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0" r:id="rId7"/>
    <p:sldId id="268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EC130"/>
    <a:srgbClr val="00194C"/>
    <a:srgbClr val="014067"/>
    <a:srgbClr val="3F3F3F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>
        <p:scale>
          <a:sx n="100" d="100"/>
          <a:sy n="100" d="100"/>
        </p:scale>
        <p:origin x="504" y="342"/>
      </p:cViewPr>
      <p:guideLst>
        <p:guide pos="3840"/>
        <p:guide pos="597"/>
        <p:guide orient="horz" pos="1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F80CF-6F8A-4DFB-99DF-54C8755675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EB0A51-FFFB-4825-B920-CE1D23A99A3C}">
      <dgm:prSet custT="1"/>
      <dgm:spPr>
        <a:solidFill>
          <a:schemeClr val="bg1"/>
        </a:solidFill>
        <a:ln w="19050">
          <a:solidFill>
            <a:srgbClr val="00194C"/>
          </a:solidFill>
        </a:ln>
      </dgm:spPr>
      <dgm:t>
        <a:bodyPr/>
        <a:lstStyle/>
        <a:p>
          <a:pPr algn="ctr"/>
          <a:r>
            <a:rPr lang="en-US" sz="1600" b="0" dirty="0">
              <a:solidFill>
                <a:srgbClr val="00194C"/>
              </a:solidFill>
            </a:rPr>
            <a:t>Based on open-source data (LiDAR)</a:t>
          </a:r>
        </a:p>
      </dgm:t>
    </dgm:pt>
    <dgm:pt modelId="{06C63833-EA98-48AE-9DEE-EA2EB28E93D8}" type="parTrans" cxnId="{96B36AD3-EEF3-4E4F-901E-2BFBF739EBC7}">
      <dgm:prSet/>
      <dgm:spPr/>
      <dgm:t>
        <a:bodyPr/>
        <a:lstStyle/>
        <a:p>
          <a:pPr algn="ctr"/>
          <a:endParaRPr lang="en-US" sz="1600" b="0"/>
        </a:p>
      </dgm:t>
    </dgm:pt>
    <dgm:pt modelId="{814E504A-72FC-4423-86FA-97184D3A9C94}" type="sibTrans" cxnId="{96B36AD3-EEF3-4E4F-901E-2BFBF739EBC7}">
      <dgm:prSet/>
      <dgm:spPr>
        <a:solidFill>
          <a:srgbClr val="EEC130"/>
        </a:solidFill>
        <a:ln>
          <a:solidFill>
            <a:srgbClr val="EEC130"/>
          </a:solidFill>
        </a:ln>
      </dgm:spPr>
      <dgm:t>
        <a:bodyPr/>
        <a:lstStyle/>
        <a:p>
          <a:pPr algn="ctr"/>
          <a:endParaRPr lang="en-US" sz="1600" b="0"/>
        </a:p>
      </dgm:t>
    </dgm:pt>
    <dgm:pt modelId="{864D9154-764A-481A-A692-633BA1CBD720}">
      <dgm:prSet custT="1"/>
      <dgm:spPr>
        <a:solidFill>
          <a:schemeClr val="bg1"/>
        </a:solidFill>
        <a:ln w="19050">
          <a:solidFill>
            <a:srgbClr val="00194C"/>
          </a:solidFill>
        </a:ln>
      </dgm:spPr>
      <dgm:t>
        <a:bodyPr/>
        <a:lstStyle/>
        <a:p>
          <a:pPr algn="ctr"/>
          <a:r>
            <a:rPr lang="fr-BE" sz="1600" b="0">
              <a:solidFill>
                <a:srgbClr val="00194C"/>
              </a:solidFill>
            </a:rPr>
            <a:t>Fast and </a:t>
          </a:r>
          <a:r>
            <a:rPr lang="en-US" sz="1600" b="0" noProof="0">
              <a:solidFill>
                <a:srgbClr val="00194C"/>
              </a:solidFill>
            </a:rPr>
            <a:t>accurate</a:t>
          </a:r>
          <a:endParaRPr lang="en-US" sz="1600" b="0" noProof="0" dirty="0">
            <a:solidFill>
              <a:srgbClr val="00194C"/>
            </a:solidFill>
          </a:endParaRPr>
        </a:p>
      </dgm:t>
    </dgm:pt>
    <dgm:pt modelId="{8D5F8C5E-3608-4AAC-8CDD-8BF6AF863BA0}" type="parTrans" cxnId="{6346E7A7-984E-49AF-ADBE-CE8FA1F55FFC}">
      <dgm:prSet/>
      <dgm:spPr/>
      <dgm:t>
        <a:bodyPr/>
        <a:lstStyle/>
        <a:p>
          <a:pPr algn="ctr"/>
          <a:endParaRPr lang="en-US" sz="1600" b="0"/>
        </a:p>
      </dgm:t>
    </dgm:pt>
    <dgm:pt modelId="{4AEEE529-C358-47B9-A3ED-E747C177F1D3}" type="sibTrans" cxnId="{6346E7A7-984E-49AF-ADBE-CE8FA1F55FFC}">
      <dgm:prSet/>
      <dgm:spPr/>
      <dgm:t>
        <a:bodyPr/>
        <a:lstStyle/>
        <a:p>
          <a:pPr algn="ctr"/>
          <a:endParaRPr lang="en-US" sz="1600" b="0"/>
        </a:p>
      </dgm:t>
    </dgm:pt>
    <dgm:pt modelId="{51171659-9EE8-4225-AD76-CC58BB269195}">
      <dgm:prSet custT="1"/>
      <dgm:spPr>
        <a:solidFill>
          <a:schemeClr val="bg1"/>
        </a:solidFill>
        <a:ln w="19050">
          <a:solidFill>
            <a:srgbClr val="00194C"/>
          </a:solidFill>
        </a:ln>
      </dgm:spPr>
      <dgm:t>
        <a:bodyPr/>
        <a:lstStyle/>
        <a:p>
          <a:pPr algn="ctr"/>
          <a:r>
            <a:rPr lang="en-US" sz="1600" b="0">
              <a:solidFill>
                <a:srgbClr val="00194C"/>
              </a:solidFill>
            </a:rPr>
            <a:t>Adaptative</a:t>
          </a:r>
          <a:endParaRPr lang="en-US" sz="1600" b="0" dirty="0">
            <a:solidFill>
              <a:srgbClr val="00194C"/>
            </a:solidFill>
          </a:endParaRPr>
        </a:p>
      </dgm:t>
    </dgm:pt>
    <dgm:pt modelId="{DBFB6C42-A827-437E-995B-4054DB536984}" type="parTrans" cxnId="{39A86077-5EE5-4890-8E5D-39452F99E3CC}">
      <dgm:prSet/>
      <dgm:spPr/>
      <dgm:t>
        <a:bodyPr/>
        <a:lstStyle/>
        <a:p>
          <a:pPr algn="ctr"/>
          <a:endParaRPr lang="en-US" sz="1600" b="0"/>
        </a:p>
      </dgm:t>
    </dgm:pt>
    <dgm:pt modelId="{F06857CA-9325-4585-995E-9B102BD8E4A7}" type="sibTrans" cxnId="{39A86077-5EE5-4890-8E5D-39452F99E3CC}">
      <dgm:prSet/>
      <dgm:spPr/>
      <dgm:t>
        <a:bodyPr/>
        <a:lstStyle/>
        <a:p>
          <a:pPr algn="ctr"/>
          <a:endParaRPr lang="en-US" sz="1600" b="0"/>
        </a:p>
      </dgm:t>
    </dgm:pt>
    <dgm:pt modelId="{6C0FEA71-92E1-4CB5-BB2F-F8D666FB4E7D}">
      <dgm:prSet custT="1"/>
      <dgm:spPr>
        <a:solidFill>
          <a:schemeClr val="bg1"/>
        </a:solidFill>
        <a:ln w="19050">
          <a:solidFill>
            <a:srgbClr val="00194C"/>
          </a:solidFill>
        </a:ln>
      </dgm:spPr>
      <dgm:t>
        <a:bodyPr/>
        <a:lstStyle/>
        <a:p>
          <a:pPr algn="ctr"/>
          <a:r>
            <a:rPr lang="en-US" sz="1600" b="0">
              <a:solidFill>
                <a:srgbClr val="00194C"/>
              </a:solidFill>
            </a:rPr>
            <a:t>User friendly</a:t>
          </a:r>
          <a:endParaRPr lang="en-US" sz="1600" b="0" dirty="0">
            <a:solidFill>
              <a:srgbClr val="00194C"/>
            </a:solidFill>
          </a:endParaRPr>
        </a:p>
      </dgm:t>
    </dgm:pt>
    <dgm:pt modelId="{FB57A2B3-8323-47A8-803F-7EB37DFCF545}" type="parTrans" cxnId="{701641E7-8891-4A81-9716-5217F6C55777}">
      <dgm:prSet/>
      <dgm:spPr/>
      <dgm:t>
        <a:bodyPr/>
        <a:lstStyle/>
        <a:p>
          <a:pPr algn="ctr"/>
          <a:endParaRPr lang="en-US" sz="1600" b="0"/>
        </a:p>
      </dgm:t>
    </dgm:pt>
    <dgm:pt modelId="{9FD16052-8D67-4FBB-B3D8-300678B0C813}" type="sibTrans" cxnId="{701641E7-8891-4A81-9716-5217F6C55777}">
      <dgm:prSet/>
      <dgm:spPr/>
      <dgm:t>
        <a:bodyPr/>
        <a:lstStyle/>
        <a:p>
          <a:pPr algn="ctr"/>
          <a:endParaRPr lang="en-US" sz="1600" b="0"/>
        </a:p>
      </dgm:t>
    </dgm:pt>
    <dgm:pt modelId="{E10902F8-1DB0-4B0D-8DD4-9D23C7F6453C}">
      <dgm:prSet custT="1"/>
      <dgm:spPr>
        <a:solidFill>
          <a:schemeClr val="bg1"/>
        </a:solidFill>
        <a:ln w="19050">
          <a:solidFill>
            <a:srgbClr val="00194C"/>
          </a:solidFill>
        </a:ln>
      </dgm:spPr>
      <dgm:t>
        <a:bodyPr/>
        <a:lstStyle/>
        <a:p>
          <a:pPr algn="ctr"/>
          <a:r>
            <a:rPr lang="en-US" sz="1600" b="0">
              <a:solidFill>
                <a:srgbClr val="00194C"/>
              </a:solidFill>
            </a:rPr>
            <a:t>Implementable quickly </a:t>
          </a:r>
          <a:endParaRPr lang="en-US" sz="1600" b="0" dirty="0">
            <a:solidFill>
              <a:srgbClr val="00194C"/>
            </a:solidFill>
          </a:endParaRPr>
        </a:p>
      </dgm:t>
    </dgm:pt>
    <dgm:pt modelId="{D4E41FA1-73BB-459A-AAF1-4A7F9344EC17}" type="parTrans" cxnId="{AE7A1CBF-E53F-41EF-AE40-0C06BB984534}">
      <dgm:prSet/>
      <dgm:spPr/>
      <dgm:t>
        <a:bodyPr/>
        <a:lstStyle/>
        <a:p>
          <a:pPr algn="ctr"/>
          <a:endParaRPr lang="en-US" sz="1600" b="0"/>
        </a:p>
      </dgm:t>
    </dgm:pt>
    <dgm:pt modelId="{CA97B1FD-99FA-4556-82D9-A7FF6387A110}" type="sibTrans" cxnId="{AE7A1CBF-E53F-41EF-AE40-0C06BB984534}">
      <dgm:prSet/>
      <dgm:spPr/>
      <dgm:t>
        <a:bodyPr/>
        <a:lstStyle/>
        <a:p>
          <a:pPr algn="ctr"/>
          <a:endParaRPr lang="en-US" sz="1600" b="0"/>
        </a:p>
      </dgm:t>
    </dgm:pt>
    <dgm:pt modelId="{6912D697-79EC-472C-AFA7-121CBD2E3729}">
      <dgm:prSet custT="1"/>
      <dgm:spPr>
        <a:solidFill>
          <a:schemeClr val="bg1"/>
        </a:solidFill>
        <a:ln w="19050">
          <a:solidFill>
            <a:srgbClr val="00194C"/>
          </a:solidFill>
        </a:ln>
      </dgm:spPr>
      <dgm:t>
        <a:bodyPr/>
        <a:lstStyle/>
        <a:p>
          <a:pPr algn="ctr"/>
          <a:r>
            <a:rPr lang="fr-BE" sz="1600" b="0">
              <a:solidFill>
                <a:srgbClr val="00194C"/>
              </a:solidFill>
            </a:rPr>
            <a:t>Brussels and </a:t>
          </a:r>
          <a:r>
            <a:rPr lang="fr-BE" sz="1600" b="0" noProof="0">
              <a:solidFill>
                <a:srgbClr val="00194C"/>
              </a:solidFill>
            </a:rPr>
            <a:t>Flanders</a:t>
          </a:r>
          <a:endParaRPr lang="fr-BE" sz="1600" b="0" noProof="0" dirty="0">
            <a:solidFill>
              <a:srgbClr val="00194C"/>
            </a:solidFill>
          </a:endParaRPr>
        </a:p>
      </dgm:t>
    </dgm:pt>
    <dgm:pt modelId="{F65D924A-F79E-4E65-84DC-3CDCE2BE9F09}" type="parTrans" cxnId="{3E2C1563-0BB2-4F0C-A6F8-2FAAB554C322}">
      <dgm:prSet/>
      <dgm:spPr/>
      <dgm:t>
        <a:bodyPr/>
        <a:lstStyle/>
        <a:p>
          <a:pPr algn="ctr"/>
          <a:endParaRPr lang="en-US" sz="1600" b="0"/>
        </a:p>
      </dgm:t>
    </dgm:pt>
    <dgm:pt modelId="{76941198-64C0-4F08-92AD-A5B42C2DE556}" type="sibTrans" cxnId="{3E2C1563-0BB2-4F0C-A6F8-2FAAB554C322}">
      <dgm:prSet/>
      <dgm:spPr/>
      <dgm:t>
        <a:bodyPr/>
        <a:lstStyle/>
        <a:p>
          <a:pPr algn="ctr"/>
          <a:endParaRPr lang="en-US" sz="1600" b="0"/>
        </a:p>
      </dgm:t>
    </dgm:pt>
    <dgm:pt modelId="{478BEB22-EE42-4114-A1C7-D1C95BF3AEA4}" type="pres">
      <dgm:prSet presAssocID="{E9EF80CF-6F8A-4DFB-99DF-54C8755675F1}" presName="Name0" presStyleCnt="0">
        <dgm:presLayoutVars>
          <dgm:chMax val="7"/>
          <dgm:chPref val="7"/>
          <dgm:dir/>
        </dgm:presLayoutVars>
      </dgm:prSet>
      <dgm:spPr/>
    </dgm:pt>
    <dgm:pt modelId="{7CC4BC43-A98A-4922-8760-0D88E409163E}" type="pres">
      <dgm:prSet presAssocID="{E9EF80CF-6F8A-4DFB-99DF-54C8755675F1}" presName="Name1" presStyleCnt="0"/>
      <dgm:spPr/>
    </dgm:pt>
    <dgm:pt modelId="{73B33592-D9F6-448E-B7E6-165DF4783261}" type="pres">
      <dgm:prSet presAssocID="{E9EF80CF-6F8A-4DFB-99DF-54C8755675F1}" presName="cycle" presStyleCnt="0"/>
      <dgm:spPr/>
    </dgm:pt>
    <dgm:pt modelId="{EDB5FBD5-F6DC-43C9-9652-D0F68372ECAA}" type="pres">
      <dgm:prSet presAssocID="{E9EF80CF-6F8A-4DFB-99DF-54C8755675F1}" presName="srcNode" presStyleLbl="node1" presStyleIdx="0" presStyleCnt="6"/>
      <dgm:spPr/>
    </dgm:pt>
    <dgm:pt modelId="{7044B9C1-BA30-4AAF-A603-9934CF348D54}" type="pres">
      <dgm:prSet presAssocID="{E9EF80CF-6F8A-4DFB-99DF-54C8755675F1}" presName="conn" presStyleLbl="parChTrans1D2" presStyleIdx="0" presStyleCnt="1"/>
      <dgm:spPr/>
    </dgm:pt>
    <dgm:pt modelId="{03EFF271-4EC9-483C-806D-A96200900418}" type="pres">
      <dgm:prSet presAssocID="{E9EF80CF-6F8A-4DFB-99DF-54C8755675F1}" presName="extraNode" presStyleLbl="node1" presStyleIdx="0" presStyleCnt="6"/>
      <dgm:spPr/>
    </dgm:pt>
    <dgm:pt modelId="{792D98F9-1A4C-49E8-9D5A-017520078CBF}" type="pres">
      <dgm:prSet presAssocID="{E9EF80CF-6F8A-4DFB-99DF-54C8755675F1}" presName="dstNode" presStyleLbl="node1" presStyleIdx="0" presStyleCnt="6"/>
      <dgm:spPr/>
    </dgm:pt>
    <dgm:pt modelId="{0D0CD8F2-D426-4DEA-B1D4-68707B47E7DA}" type="pres">
      <dgm:prSet presAssocID="{6CEB0A51-FFFB-4825-B920-CE1D23A99A3C}" presName="text_1" presStyleLbl="node1" presStyleIdx="0" presStyleCnt="6">
        <dgm:presLayoutVars>
          <dgm:bulletEnabled val="1"/>
        </dgm:presLayoutVars>
      </dgm:prSet>
      <dgm:spPr/>
    </dgm:pt>
    <dgm:pt modelId="{3AFF4EE8-B646-478F-9FCD-A48C09BF7DBE}" type="pres">
      <dgm:prSet presAssocID="{6CEB0A51-FFFB-4825-B920-CE1D23A99A3C}" presName="accent_1" presStyleCnt="0"/>
      <dgm:spPr/>
    </dgm:pt>
    <dgm:pt modelId="{822782AB-DFB9-4EB7-A214-DC182115129F}" type="pres">
      <dgm:prSet presAssocID="{6CEB0A51-FFFB-4825-B920-CE1D23A99A3C}" presName="accentRepeatNode" presStyleLbl="solidFgAcc1" presStyleIdx="0" presStyleCnt="6"/>
      <dgm:spPr/>
    </dgm:pt>
    <dgm:pt modelId="{CC91B17F-7C54-4DB7-AD74-D93DB9A82C31}" type="pres">
      <dgm:prSet presAssocID="{6912D697-79EC-472C-AFA7-121CBD2E3729}" presName="text_2" presStyleLbl="node1" presStyleIdx="1" presStyleCnt="6">
        <dgm:presLayoutVars>
          <dgm:bulletEnabled val="1"/>
        </dgm:presLayoutVars>
      </dgm:prSet>
      <dgm:spPr/>
    </dgm:pt>
    <dgm:pt modelId="{AF508E2F-FDF0-4F1A-BEDC-22472076BB70}" type="pres">
      <dgm:prSet presAssocID="{6912D697-79EC-472C-AFA7-121CBD2E3729}" presName="accent_2" presStyleCnt="0"/>
      <dgm:spPr/>
    </dgm:pt>
    <dgm:pt modelId="{88A1A7D1-1EC1-41B1-B072-C5AE8AD5DF0C}" type="pres">
      <dgm:prSet presAssocID="{6912D697-79EC-472C-AFA7-121CBD2E3729}" presName="accentRepeatNode" presStyleLbl="solidFgAcc1" presStyleIdx="1" presStyleCnt="6"/>
      <dgm:spPr/>
    </dgm:pt>
    <dgm:pt modelId="{3BCB9121-5896-41E1-9016-428EAB975ACA}" type="pres">
      <dgm:prSet presAssocID="{864D9154-764A-481A-A692-633BA1CBD720}" presName="text_3" presStyleLbl="node1" presStyleIdx="2" presStyleCnt="6">
        <dgm:presLayoutVars>
          <dgm:bulletEnabled val="1"/>
        </dgm:presLayoutVars>
      </dgm:prSet>
      <dgm:spPr/>
    </dgm:pt>
    <dgm:pt modelId="{31FFF206-2A0E-4299-B500-D336E2D18F97}" type="pres">
      <dgm:prSet presAssocID="{864D9154-764A-481A-A692-633BA1CBD720}" presName="accent_3" presStyleCnt="0"/>
      <dgm:spPr/>
    </dgm:pt>
    <dgm:pt modelId="{A7810790-FC28-4355-BEC8-76EB1678DB3D}" type="pres">
      <dgm:prSet presAssocID="{864D9154-764A-481A-A692-633BA1CBD720}" presName="accentRepeatNode" presStyleLbl="solidFgAcc1" presStyleIdx="2" presStyleCnt="6"/>
      <dgm:spPr/>
    </dgm:pt>
    <dgm:pt modelId="{E43AEE94-FF8E-43BA-A040-35D2D4AF441A}" type="pres">
      <dgm:prSet presAssocID="{51171659-9EE8-4225-AD76-CC58BB269195}" presName="text_4" presStyleLbl="node1" presStyleIdx="3" presStyleCnt="6">
        <dgm:presLayoutVars>
          <dgm:bulletEnabled val="1"/>
        </dgm:presLayoutVars>
      </dgm:prSet>
      <dgm:spPr/>
    </dgm:pt>
    <dgm:pt modelId="{56D23C38-307C-4BF6-96DF-4AD3817F808F}" type="pres">
      <dgm:prSet presAssocID="{51171659-9EE8-4225-AD76-CC58BB269195}" presName="accent_4" presStyleCnt="0"/>
      <dgm:spPr/>
    </dgm:pt>
    <dgm:pt modelId="{17661DD1-6A54-46AF-B556-E2EB44AB0C39}" type="pres">
      <dgm:prSet presAssocID="{51171659-9EE8-4225-AD76-CC58BB269195}" presName="accentRepeatNode" presStyleLbl="solidFgAcc1" presStyleIdx="3" presStyleCnt="6"/>
      <dgm:spPr/>
    </dgm:pt>
    <dgm:pt modelId="{A6C0F6C0-4BBB-4592-A7E6-C95B2170227E}" type="pres">
      <dgm:prSet presAssocID="{6C0FEA71-92E1-4CB5-BB2F-F8D666FB4E7D}" presName="text_5" presStyleLbl="node1" presStyleIdx="4" presStyleCnt="6">
        <dgm:presLayoutVars>
          <dgm:bulletEnabled val="1"/>
        </dgm:presLayoutVars>
      </dgm:prSet>
      <dgm:spPr/>
    </dgm:pt>
    <dgm:pt modelId="{F2C17083-E4A7-4B97-8668-2F46AFB57485}" type="pres">
      <dgm:prSet presAssocID="{6C0FEA71-92E1-4CB5-BB2F-F8D666FB4E7D}" presName="accent_5" presStyleCnt="0"/>
      <dgm:spPr/>
    </dgm:pt>
    <dgm:pt modelId="{E6240116-9318-49F0-9A58-2EF392519DB2}" type="pres">
      <dgm:prSet presAssocID="{6C0FEA71-92E1-4CB5-BB2F-F8D666FB4E7D}" presName="accentRepeatNode" presStyleLbl="solidFgAcc1" presStyleIdx="4" presStyleCnt="6"/>
      <dgm:spPr/>
    </dgm:pt>
    <dgm:pt modelId="{9746F9C4-F83F-476D-9FD1-CA25E298954F}" type="pres">
      <dgm:prSet presAssocID="{E10902F8-1DB0-4B0D-8DD4-9D23C7F6453C}" presName="text_6" presStyleLbl="node1" presStyleIdx="5" presStyleCnt="6">
        <dgm:presLayoutVars>
          <dgm:bulletEnabled val="1"/>
        </dgm:presLayoutVars>
      </dgm:prSet>
      <dgm:spPr/>
    </dgm:pt>
    <dgm:pt modelId="{EFEC9C3F-7F92-41D8-847D-8064C83F28DB}" type="pres">
      <dgm:prSet presAssocID="{E10902F8-1DB0-4B0D-8DD4-9D23C7F6453C}" presName="accent_6" presStyleCnt="0"/>
      <dgm:spPr/>
    </dgm:pt>
    <dgm:pt modelId="{B335AAD2-94B8-47E6-80A8-C2E2879AD79A}" type="pres">
      <dgm:prSet presAssocID="{E10902F8-1DB0-4B0D-8DD4-9D23C7F6453C}" presName="accentRepeatNode" presStyleLbl="solidFgAcc1" presStyleIdx="5" presStyleCnt="6"/>
      <dgm:spPr/>
    </dgm:pt>
  </dgm:ptLst>
  <dgm:cxnLst>
    <dgm:cxn modelId="{9327D013-26BE-4293-8C60-8FDD9C36B370}" type="presOf" srcId="{E9EF80CF-6F8A-4DFB-99DF-54C8755675F1}" destId="{478BEB22-EE42-4114-A1C7-D1C95BF3AEA4}" srcOrd="0" destOrd="0" presId="urn:microsoft.com/office/officeart/2008/layout/VerticalCurvedList"/>
    <dgm:cxn modelId="{37AE6318-20CF-4060-8C74-CB98B675F41F}" type="presOf" srcId="{864D9154-764A-481A-A692-633BA1CBD720}" destId="{3BCB9121-5896-41E1-9016-428EAB975ACA}" srcOrd="0" destOrd="0" presId="urn:microsoft.com/office/officeart/2008/layout/VerticalCurvedList"/>
    <dgm:cxn modelId="{3E2C1563-0BB2-4F0C-A6F8-2FAAB554C322}" srcId="{E9EF80CF-6F8A-4DFB-99DF-54C8755675F1}" destId="{6912D697-79EC-472C-AFA7-121CBD2E3729}" srcOrd="1" destOrd="0" parTransId="{F65D924A-F79E-4E65-84DC-3CDCE2BE9F09}" sibTransId="{76941198-64C0-4F08-92AD-A5B42C2DE556}"/>
    <dgm:cxn modelId="{39A86077-5EE5-4890-8E5D-39452F99E3CC}" srcId="{E9EF80CF-6F8A-4DFB-99DF-54C8755675F1}" destId="{51171659-9EE8-4225-AD76-CC58BB269195}" srcOrd="3" destOrd="0" parTransId="{DBFB6C42-A827-437E-995B-4054DB536984}" sibTransId="{F06857CA-9325-4585-995E-9B102BD8E4A7}"/>
    <dgm:cxn modelId="{DFA1128E-6DA8-4FB6-8FF0-BA8F3E31F8AB}" type="presOf" srcId="{814E504A-72FC-4423-86FA-97184D3A9C94}" destId="{7044B9C1-BA30-4AAF-A603-9934CF348D54}" srcOrd="0" destOrd="0" presId="urn:microsoft.com/office/officeart/2008/layout/VerticalCurvedList"/>
    <dgm:cxn modelId="{6346E7A7-984E-49AF-ADBE-CE8FA1F55FFC}" srcId="{E9EF80CF-6F8A-4DFB-99DF-54C8755675F1}" destId="{864D9154-764A-481A-A692-633BA1CBD720}" srcOrd="2" destOrd="0" parTransId="{8D5F8C5E-3608-4AAC-8CDD-8BF6AF863BA0}" sibTransId="{4AEEE529-C358-47B9-A3ED-E747C177F1D3}"/>
    <dgm:cxn modelId="{E8F87CB8-2D98-4B55-A6A8-6E4EA2150139}" type="presOf" srcId="{6C0FEA71-92E1-4CB5-BB2F-F8D666FB4E7D}" destId="{A6C0F6C0-4BBB-4592-A7E6-C95B2170227E}" srcOrd="0" destOrd="0" presId="urn:microsoft.com/office/officeart/2008/layout/VerticalCurvedList"/>
    <dgm:cxn modelId="{AE7A1CBF-E53F-41EF-AE40-0C06BB984534}" srcId="{E9EF80CF-6F8A-4DFB-99DF-54C8755675F1}" destId="{E10902F8-1DB0-4B0D-8DD4-9D23C7F6453C}" srcOrd="5" destOrd="0" parTransId="{D4E41FA1-73BB-459A-AAF1-4A7F9344EC17}" sibTransId="{CA97B1FD-99FA-4556-82D9-A7FF6387A110}"/>
    <dgm:cxn modelId="{C065A9BF-1B6C-4CAC-BC3F-5D121A34CD23}" type="presOf" srcId="{6CEB0A51-FFFB-4825-B920-CE1D23A99A3C}" destId="{0D0CD8F2-D426-4DEA-B1D4-68707B47E7DA}" srcOrd="0" destOrd="0" presId="urn:microsoft.com/office/officeart/2008/layout/VerticalCurvedList"/>
    <dgm:cxn modelId="{7FD7B4C3-3A87-48BC-8D8B-F5578F0B9ADC}" type="presOf" srcId="{E10902F8-1DB0-4B0D-8DD4-9D23C7F6453C}" destId="{9746F9C4-F83F-476D-9FD1-CA25E298954F}" srcOrd="0" destOrd="0" presId="urn:microsoft.com/office/officeart/2008/layout/VerticalCurvedList"/>
    <dgm:cxn modelId="{32F0BCCC-8F66-4265-80BA-FF711F4301A3}" type="presOf" srcId="{51171659-9EE8-4225-AD76-CC58BB269195}" destId="{E43AEE94-FF8E-43BA-A040-35D2D4AF441A}" srcOrd="0" destOrd="0" presId="urn:microsoft.com/office/officeart/2008/layout/VerticalCurvedList"/>
    <dgm:cxn modelId="{D0AF92D0-4E0E-4BB7-8A10-93EFCDD2E7FF}" type="presOf" srcId="{6912D697-79EC-472C-AFA7-121CBD2E3729}" destId="{CC91B17F-7C54-4DB7-AD74-D93DB9A82C31}" srcOrd="0" destOrd="0" presId="urn:microsoft.com/office/officeart/2008/layout/VerticalCurvedList"/>
    <dgm:cxn modelId="{96B36AD3-EEF3-4E4F-901E-2BFBF739EBC7}" srcId="{E9EF80CF-6F8A-4DFB-99DF-54C8755675F1}" destId="{6CEB0A51-FFFB-4825-B920-CE1D23A99A3C}" srcOrd="0" destOrd="0" parTransId="{06C63833-EA98-48AE-9DEE-EA2EB28E93D8}" sibTransId="{814E504A-72FC-4423-86FA-97184D3A9C94}"/>
    <dgm:cxn modelId="{701641E7-8891-4A81-9716-5217F6C55777}" srcId="{E9EF80CF-6F8A-4DFB-99DF-54C8755675F1}" destId="{6C0FEA71-92E1-4CB5-BB2F-F8D666FB4E7D}" srcOrd="4" destOrd="0" parTransId="{FB57A2B3-8323-47A8-803F-7EB37DFCF545}" sibTransId="{9FD16052-8D67-4FBB-B3D8-300678B0C813}"/>
    <dgm:cxn modelId="{CC03BBEB-1608-439F-8852-2F21CA8CD0AE}" type="presParOf" srcId="{478BEB22-EE42-4114-A1C7-D1C95BF3AEA4}" destId="{7CC4BC43-A98A-4922-8760-0D88E409163E}" srcOrd="0" destOrd="0" presId="urn:microsoft.com/office/officeart/2008/layout/VerticalCurvedList"/>
    <dgm:cxn modelId="{502AABD4-A6D7-49D3-B798-EEB3ECE317E4}" type="presParOf" srcId="{7CC4BC43-A98A-4922-8760-0D88E409163E}" destId="{73B33592-D9F6-448E-B7E6-165DF4783261}" srcOrd="0" destOrd="0" presId="urn:microsoft.com/office/officeart/2008/layout/VerticalCurvedList"/>
    <dgm:cxn modelId="{68EC7C3A-691F-44D0-A649-433F1A301CB0}" type="presParOf" srcId="{73B33592-D9F6-448E-B7E6-165DF4783261}" destId="{EDB5FBD5-F6DC-43C9-9652-D0F68372ECAA}" srcOrd="0" destOrd="0" presId="urn:microsoft.com/office/officeart/2008/layout/VerticalCurvedList"/>
    <dgm:cxn modelId="{39C6D9D8-78B8-4EDB-8444-39E0AC1B7BCE}" type="presParOf" srcId="{73B33592-D9F6-448E-B7E6-165DF4783261}" destId="{7044B9C1-BA30-4AAF-A603-9934CF348D54}" srcOrd="1" destOrd="0" presId="urn:microsoft.com/office/officeart/2008/layout/VerticalCurvedList"/>
    <dgm:cxn modelId="{4FA57E08-2A2E-4D96-A0AF-7D727D444C53}" type="presParOf" srcId="{73B33592-D9F6-448E-B7E6-165DF4783261}" destId="{03EFF271-4EC9-483C-806D-A96200900418}" srcOrd="2" destOrd="0" presId="urn:microsoft.com/office/officeart/2008/layout/VerticalCurvedList"/>
    <dgm:cxn modelId="{686AEB73-719E-4FC7-B8C2-9650CFDD5445}" type="presParOf" srcId="{73B33592-D9F6-448E-B7E6-165DF4783261}" destId="{792D98F9-1A4C-49E8-9D5A-017520078CBF}" srcOrd="3" destOrd="0" presId="urn:microsoft.com/office/officeart/2008/layout/VerticalCurvedList"/>
    <dgm:cxn modelId="{FF902AA8-08FF-4018-8DE5-720EBBE95B17}" type="presParOf" srcId="{7CC4BC43-A98A-4922-8760-0D88E409163E}" destId="{0D0CD8F2-D426-4DEA-B1D4-68707B47E7DA}" srcOrd="1" destOrd="0" presId="urn:microsoft.com/office/officeart/2008/layout/VerticalCurvedList"/>
    <dgm:cxn modelId="{7AB128CA-0282-4BB1-A873-0478B1013557}" type="presParOf" srcId="{7CC4BC43-A98A-4922-8760-0D88E409163E}" destId="{3AFF4EE8-B646-478F-9FCD-A48C09BF7DBE}" srcOrd="2" destOrd="0" presId="urn:microsoft.com/office/officeart/2008/layout/VerticalCurvedList"/>
    <dgm:cxn modelId="{1F6794A3-40E7-4662-A362-4448D6EC890C}" type="presParOf" srcId="{3AFF4EE8-B646-478F-9FCD-A48C09BF7DBE}" destId="{822782AB-DFB9-4EB7-A214-DC182115129F}" srcOrd="0" destOrd="0" presId="urn:microsoft.com/office/officeart/2008/layout/VerticalCurvedList"/>
    <dgm:cxn modelId="{8CB7FAE6-81A5-44FF-9610-EBC5665AEB12}" type="presParOf" srcId="{7CC4BC43-A98A-4922-8760-0D88E409163E}" destId="{CC91B17F-7C54-4DB7-AD74-D93DB9A82C31}" srcOrd="3" destOrd="0" presId="urn:microsoft.com/office/officeart/2008/layout/VerticalCurvedList"/>
    <dgm:cxn modelId="{67670E4A-A0D6-4D98-AA80-EC5CA8F85BCE}" type="presParOf" srcId="{7CC4BC43-A98A-4922-8760-0D88E409163E}" destId="{AF508E2F-FDF0-4F1A-BEDC-22472076BB70}" srcOrd="4" destOrd="0" presId="urn:microsoft.com/office/officeart/2008/layout/VerticalCurvedList"/>
    <dgm:cxn modelId="{D85765D6-569B-4E66-8AFB-050A9CAEB5B3}" type="presParOf" srcId="{AF508E2F-FDF0-4F1A-BEDC-22472076BB70}" destId="{88A1A7D1-1EC1-41B1-B072-C5AE8AD5DF0C}" srcOrd="0" destOrd="0" presId="urn:microsoft.com/office/officeart/2008/layout/VerticalCurvedList"/>
    <dgm:cxn modelId="{24CBD09A-4BD7-4AA5-BBD3-5F23D0B84197}" type="presParOf" srcId="{7CC4BC43-A98A-4922-8760-0D88E409163E}" destId="{3BCB9121-5896-41E1-9016-428EAB975ACA}" srcOrd="5" destOrd="0" presId="urn:microsoft.com/office/officeart/2008/layout/VerticalCurvedList"/>
    <dgm:cxn modelId="{FD7311D9-B1F4-4CD0-B38B-7FE4A5C57009}" type="presParOf" srcId="{7CC4BC43-A98A-4922-8760-0D88E409163E}" destId="{31FFF206-2A0E-4299-B500-D336E2D18F97}" srcOrd="6" destOrd="0" presId="urn:microsoft.com/office/officeart/2008/layout/VerticalCurvedList"/>
    <dgm:cxn modelId="{98FF29D1-5C1B-4263-85D1-869F356CF87B}" type="presParOf" srcId="{31FFF206-2A0E-4299-B500-D336E2D18F97}" destId="{A7810790-FC28-4355-BEC8-76EB1678DB3D}" srcOrd="0" destOrd="0" presId="urn:microsoft.com/office/officeart/2008/layout/VerticalCurvedList"/>
    <dgm:cxn modelId="{EBFDF486-D0F6-46CA-BEC4-0630357853B5}" type="presParOf" srcId="{7CC4BC43-A98A-4922-8760-0D88E409163E}" destId="{E43AEE94-FF8E-43BA-A040-35D2D4AF441A}" srcOrd="7" destOrd="0" presId="urn:microsoft.com/office/officeart/2008/layout/VerticalCurvedList"/>
    <dgm:cxn modelId="{A3C41302-E6A3-4527-B212-C400416FB837}" type="presParOf" srcId="{7CC4BC43-A98A-4922-8760-0D88E409163E}" destId="{56D23C38-307C-4BF6-96DF-4AD3817F808F}" srcOrd="8" destOrd="0" presId="urn:microsoft.com/office/officeart/2008/layout/VerticalCurvedList"/>
    <dgm:cxn modelId="{8AF804B8-7853-49AB-B650-8E72B97C459A}" type="presParOf" srcId="{56D23C38-307C-4BF6-96DF-4AD3817F808F}" destId="{17661DD1-6A54-46AF-B556-E2EB44AB0C39}" srcOrd="0" destOrd="0" presId="urn:microsoft.com/office/officeart/2008/layout/VerticalCurvedList"/>
    <dgm:cxn modelId="{65A93FC3-4F5C-462C-85E6-D76048DEFDCA}" type="presParOf" srcId="{7CC4BC43-A98A-4922-8760-0D88E409163E}" destId="{A6C0F6C0-4BBB-4592-A7E6-C95B2170227E}" srcOrd="9" destOrd="0" presId="urn:microsoft.com/office/officeart/2008/layout/VerticalCurvedList"/>
    <dgm:cxn modelId="{CB0C78F1-A706-450B-AAEF-CDE57FF19582}" type="presParOf" srcId="{7CC4BC43-A98A-4922-8760-0D88E409163E}" destId="{F2C17083-E4A7-4B97-8668-2F46AFB57485}" srcOrd="10" destOrd="0" presId="urn:microsoft.com/office/officeart/2008/layout/VerticalCurvedList"/>
    <dgm:cxn modelId="{A9E229A1-0BB6-4A3B-83A7-D997730C9664}" type="presParOf" srcId="{F2C17083-E4A7-4B97-8668-2F46AFB57485}" destId="{E6240116-9318-49F0-9A58-2EF392519DB2}" srcOrd="0" destOrd="0" presId="urn:microsoft.com/office/officeart/2008/layout/VerticalCurvedList"/>
    <dgm:cxn modelId="{D2E1A0ED-B2D1-4821-8D7D-81A5620872F0}" type="presParOf" srcId="{7CC4BC43-A98A-4922-8760-0D88E409163E}" destId="{9746F9C4-F83F-476D-9FD1-CA25E298954F}" srcOrd="11" destOrd="0" presId="urn:microsoft.com/office/officeart/2008/layout/VerticalCurvedList"/>
    <dgm:cxn modelId="{0C770E0A-A942-4EB5-9ED1-9D38DDD6FFA1}" type="presParOf" srcId="{7CC4BC43-A98A-4922-8760-0D88E409163E}" destId="{EFEC9C3F-7F92-41D8-847D-8064C83F28DB}" srcOrd="12" destOrd="0" presId="urn:microsoft.com/office/officeart/2008/layout/VerticalCurvedList"/>
    <dgm:cxn modelId="{BAE3F565-B804-47CE-BB97-8D1C8C7E3EB1}" type="presParOf" srcId="{EFEC9C3F-7F92-41D8-847D-8064C83F28DB}" destId="{B335AAD2-94B8-47E6-80A8-C2E2879AD7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86722-5672-4FE7-81A7-C16D8DCDBB5A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767CE44-E1C4-4D3F-A2AA-15671D634D2F}">
      <dgm:prSet custT="1"/>
      <dgm:spPr/>
      <dgm:t>
        <a:bodyPr/>
        <a:lstStyle/>
        <a:p>
          <a:r>
            <a:rPr lang="en-US" sz="1400" b="1" dirty="0">
              <a:solidFill>
                <a:srgbClr val="00194C"/>
              </a:solidFill>
            </a:rPr>
            <a:t>Downloading files </a:t>
          </a:r>
          <a:r>
            <a:rPr lang="en-US" sz="1400" b="0" dirty="0">
              <a:solidFill>
                <a:srgbClr val="00194C"/>
              </a:solidFill>
            </a:rPr>
            <a:t>(once) </a:t>
          </a:r>
        </a:p>
      </dgm:t>
    </dgm:pt>
    <dgm:pt modelId="{F61123AD-634E-49F6-AF22-E9735A895DBD}" type="parTrans" cxnId="{AD946381-7B11-4FBD-8FBA-296AFA061F27}">
      <dgm:prSet/>
      <dgm:spPr/>
      <dgm:t>
        <a:bodyPr/>
        <a:lstStyle/>
        <a:p>
          <a:endParaRPr lang="en-US"/>
        </a:p>
      </dgm:t>
    </dgm:pt>
    <dgm:pt modelId="{10069524-A75C-46B3-87E9-6712056A54CE}" type="sibTrans" cxnId="{AD946381-7B11-4FBD-8FBA-296AFA061F27}">
      <dgm:prSet/>
      <dgm:spPr/>
      <dgm:t>
        <a:bodyPr/>
        <a:lstStyle/>
        <a:p>
          <a:endParaRPr lang="en-US"/>
        </a:p>
      </dgm:t>
    </dgm:pt>
    <dgm:pt modelId="{82C7A774-566E-476F-B8D4-FDC2ECB5105A}">
      <dgm:prSet custT="1"/>
      <dgm:spPr/>
      <dgm:t>
        <a:bodyPr/>
        <a:lstStyle/>
        <a:p>
          <a:r>
            <a:rPr lang="en-US" sz="1400" b="1" dirty="0">
              <a:solidFill>
                <a:srgbClr val="00194C"/>
              </a:solidFill>
            </a:rPr>
            <a:t>Enter an address </a:t>
          </a:r>
        </a:p>
      </dgm:t>
    </dgm:pt>
    <dgm:pt modelId="{2F37DD09-3AB2-4C5E-B22F-760B01E85A53}" type="parTrans" cxnId="{0E2FED9F-6FBE-4506-A4C6-049A6F890C62}">
      <dgm:prSet/>
      <dgm:spPr/>
      <dgm:t>
        <a:bodyPr/>
        <a:lstStyle/>
        <a:p>
          <a:endParaRPr lang="en-US"/>
        </a:p>
      </dgm:t>
    </dgm:pt>
    <dgm:pt modelId="{3A8EC1FA-8B50-4470-9FE0-6ED044E07253}" type="sibTrans" cxnId="{0E2FED9F-6FBE-4506-A4C6-049A6F890C62}">
      <dgm:prSet/>
      <dgm:spPr/>
      <dgm:t>
        <a:bodyPr/>
        <a:lstStyle/>
        <a:p>
          <a:endParaRPr lang="en-US"/>
        </a:p>
      </dgm:t>
    </dgm:pt>
    <dgm:pt modelId="{8349E385-5D87-4BBA-8121-13A98E0E04E5}">
      <dgm:prSet custT="1"/>
      <dgm:spPr/>
      <dgm:t>
        <a:bodyPr/>
        <a:lstStyle/>
        <a:p>
          <a:r>
            <a:rPr lang="en-US" sz="1400" b="1" dirty="0">
              <a:solidFill>
                <a:srgbClr val="00194C"/>
              </a:solidFill>
            </a:rPr>
            <a:t>Plot a map </a:t>
          </a:r>
          <a:r>
            <a:rPr lang="en-US" sz="1400" b="0" dirty="0">
              <a:solidFill>
                <a:srgbClr val="00194C"/>
              </a:solidFill>
            </a:rPr>
            <a:t>(optional)</a:t>
          </a:r>
        </a:p>
      </dgm:t>
    </dgm:pt>
    <dgm:pt modelId="{E5C347BD-768E-4ADC-8930-037C36186295}" type="parTrans" cxnId="{EF7F7EB5-FA1C-462F-A03B-C166BFCAE8FF}">
      <dgm:prSet/>
      <dgm:spPr/>
      <dgm:t>
        <a:bodyPr/>
        <a:lstStyle/>
        <a:p>
          <a:endParaRPr lang="en-US"/>
        </a:p>
      </dgm:t>
    </dgm:pt>
    <dgm:pt modelId="{62F8D0A6-4E6E-4EF3-B41F-E7541CF0FB20}" type="sibTrans" cxnId="{EF7F7EB5-FA1C-462F-A03B-C166BFCAE8FF}">
      <dgm:prSet/>
      <dgm:spPr/>
      <dgm:t>
        <a:bodyPr/>
        <a:lstStyle/>
        <a:p>
          <a:endParaRPr lang="en-US"/>
        </a:p>
      </dgm:t>
    </dgm:pt>
    <dgm:pt modelId="{F6B8070E-7C42-4918-8E2E-A6C26B31789F}">
      <dgm:prSet custT="1"/>
      <dgm:spPr/>
      <dgm:t>
        <a:bodyPr/>
        <a:lstStyle/>
        <a:p>
          <a:r>
            <a:rPr lang="en-US" sz="1400" b="1" dirty="0">
              <a:solidFill>
                <a:srgbClr val="00194C"/>
              </a:solidFill>
            </a:rPr>
            <a:t>3D </a:t>
          </a:r>
          <a:r>
            <a:rPr lang="en-US" sz="1400" b="1" dirty="0" err="1">
              <a:solidFill>
                <a:srgbClr val="00194C"/>
              </a:solidFill>
            </a:rPr>
            <a:t>modelization</a:t>
          </a:r>
          <a:r>
            <a:rPr lang="en-US" sz="1400" b="1" dirty="0">
              <a:solidFill>
                <a:srgbClr val="00194C"/>
              </a:solidFill>
            </a:rPr>
            <a:t> of the item</a:t>
          </a:r>
        </a:p>
      </dgm:t>
    </dgm:pt>
    <dgm:pt modelId="{DB2FDB5E-F614-4F41-A6DF-76B0E835CD69}" type="parTrans" cxnId="{F5461883-04B6-420D-95F9-D9C3ABEB662E}">
      <dgm:prSet/>
      <dgm:spPr/>
      <dgm:t>
        <a:bodyPr/>
        <a:lstStyle/>
        <a:p>
          <a:endParaRPr lang="en-US"/>
        </a:p>
      </dgm:t>
    </dgm:pt>
    <dgm:pt modelId="{91D6F04E-5D1C-4CC5-8B8D-65546413F9CE}" type="sibTrans" cxnId="{F5461883-04B6-420D-95F9-D9C3ABEB662E}">
      <dgm:prSet/>
      <dgm:spPr/>
      <dgm:t>
        <a:bodyPr/>
        <a:lstStyle/>
        <a:p>
          <a:endParaRPr lang="en-US"/>
        </a:p>
      </dgm:t>
    </dgm:pt>
    <dgm:pt modelId="{B6DB6612-07B1-478B-8775-7D09D0255E29}" type="pres">
      <dgm:prSet presAssocID="{31086722-5672-4FE7-81A7-C16D8DCDBB5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DCEDC2F-92A4-46D0-BC5E-0CA941ACE751}" type="pres">
      <dgm:prSet presAssocID="{F6B8070E-7C42-4918-8E2E-A6C26B31789F}" presName="Accent4" presStyleCnt="0"/>
      <dgm:spPr/>
    </dgm:pt>
    <dgm:pt modelId="{202817D5-48F0-4CD3-9263-5AFFE87A65E6}" type="pres">
      <dgm:prSet presAssocID="{F6B8070E-7C42-4918-8E2E-A6C26B31789F}" presName="Accent" presStyleLbl="node1" presStyleIdx="0" presStyleCnt="4"/>
      <dgm:spPr/>
    </dgm:pt>
    <dgm:pt modelId="{9556DD1B-DB87-4EAC-BF96-76AF42DFFBE4}" type="pres">
      <dgm:prSet presAssocID="{F6B8070E-7C42-4918-8E2E-A6C26B31789F}" presName="ParentBackground4" presStyleCnt="0"/>
      <dgm:spPr/>
    </dgm:pt>
    <dgm:pt modelId="{A40506F3-943E-412B-B9FB-53843B77F059}" type="pres">
      <dgm:prSet presAssocID="{F6B8070E-7C42-4918-8E2E-A6C26B31789F}" presName="ParentBackground" presStyleLbl="fgAcc1" presStyleIdx="0" presStyleCnt="4"/>
      <dgm:spPr/>
    </dgm:pt>
    <dgm:pt modelId="{7DE29847-CCF8-497A-918E-BD7CDF9A3EC1}" type="pres">
      <dgm:prSet presAssocID="{F6B8070E-7C42-4918-8E2E-A6C26B31789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B7B6276-A12A-443B-A157-BE8CA89E5772}" type="pres">
      <dgm:prSet presAssocID="{8349E385-5D87-4BBA-8121-13A98E0E04E5}" presName="Accent3" presStyleCnt="0"/>
      <dgm:spPr/>
    </dgm:pt>
    <dgm:pt modelId="{CA6CA296-66B7-40E9-97A4-B16CA00F49E1}" type="pres">
      <dgm:prSet presAssocID="{8349E385-5D87-4BBA-8121-13A98E0E04E5}" presName="Accent" presStyleLbl="node1" presStyleIdx="1" presStyleCnt="4"/>
      <dgm:spPr/>
    </dgm:pt>
    <dgm:pt modelId="{CF0234C3-8514-444D-9B20-9C9147755FC7}" type="pres">
      <dgm:prSet presAssocID="{8349E385-5D87-4BBA-8121-13A98E0E04E5}" presName="ParentBackground3" presStyleCnt="0"/>
      <dgm:spPr/>
    </dgm:pt>
    <dgm:pt modelId="{A3F15895-5E9E-4C12-9BBB-3EB277B7157F}" type="pres">
      <dgm:prSet presAssocID="{8349E385-5D87-4BBA-8121-13A98E0E04E5}" presName="ParentBackground" presStyleLbl="fgAcc1" presStyleIdx="1" presStyleCnt="4"/>
      <dgm:spPr/>
    </dgm:pt>
    <dgm:pt modelId="{0BB16E63-2F41-43ED-A132-87513D2B55DB}" type="pres">
      <dgm:prSet presAssocID="{8349E385-5D87-4BBA-8121-13A98E0E04E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02CB764-D213-4F05-A6B6-8D9039F842AA}" type="pres">
      <dgm:prSet presAssocID="{82C7A774-566E-476F-B8D4-FDC2ECB5105A}" presName="Accent2" presStyleCnt="0"/>
      <dgm:spPr/>
    </dgm:pt>
    <dgm:pt modelId="{007F222E-B83C-4A4B-9E7E-36B0038323EC}" type="pres">
      <dgm:prSet presAssocID="{82C7A774-566E-476F-B8D4-FDC2ECB5105A}" presName="Accent" presStyleLbl="node1" presStyleIdx="2" presStyleCnt="4"/>
      <dgm:spPr/>
    </dgm:pt>
    <dgm:pt modelId="{FC972C80-3F72-4E16-8EFE-EB9A76E64429}" type="pres">
      <dgm:prSet presAssocID="{82C7A774-566E-476F-B8D4-FDC2ECB5105A}" presName="ParentBackground2" presStyleCnt="0"/>
      <dgm:spPr/>
    </dgm:pt>
    <dgm:pt modelId="{169C8040-B69E-432A-AE0D-941C1139AE7B}" type="pres">
      <dgm:prSet presAssocID="{82C7A774-566E-476F-B8D4-FDC2ECB5105A}" presName="ParentBackground" presStyleLbl="fgAcc1" presStyleIdx="2" presStyleCnt="4"/>
      <dgm:spPr/>
    </dgm:pt>
    <dgm:pt modelId="{2B5A6E5A-7E02-4FB8-B7D1-820D439FCBE8}" type="pres">
      <dgm:prSet presAssocID="{82C7A774-566E-476F-B8D4-FDC2ECB5105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2504723-BA4E-4AC4-A26F-3489FB49A84C}" type="pres">
      <dgm:prSet presAssocID="{1767CE44-E1C4-4D3F-A2AA-15671D634D2F}" presName="Accent1" presStyleCnt="0"/>
      <dgm:spPr/>
    </dgm:pt>
    <dgm:pt modelId="{8D44864D-D620-4AA8-A23D-5341F68D343A}" type="pres">
      <dgm:prSet presAssocID="{1767CE44-E1C4-4D3F-A2AA-15671D634D2F}" presName="Accent" presStyleLbl="node1" presStyleIdx="3" presStyleCnt="4"/>
      <dgm:spPr/>
    </dgm:pt>
    <dgm:pt modelId="{16F9094C-71CD-4E18-8E8C-E4F2E86A542B}" type="pres">
      <dgm:prSet presAssocID="{1767CE44-E1C4-4D3F-A2AA-15671D634D2F}" presName="ParentBackground1" presStyleCnt="0"/>
      <dgm:spPr/>
    </dgm:pt>
    <dgm:pt modelId="{E1727BF5-B022-46F5-8BDD-065260063823}" type="pres">
      <dgm:prSet presAssocID="{1767CE44-E1C4-4D3F-A2AA-15671D634D2F}" presName="ParentBackground" presStyleLbl="fgAcc1" presStyleIdx="3" presStyleCnt="4"/>
      <dgm:spPr/>
    </dgm:pt>
    <dgm:pt modelId="{DFF28B47-0981-4949-8712-50D5EE7A001A}" type="pres">
      <dgm:prSet presAssocID="{1767CE44-E1C4-4D3F-A2AA-15671D634D2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76B4E2F-3D02-4544-B5AF-9EF36EA045A7}" type="presOf" srcId="{8349E385-5D87-4BBA-8121-13A98E0E04E5}" destId="{0BB16E63-2F41-43ED-A132-87513D2B55DB}" srcOrd="1" destOrd="0" presId="urn:microsoft.com/office/officeart/2011/layout/CircleProcess"/>
    <dgm:cxn modelId="{41CDDE5B-91E4-4781-BE19-4FA9C1AAE92F}" type="presOf" srcId="{F6B8070E-7C42-4918-8E2E-A6C26B31789F}" destId="{7DE29847-CCF8-497A-918E-BD7CDF9A3EC1}" srcOrd="1" destOrd="0" presId="urn:microsoft.com/office/officeart/2011/layout/CircleProcess"/>
    <dgm:cxn modelId="{5EC28260-870A-4FBC-9B43-C6F4E66D089A}" type="presOf" srcId="{8349E385-5D87-4BBA-8121-13A98E0E04E5}" destId="{A3F15895-5E9E-4C12-9BBB-3EB277B7157F}" srcOrd="0" destOrd="0" presId="urn:microsoft.com/office/officeart/2011/layout/CircleProcess"/>
    <dgm:cxn modelId="{9DD25545-F533-4533-912B-F3F048913BC6}" type="presOf" srcId="{82C7A774-566E-476F-B8D4-FDC2ECB5105A}" destId="{169C8040-B69E-432A-AE0D-941C1139AE7B}" srcOrd="0" destOrd="0" presId="urn:microsoft.com/office/officeart/2011/layout/CircleProcess"/>
    <dgm:cxn modelId="{371ED747-6B82-4D02-ABA7-6335C679E95A}" type="presOf" srcId="{1767CE44-E1C4-4D3F-A2AA-15671D634D2F}" destId="{DFF28B47-0981-4949-8712-50D5EE7A001A}" srcOrd="1" destOrd="0" presId="urn:microsoft.com/office/officeart/2011/layout/CircleProcess"/>
    <dgm:cxn modelId="{AD946381-7B11-4FBD-8FBA-296AFA061F27}" srcId="{31086722-5672-4FE7-81A7-C16D8DCDBB5A}" destId="{1767CE44-E1C4-4D3F-A2AA-15671D634D2F}" srcOrd="0" destOrd="0" parTransId="{F61123AD-634E-49F6-AF22-E9735A895DBD}" sibTransId="{10069524-A75C-46B3-87E9-6712056A54CE}"/>
    <dgm:cxn modelId="{BB0A2382-E4C2-429E-A8F2-1C2E26C89D0D}" type="presOf" srcId="{F6B8070E-7C42-4918-8E2E-A6C26B31789F}" destId="{A40506F3-943E-412B-B9FB-53843B77F059}" srcOrd="0" destOrd="0" presId="urn:microsoft.com/office/officeart/2011/layout/CircleProcess"/>
    <dgm:cxn modelId="{F5461883-04B6-420D-95F9-D9C3ABEB662E}" srcId="{31086722-5672-4FE7-81A7-C16D8DCDBB5A}" destId="{F6B8070E-7C42-4918-8E2E-A6C26B31789F}" srcOrd="3" destOrd="0" parTransId="{DB2FDB5E-F614-4F41-A6DF-76B0E835CD69}" sibTransId="{91D6F04E-5D1C-4CC5-8B8D-65546413F9CE}"/>
    <dgm:cxn modelId="{0E2FED9F-6FBE-4506-A4C6-049A6F890C62}" srcId="{31086722-5672-4FE7-81A7-C16D8DCDBB5A}" destId="{82C7A774-566E-476F-B8D4-FDC2ECB5105A}" srcOrd="1" destOrd="0" parTransId="{2F37DD09-3AB2-4C5E-B22F-760B01E85A53}" sibTransId="{3A8EC1FA-8B50-4470-9FE0-6ED044E07253}"/>
    <dgm:cxn modelId="{501D72A9-285D-42F2-A8BB-9C45385F8256}" type="presOf" srcId="{82C7A774-566E-476F-B8D4-FDC2ECB5105A}" destId="{2B5A6E5A-7E02-4FB8-B7D1-820D439FCBE8}" srcOrd="1" destOrd="0" presId="urn:microsoft.com/office/officeart/2011/layout/CircleProcess"/>
    <dgm:cxn modelId="{EF7F7EB5-FA1C-462F-A03B-C166BFCAE8FF}" srcId="{31086722-5672-4FE7-81A7-C16D8DCDBB5A}" destId="{8349E385-5D87-4BBA-8121-13A98E0E04E5}" srcOrd="2" destOrd="0" parTransId="{E5C347BD-768E-4ADC-8930-037C36186295}" sibTransId="{62F8D0A6-4E6E-4EF3-B41F-E7541CF0FB20}"/>
    <dgm:cxn modelId="{A93179D5-D5A8-4602-8DBA-EFAAE534E879}" type="presOf" srcId="{31086722-5672-4FE7-81A7-C16D8DCDBB5A}" destId="{B6DB6612-07B1-478B-8775-7D09D0255E29}" srcOrd="0" destOrd="0" presId="urn:microsoft.com/office/officeart/2011/layout/CircleProcess"/>
    <dgm:cxn modelId="{0D2239F1-3349-49C4-8782-7E4E48C785D1}" type="presOf" srcId="{1767CE44-E1C4-4D3F-A2AA-15671D634D2F}" destId="{E1727BF5-B022-46F5-8BDD-065260063823}" srcOrd="0" destOrd="0" presId="urn:microsoft.com/office/officeart/2011/layout/CircleProcess"/>
    <dgm:cxn modelId="{B522BD41-3A4D-4D73-9DBD-75E2C981CA75}" type="presParOf" srcId="{B6DB6612-07B1-478B-8775-7D09D0255E29}" destId="{BDCEDC2F-92A4-46D0-BC5E-0CA941ACE751}" srcOrd="0" destOrd="0" presId="urn:microsoft.com/office/officeart/2011/layout/CircleProcess"/>
    <dgm:cxn modelId="{AE1DE67F-9186-4973-9D9D-0C21B0158D5D}" type="presParOf" srcId="{BDCEDC2F-92A4-46D0-BC5E-0CA941ACE751}" destId="{202817D5-48F0-4CD3-9263-5AFFE87A65E6}" srcOrd="0" destOrd="0" presId="urn:microsoft.com/office/officeart/2011/layout/CircleProcess"/>
    <dgm:cxn modelId="{8BA649B3-E2BF-4394-8813-1BB014FE4AD1}" type="presParOf" srcId="{B6DB6612-07B1-478B-8775-7D09D0255E29}" destId="{9556DD1B-DB87-4EAC-BF96-76AF42DFFBE4}" srcOrd="1" destOrd="0" presId="urn:microsoft.com/office/officeart/2011/layout/CircleProcess"/>
    <dgm:cxn modelId="{11C3B186-BA72-46FD-BB49-D4598076FD26}" type="presParOf" srcId="{9556DD1B-DB87-4EAC-BF96-76AF42DFFBE4}" destId="{A40506F3-943E-412B-B9FB-53843B77F059}" srcOrd="0" destOrd="0" presId="urn:microsoft.com/office/officeart/2011/layout/CircleProcess"/>
    <dgm:cxn modelId="{9CA81BEA-85F5-4D05-8A37-DCE8255A8831}" type="presParOf" srcId="{B6DB6612-07B1-478B-8775-7D09D0255E29}" destId="{7DE29847-CCF8-497A-918E-BD7CDF9A3EC1}" srcOrd="2" destOrd="0" presId="urn:microsoft.com/office/officeart/2011/layout/CircleProcess"/>
    <dgm:cxn modelId="{C22C0E65-DD2A-40C8-B550-358289F710E6}" type="presParOf" srcId="{B6DB6612-07B1-478B-8775-7D09D0255E29}" destId="{3B7B6276-A12A-443B-A157-BE8CA89E5772}" srcOrd="3" destOrd="0" presId="urn:microsoft.com/office/officeart/2011/layout/CircleProcess"/>
    <dgm:cxn modelId="{A715AE6E-A0B5-4ED5-A61F-0762E58B09A4}" type="presParOf" srcId="{3B7B6276-A12A-443B-A157-BE8CA89E5772}" destId="{CA6CA296-66B7-40E9-97A4-B16CA00F49E1}" srcOrd="0" destOrd="0" presId="urn:microsoft.com/office/officeart/2011/layout/CircleProcess"/>
    <dgm:cxn modelId="{7DC37FC6-C98D-45C7-957D-AE00C7C177E9}" type="presParOf" srcId="{B6DB6612-07B1-478B-8775-7D09D0255E29}" destId="{CF0234C3-8514-444D-9B20-9C9147755FC7}" srcOrd="4" destOrd="0" presId="urn:microsoft.com/office/officeart/2011/layout/CircleProcess"/>
    <dgm:cxn modelId="{8B60A2CE-7661-4F22-A6A4-BD2F0D250B14}" type="presParOf" srcId="{CF0234C3-8514-444D-9B20-9C9147755FC7}" destId="{A3F15895-5E9E-4C12-9BBB-3EB277B7157F}" srcOrd="0" destOrd="0" presId="urn:microsoft.com/office/officeart/2011/layout/CircleProcess"/>
    <dgm:cxn modelId="{D40A49F6-0BC4-4ECC-AAD3-047334359BB1}" type="presParOf" srcId="{B6DB6612-07B1-478B-8775-7D09D0255E29}" destId="{0BB16E63-2F41-43ED-A132-87513D2B55DB}" srcOrd="5" destOrd="0" presId="urn:microsoft.com/office/officeart/2011/layout/CircleProcess"/>
    <dgm:cxn modelId="{E5CCC237-1C7B-4CB6-B173-52D0F673413C}" type="presParOf" srcId="{B6DB6612-07B1-478B-8775-7D09D0255E29}" destId="{002CB764-D213-4F05-A6B6-8D9039F842AA}" srcOrd="6" destOrd="0" presId="urn:microsoft.com/office/officeart/2011/layout/CircleProcess"/>
    <dgm:cxn modelId="{EF891A49-605A-4B1F-B1AD-F39A00C65DAC}" type="presParOf" srcId="{002CB764-D213-4F05-A6B6-8D9039F842AA}" destId="{007F222E-B83C-4A4B-9E7E-36B0038323EC}" srcOrd="0" destOrd="0" presId="urn:microsoft.com/office/officeart/2011/layout/CircleProcess"/>
    <dgm:cxn modelId="{499D1B5D-6E3E-4060-8D7F-0FB536E33B92}" type="presParOf" srcId="{B6DB6612-07B1-478B-8775-7D09D0255E29}" destId="{FC972C80-3F72-4E16-8EFE-EB9A76E64429}" srcOrd="7" destOrd="0" presId="urn:microsoft.com/office/officeart/2011/layout/CircleProcess"/>
    <dgm:cxn modelId="{AFCA5586-8571-44AC-A90A-03D199A6B803}" type="presParOf" srcId="{FC972C80-3F72-4E16-8EFE-EB9A76E64429}" destId="{169C8040-B69E-432A-AE0D-941C1139AE7B}" srcOrd="0" destOrd="0" presId="urn:microsoft.com/office/officeart/2011/layout/CircleProcess"/>
    <dgm:cxn modelId="{B370A6EE-4D56-47CE-B2FE-4CE7F6606C46}" type="presParOf" srcId="{B6DB6612-07B1-478B-8775-7D09D0255E29}" destId="{2B5A6E5A-7E02-4FB8-B7D1-820D439FCBE8}" srcOrd="8" destOrd="0" presId="urn:microsoft.com/office/officeart/2011/layout/CircleProcess"/>
    <dgm:cxn modelId="{2288A471-DB2C-422F-9FA5-ECDED199CD7C}" type="presParOf" srcId="{B6DB6612-07B1-478B-8775-7D09D0255E29}" destId="{A2504723-BA4E-4AC4-A26F-3489FB49A84C}" srcOrd="9" destOrd="0" presId="urn:microsoft.com/office/officeart/2011/layout/CircleProcess"/>
    <dgm:cxn modelId="{2CD07947-D2F8-4339-9EBD-6830B2E65A2C}" type="presParOf" srcId="{A2504723-BA4E-4AC4-A26F-3489FB49A84C}" destId="{8D44864D-D620-4AA8-A23D-5341F68D343A}" srcOrd="0" destOrd="0" presId="urn:microsoft.com/office/officeart/2011/layout/CircleProcess"/>
    <dgm:cxn modelId="{B2665B82-E278-4FC5-A39C-FCA6DF7BE8F0}" type="presParOf" srcId="{B6DB6612-07B1-478B-8775-7D09D0255E29}" destId="{16F9094C-71CD-4E18-8E8C-E4F2E86A542B}" srcOrd="10" destOrd="0" presId="urn:microsoft.com/office/officeart/2011/layout/CircleProcess"/>
    <dgm:cxn modelId="{9101200E-39C7-445B-BD68-1BD5DC49A0A8}" type="presParOf" srcId="{16F9094C-71CD-4E18-8E8C-E4F2E86A542B}" destId="{E1727BF5-B022-46F5-8BDD-065260063823}" srcOrd="0" destOrd="0" presId="urn:microsoft.com/office/officeart/2011/layout/CircleProcess"/>
    <dgm:cxn modelId="{4A18424C-B081-499F-BFC8-349BD30B45E5}" type="presParOf" srcId="{B6DB6612-07B1-478B-8775-7D09D0255E29}" destId="{DFF28B47-0981-4949-8712-50D5EE7A001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21BCBC-76E4-4777-ADF7-26F6AC1761A0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C46BFF-E672-4ACE-AA15-EA458A3D2314}">
      <dgm:prSet custT="1"/>
      <dgm:spPr/>
      <dgm:t>
        <a:bodyPr/>
        <a:lstStyle/>
        <a:p>
          <a:r>
            <a:rPr lang="fr-BE" sz="1600" b="0" i="1" dirty="0"/>
            <a:t>Auto </a:t>
          </a:r>
          <a:r>
            <a:rPr lang="fr-BE" sz="1600" b="0" i="1" dirty="0" err="1"/>
            <a:t>shape</a:t>
          </a:r>
          <a:r>
            <a:rPr lang="fr-BE" sz="1600" b="0" i="1" dirty="0"/>
            <a:t> </a:t>
          </a:r>
          <a:endParaRPr lang="en-US" sz="1600" b="0" i="1" dirty="0"/>
        </a:p>
      </dgm:t>
    </dgm:pt>
    <dgm:pt modelId="{31836C93-1A33-4E94-89C7-6843A6903CF5}" type="parTrans" cxnId="{843A115C-8D8B-4632-864E-C83A62D16BE3}">
      <dgm:prSet/>
      <dgm:spPr/>
      <dgm:t>
        <a:bodyPr/>
        <a:lstStyle/>
        <a:p>
          <a:endParaRPr lang="en-US"/>
        </a:p>
      </dgm:t>
    </dgm:pt>
    <dgm:pt modelId="{4B752FB9-B281-4D24-B775-87EE903E3A02}" type="sibTrans" cxnId="{843A115C-8D8B-4632-864E-C83A62D16BE3}">
      <dgm:prSet/>
      <dgm:spPr/>
      <dgm:t>
        <a:bodyPr/>
        <a:lstStyle/>
        <a:p>
          <a:endParaRPr lang="en-US"/>
        </a:p>
      </dgm:t>
    </dgm:pt>
    <dgm:pt modelId="{085C0DA9-9358-4C82-9618-6E84A338C93E}">
      <dgm:prSet custT="1"/>
      <dgm:spPr>
        <a:solidFill>
          <a:srgbClr val="FFC000"/>
        </a:solidFill>
      </dgm:spPr>
      <dgm:t>
        <a:bodyPr/>
        <a:lstStyle/>
        <a:p>
          <a:r>
            <a:rPr lang="fr-BE" sz="1600" b="0" i="1" dirty="0"/>
            <a:t>GUI</a:t>
          </a:r>
          <a:endParaRPr lang="en-US" sz="1600" b="0" i="1" dirty="0"/>
        </a:p>
      </dgm:t>
    </dgm:pt>
    <dgm:pt modelId="{6A23568F-A8B4-45B1-93C6-F6183788592E}" type="parTrans" cxnId="{AAC45142-0A96-45D9-B7C3-6318F136D08B}">
      <dgm:prSet/>
      <dgm:spPr/>
      <dgm:t>
        <a:bodyPr/>
        <a:lstStyle/>
        <a:p>
          <a:endParaRPr lang="en-US"/>
        </a:p>
      </dgm:t>
    </dgm:pt>
    <dgm:pt modelId="{1C8974C5-B470-4648-B84A-59F56529C650}" type="sibTrans" cxnId="{AAC45142-0A96-45D9-B7C3-6318F136D08B}">
      <dgm:prSet/>
      <dgm:spPr/>
      <dgm:t>
        <a:bodyPr/>
        <a:lstStyle/>
        <a:p>
          <a:endParaRPr lang="en-US"/>
        </a:p>
      </dgm:t>
    </dgm:pt>
    <dgm:pt modelId="{421F599A-33AF-4BEB-B163-DAF8319D44F4}">
      <dgm:prSet custT="1"/>
      <dgm:spPr/>
      <dgm:t>
        <a:bodyPr/>
        <a:lstStyle/>
        <a:p>
          <a:r>
            <a:rPr lang="fr-BE" sz="1600" b="0" i="1" dirty="0" err="1"/>
            <a:t>Smoother</a:t>
          </a:r>
          <a:r>
            <a:rPr lang="fr-BE" sz="1600" b="0" i="1" dirty="0"/>
            <a:t> </a:t>
          </a:r>
          <a:endParaRPr lang="en-US" sz="1600" b="0" i="1" dirty="0"/>
        </a:p>
      </dgm:t>
    </dgm:pt>
    <dgm:pt modelId="{9B993FBE-62EF-4DD5-87EA-6CF9D93D631D}" type="parTrans" cxnId="{441798E7-98D7-481F-B623-C8B313139309}">
      <dgm:prSet/>
      <dgm:spPr/>
      <dgm:t>
        <a:bodyPr/>
        <a:lstStyle/>
        <a:p>
          <a:endParaRPr lang="en-US"/>
        </a:p>
      </dgm:t>
    </dgm:pt>
    <dgm:pt modelId="{52165203-B0EA-46B5-AD5D-CF420253991A}" type="sibTrans" cxnId="{441798E7-98D7-481F-B623-C8B313139309}">
      <dgm:prSet/>
      <dgm:spPr/>
      <dgm:t>
        <a:bodyPr/>
        <a:lstStyle/>
        <a:p>
          <a:endParaRPr lang="en-US"/>
        </a:p>
      </dgm:t>
    </dgm:pt>
    <dgm:pt modelId="{37A4FE22-269F-4416-91ED-1D75543889AE}">
      <dgm:prSet custT="1"/>
      <dgm:spPr/>
      <dgm:t>
        <a:bodyPr/>
        <a:lstStyle/>
        <a:p>
          <a:r>
            <a:rPr lang="fr-BE" sz="1600" b="0" i="1" dirty="0" err="1"/>
            <a:t>Features</a:t>
          </a:r>
          <a:r>
            <a:rPr lang="fr-BE" sz="1600" b="0" i="1" dirty="0"/>
            <a:t> </a:t>
          </a:r>
          <a:r>
            <a:rPr lang="fr-BE" sz="1050" b="0" i="1" dirty="0"/>
            <a:t>(m², POI, Price)</a:t>
          </a:r>
          <a:endParaRPr lang="en-US" sz="1050" b="0" i="1" dirty="0"/>
        </a:p>
      </dgm:t>
    </dgm:pt>
    <dgm:pt modelId="{4363B403-9A62-4A84-A5DE-4B91A282F780}" type="parTrans" cxnId="{74AB8A80-DE37-43F2-8318-2953BA3B1CAF}">
      <dgm:prSet/>
      <dgm:spPr/>
      <dgm:t>
        <a:bodyPr/>
        <a:lstStyle/>
        <a:p>
          <a:endParaRPr lang="en-US"/>
        </a:p>
      </dgm:t>
    </dgm:pt>
    <dgm:pt modelId="{C58AD088-F60D-4C9C-B34E-7DF42AD58E79}" type="sibTrans" cxnId="{74AB8A80-DE37-43F2-8318-2953BA3B1CAF}">
      <dgm:prSet/>
      <dgm:spPr/>
      <dgm:t>
        <a:bodyPr/>
        <a:lstStyle/>
        <a:p>
          <a:endParaRPr lang="en-US"/>
        </a:p>
      </dgm:t>
    </dgm:pt>
    <dgm:pt modelId="{16F7A249-B7BE-4DF4-9C74-F8330CAB6811}">
      <dgm:prSet custT="1"/>
      <dgm:spPr/>
      <dgm:t>
        <a:bodyPr/>
        <a:lstStyle/>
        <a:p>
          <a:r>
            <a:rPr lang="fr-BE" sz="1600" b="0" i="1" dirty="0" err="1"/>
            <a:t>Wallonia</a:t>
          </a:r>
          <a:r>
            <a:rPr lang="fr-BE" sz="1600" b="0" i="1" dirty="0"/>
            <a:t> </a:t>
          </a:r>
          <a:endParaRPr lang="en-US" sz="1600" b="0" i="1" dirty="0"/>
        </a:p>
      </dgm:t>
    </dgm:pt>
    <dgm:pt modelId="{F5FDA4C3-3D5C-418C-AC47-FA2AF94DB6A4}" type="parTrans" cxnId="{E2137876-4FC1-434E-B1E7-FF3B694D206D}">
      <dgm:prSet/>
      <dgm:spPr/>
      <dgm:t>
        <a:bodyPr/>
        <a:lstStyle/>
        <a:p>
          <a:endParaRPr lang="en-US"/>
        </a:p>
      </dgm:t>
    </dgm:pt>
    <dgm:pt modelId="{E729D16D-A525-4116-8E9B-5494EDBAA5DC}" type="sibTrans" cxnId="{E2137876-4FC1-434E-B1E7-FF3B694D206D}">
      <dgm:prSet/>
      <dgm:spPr/>
      <dgm:t>
        <a:bodyPr/>
        <a:lstStyle/>
        <a:p>
          <a:endParaRPr lang="en-US"/>
        </a:p>
      </dgm:t>
    </dgm:pt>
    <dgm:pt modelId="{A128DFFE-4121-4414-90D3-8CF3F41C3892}" type="pres">
      <dgm:prSet presAssocID="{5021BCBC-76E4-4777-ADF7-26F6AC1761A0}" presName="Name0" presStyleCnt="0">
        <dgm:presLayoutVars>
          <dgm:dir/>
          <dgm:animLvl val="lvl"/>
          <dgm:resizeHandles val="exact"/>
        </dgm:presLayoutVars>
      </dgm:prSet>
      <dgm:spPr/>
    </dgm:pt>
    <dgm:pt modelId="{08EA139D-3750-44CD-91F5-D6CA456E6C80}" type="pres">
      <dgm:prSet presAssocID="{085C0DA9-9358-4C82-9618-6E84A338C93E}" presName="parTxOnly" presStyleLbl="node1" presStyleIdx="0" presStyleCnt="5" custScaleX="121000" custScaleY="121000">
        <dgm:presLayoutVars>
          <dgm:chMax val="0"/>
          <dgm:chPref val="0"/>
          <dgm:bulletEnabled val="1"/>
        </dgm:presLayoutVars>
      </dgm:prSet>
      <dgm:spPr/>
    </dgm:pt>
    <dgm:pt modelId="{07C90E8B-045B-4316-8658-C4CF7F557849}" type="pres">
      <dgm:prSet presAssocID="{1C8974C5-B470-4648-B84A-59F56529C650}" presName="parTxOnlySpace" presStyleCnt="0"/>
      <dgm:spPr/>
    </dgm:pt>
    <dgm:pt modelId="{1EDCEAAC-96AF-4D85-8805-C359857936FF}" type="pres">
      <dgm:prSet presAssocID="{5CC46BFF-E672-4ACE-AA15-EA458A3D231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94ACFF0-6222-49C2-B83D-98434A6AA2B1}" type="pres">
      <dgm:prSet presAssocID="{4B752FB9-B281-4D24-B775-87EE903E3A02}" presName="parTxOnlySpace" presStyleCnt="0"/>
      <dgm:spPr/>
    </dgm:pt>
    <dgm:pt modelId="{EBB9D0A7-39F8-472F-9F09-EEB1D56197A1}" type="pres">
      <dgm:prSet presAssocID="{421F599A-33AF-4BEB-B163-DAF8319D44F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1DB482A-58DE-4214-9005-F2C43855A06D}" type="pres">
      <dgm:prSet presAssocID="{52165203-B0EA-46B5-AD5D-CF420253991A}" presName="parTxOnlySpace" presStyleCnt="0"/>
      <dgm:spPr/>
    </dgm:pt>
    <dgm:pt modelId="{C73018F0-A94A-4C70-B6FD-C979028514BD}" type="pres">
      <dgm:prSet presAssocID="{16F7A249-B7BE-4DF4-9C74-F8330CAB681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56ED64D-37AB-4569-BA4B-C31B7BCD8FE6}" type="pres">
      <dgm:prSet presAssocID="{E729D16D-A525-4116-8E9B-5494EDBAA5DC}" presName="parTxOnlySpace" presStyleCnt="0"/>
      <dgm:spPr/>
    </dgm:pt>
    <dgm:pt modelId="{A06645B5-8304-4582-860F-C89DE9EEE0D9}" type="pres">
      <dgm:prSet presAssocID="{37A4FE22-269F-4416-91ED-1D75543889A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43A115C-8D8B-4632-864E-C83A62D16BE3}" srcId="{5021BCBC-76E4-4777-ADF7-26F6AC1761A0}" destId="{5CC46BFF-E672-4ACE-AA15-EA458A3D2314}" srcOrd="1" destOrd="0" parTransId="{31836C93-1A33-4E94-89C7-6843A6903CF5}" sibTransId="{4B752FB9-B281-4D24-B775-87EE903E3A02}"/>
    <dgm:cxn modelId="{AAC45142-0A96-45D9-B7C3-6318F136D08B}" srcId="{5021BCBC-76E4-4777-ADF7-26F6AC1761A0}" destId="{085C0DA9-9358-4C82-9618-6E84A338C93E}" srcOrd="0" destOrd="0" parTransId="{6A23568F-A8B4-45B1-93C6-F6183788592E}" sibTransId="{1C8974C5-B470-4648-B84A-59F56529C650}"/>
    <dgm:cxn modelId="{E2137876-4FC1-434E-B1E7-FF3B694D206D}" srcId="{5021BCBC-76E4-4777-ADF7-26F6AC1761A0}" destId="{16F7A249-B7BE-4DF4-9C74-F8330CAB6811}" srcOrd="3" destOrd="0" parTransId="{F5FDA4C3-3D5C-418C-AC47-FA2AF94DB6A4}" sibTransId="{E729D16D-A525-4116-8E9B-5494EDBAA5DC}"/>
    <dgm:cxn modelId="{74AB8A80-DE37-43F2-8318-2953BA3B1CAF}" srcId="{5021BCBC-76E4-4777-ADF7-26F6AC1761A0}" destId="{37A4FE22-269F-4416-91ED-1D75543889AE}" srcOrd="4" destOrd="0" parTransId="{4363B403-9A62-4A84-A5DE-4B91A282F780}" sibTransId="{C58AD088-F60D-4C9C-B34E-7DF42AD58E79}"/>
    <dgm:cxn modelId="{8BD674A9-6AD1-4260-8367-57793384BD5B}" type="presOf" srcId="{5CC46BFF-E672-4ACE-AA15-EA458A3D2314}" destId="{1EDCEAAC-96AF-4D85-8805-C359857936FF}" srcOrd="0" destOrd="0" presId="urn:microsoft.com/office/officeart/2005/8/layout/chevron1"/>
    <dgm:cxn modelId="{045B7ABE-2543-4E87-821E-41052F06A425}" type="presOf" srcId="{085C0DA9-9358-4C82-9618-6E84A338C93E}" destId="{08EA139D-3750-44CD-91F5-D6CA456E6C80}" srcOrd="0" destOrd="0" presId="urn:microsoft.com/office/officeart/2005/8/layout/chevron1"/>
    <dgm:cxn modelId="{77B804C2-8AC5-4FFD-866B-20D81D37E8BD}" type="presOf" srcId="{37A4FE22-269F-4416-91ED-1D75543889AE}" destId="{A06645B5-8304-4582-860F-C89DE9EEE0D9}" srcOrd="0" destOrd="0" presId="urn:microsoft.com/office/officeart/2005/8/layout/chevron1"/>
    <dgm:cxn modelId="{69643AD4-82BB-4FEE-9C10-A5072F4668FE}" type="presOf" srcId="{421F599A-33AF-4BEB-B163-DAF8319D44F4}" destId="{EBB9D0A7-39F8-472F-9F09-EEB1D56197A1}" srcOrd="0" destOrd="0" presId="urn:microsoft.com/office/officeart/2005/8/layout/chevron1"/>
    <dgm:cxn modelId="{441798E7-98D7-481F-B623-C8B313139309}" srcId="{5021BCBC-76E4-4777-ADF7-26F6AC1761A0}" destId="{421F599A-33AF-4BEB-B163-DAF8319D44F4}" srcOrd="2" destOrd="0" parTransId="{9B993FBE-62EF-4DD5-87EA-6CF9D93D631D}" sibTransId="{52165203-B0EA-46B5-AD5D-CF420253991A}"/>
    <dgm:cxn modelId="{DB883AF3-64F9-416F-9727-F44A32D0203F}" type="presOf" srcId="{16F7A249-B7BE-4DF4-9C74-F8330CAB6811}" destId="{C73018F0-A94A-4C70-B6FD-C979028514BD}" srcOrd="0" destOrd="0" presId="urn:microsoft.com/office/officeart/2005/8/layout/chevron1"/>
    <dgm:cxn modelId="{3B8A0DF4-22ED-490D-9A50-DAC648C5DDA0}" type="presOf" srcId="{5021BCBC-76E4-4777-ADF7-26F6AC1761A0}" destId="{A128DFFE-4121-4414-90D3-8CF3F41C3892}" srcOrd="0" destOrd="0" presId="urn:microsoft.com/office/officeart/2005/8/layout/chevron1"/>
    <dgm:cxn modelId="{5B621B4B-A5EE-48E2-B10D-49E0CF920B26}" type="presParOf" srcId="{A128DFFE-4121-4414-90D3-8CF3F41C3892}" destId="{08EA139D-3750-44CD-91F5-D6CA456E6C80}" srcOrd="0" destOrd="0" presId="urn:microsoft.com/office/officeart/2005/8/layout/chevron1"/>
    <dgm:cxn modelId="{BE088BFC-CB4B-436B-AC76-A7DC6915C13B}" type="presParOf" srcId="{A128DFFE-4121-4414-90D3-8CF3F41C3892}" destId="{07C90E8B-045B-4316-8658-C4CF7F557849}" srcOrd="1" destOrd="0" presId="urn:microsoft.com/office/officeart/2005/8/layout/chevron1"/>
    <dgm:cxn modelId="{183BEFB8-3550-4CC5-B14B-07CB40BF43FF}" type="presParOf" srcId="{A128DFFE-4121-4414-90D3-8CF3F41C3892}" destId="{1EDCEAAC-96AF-4D85-8805-C359857936FF}" srcOrd="2" destOrd="0" presId="urn:microsoft.com/office/officeart/2005/8/layout/chevron1"/>
    <dgm:cxn modelId="{AE87FA2E-91D2-4059-9EFE-78F36E1CAC4B}" type="presParOf" srcId="{A128DFFE-4121-4414-90D3-8CF3F41C3892}" destId="{594ACFF0-6222-49C2-B83D-98434A6AA2B1}" srcOrd="3" destOrd="0" presId="urn:microsoft.com/office/officeart/2005/8/layout/chevron1"/>
    <dgm:cxn modelId="{6C73572A-0E7F-426F-9AAB-3257C2238E31}" type="presParOf" srcId="{A128DFFE-4121-4414-90D3-8CF3F41C3892}" destId="{EBB9D0A7-39F8-472F-9F09-EEB1D56197A1}" srcOrd="4" destOrd="0" presId="urn:microsoft.com/office/officeart/2005/8/layout/chevron1"/>
    <dgm:cxn modelId="{03B3B2A5-80E4-489F-9C40-55762D51A84A}" type="presParOf" srcId="{A128DFFE-4121-4414-90D3-8CF3F41C3892}" destId="{51DB482A-58DE-4214-9005-F2C43855A06D}" srcOrd="5" destOrd="0" presId="urn:microsoft.com/office/officeart/2005/8/layout/chevron1"/>
    <dgm:cxn modelId="{B477896C-7DA6-4150-9D1B-0C7BC9AF1636}" type="presParOf" srcId="{A128DFFE-4121-4414-90D3-8CF3F41C3892}" destId="{C73018F0-A94A-4C70-B6FD-C979028514BD}" srcOrd="6" destOrd="0" presId="urn:microsoft.com/office/officeart/2005/8/layout/chevron1"/>
    <dgm:cxn modelId="{580645E6-0E99-4869-85EB-211000A4A61C}" type="presParOf" srcId="{A128DFFE-4121-4414-90D3-8CF3F41C3892}" destId="{456ED64D-37AB-4569-BA4B-C31B7BCD8FE6}" srcOrd="7" destOrd="0" presId="urn:microsoft.com/office/officeart/2005/8/layout/chevron1"/>
    <dgm:cxn modelId="{92C4E70D-D814-42BA-8364-CD1D4568A4CF}" type="presParOf" srcId="{A128DFFE-4121-4414-90D3-8CF3F41C3892}" destId="{A06645B5-8304-4582-860F-C89DE9EEE0D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4B9C1-BA30-4AAF-A603-9934CF348D54}">
      <dsp:nvSpPr>
        <dsp:cNvPr id="0" name=""/>
        <dsp:cNvSpPr/>
      </dsp:nvSpPr>
      <dsp:spPr>
        <a:xfrm>
          <a:off x="-3520285" y="-541123"/>
          <a:ext cx="4196921" cy="4196921"/>
        </a:xfrm>
        <a:prstGeom prst="blockArc">
          <a:avLst>
            <a:gd name="adj1" fmla="val 18900000"/>
            <a:gd name="adj2" fmla="val 2700000"/>
            <a:gd name="adj3" fmla="val 515"/>
          </a:avLst>
        </a:prstGeom>
        <a:solidFill>
          <a:srgbClr val="EEC130"/>
        </a:solidFill>
        <a:ln w="12700" cap="flat" cmpd="sng" algn="ctr">
          <a:solidFill>
            <a:srgbClr val="EEC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CD8F2-D426-4DEA-B1D4-68707B47E7DA}">
      <dsp:nvSpPr>
        <dsp:cNvPr id="0" name=""/>
        <dsp:cNvSpPr/>
      </dsp:nvSpPr>
      <dsp:spPr>
        <a:xfrm>
          <a:off x="253520" y="164018"/>
          <a:ext cx="5143473" cy="327912"/>
        </a:xfrm>
        <a:prstGeom prst="rect">
          <a:avLst/>
        </a:prstGeom>
        <a:solidFill>
          <a:schemeClr val="bg1"/>
        </a:solidFill>
        <a:ln w="19050" cap="flat" cmpd="sng" algn="ctr">
          <a:solidFill>
            <a:srgbClr val="00194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81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rgbClr val="00194C"/>
              </a:solidFill>
            </a:rPr>
            <a:t>Based on open-source data (LiDAR)</a:t>
          </a:r>
        </a:p>
      </dsp:txBody>
      <dsp:txXfrm>
        <a:off x="253520" y="164018"/>
        <a:ext cx="5143473" cy="327912"/>
      </dsp:txXfrm>
    </dsp:sp>
    <dsp:sp modelId="{822782AB-DFB9-4EB7-A214-DC182115129F}">
      <dsp:nvSpPr>
        <dsp:cNvPr id="0" name=""/>
        <dsp:cNvSpPr/>
      </dsp:nvSpPr>
      <dsp:spPr>
        <a:xfrm>
          <a:off x="48575" y="123029"/>
          <a:ext cx="409891" cy="4098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1B17F-7C54-4DB7-AD74-D93DB9A82C31}">
      <dsp:nvSpPr>
        <dsp:cNvPr id="0" name=""/>
        <dsp:cNvSpPr/>
      </dsp:nvSpPr>
      <dsp:spPr>
        <a:xfrm>
          <a:off x="523251" y="655825"/>
          <a:ext cx="4873742" cy="327912"/>
        </a:xfrm>
        <a:prstGeom prst="rect">
          <a:avLst/>
        </a:prstGeom>
        <a:solidFill>
          <a:schemeClr val="bg1"/>
        </a:solidFill>
        <a:ln w="19050" cap="flat" cmpd="sng" algn="ctr">
          <a:solidFill>
            <a:srgbClr val="00194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81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0" kern="1200">
              <a:solidFill>
                <a:srgbClr val="00194C"/>
              </a:solidFill>
            </a:rPr>
            <a:t>Brussels and </a:t>
          </a:r>
          <a:r>
            <a:rPr lang="fr-BE" sz="1600" b="0" kern="1200" noProof="0">
              <a:solidFill>
                <a:srgbClr val="00194C"/>
              </a:solidFill>
            </a:rPr>
            <a:t>Flanders</a:t>
          </a:r>
          <a:endParaRPr lang="fr-BE" sz="1600" b="0" kern="1200" noProof="0" dirty="0">
            <a:solidFill>
              <a:srgbClr val="00194C"/>
            </a:solidFill>
          </a:endParaRPr>
        </a:p>
      </dsp:txBody>
      <dsp:txXfrm>
        <a:off x="523251" y="655825"/>
        <a:ext cx="4873742" cy="327912"/>
      </dsp:txXfrm>
    </dsp:sp>
    <dsp:sp modelId="{88A1A7D1-1EC1-41B1-B072-C5AE8AD5DF0C}">
      <dsp:nvSpPr>
        <dsp:cNvPr id="0" name=""/>
        <dsp:cNvSpPr/>
      </dsp:nvSpPr>
      <dsp:spPr>
        <a:xfrm>
          <a:off x="318306" y="614836"/>
          <a:ext cx="409891" cy="4098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B9121-5896-41E1-9016-428EAB975ACA}">
      <dsp:nvSpPr>
        <dsp:cNvPr id="0" name=""/>
        <dsp:cNvSpPr/>
      </dsp:nvSpPr>
      <dsp:spPr>
        <a:xfrm>
          <a:off x="646592" y="1147632"/>
          <a:ext cx="4750401" cy="327912"/>
        </a:xfrm>
        <a:prstGeom prst="rect">
          <a:avLst/>
        </a:prstGeom>
        <a:solidFill>
          <a:schemeClr val="bg1"/>
        </a:solidFill>
        <a:ln w="19050" cap="flat" cmpd="sng" algn="ctr">
          <a:solidFill>
            <a:srgbClr val="00194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81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0" kern="1200">
              <a:solidFill>
                <a:srgbClr val="00194C"/>
              </a:solidFill>
            </a:rPr>
            <a:t>Fast and </a:t>
          </a:r>
          <a:r>
            <a:rPr lang="en-US" sz="1600" b="0" kern="1200" noProof="0">
              <a:solidFill>
                <a:srgbClr val="00194C"/>
              </a:solidFill>
            </a:rPr>
            <a:t>accurate</a:t>
          </a:r>
          <a:endParaRPr lang="en-US" sz="1600" b="0" kern="1200" noProof="0" dirty="0">
            <a:solidFill>
              <a:srgbClr val="00194C"/>
            </a:solidFill>
          </a:endParaRPr>
        </a:p>
      </dsp:txBody>
      <dsp:txXfrm>
        <a:off x="646592" y="1147632"/>
        <a:ext cx="4750401" cy="327912"/>
      </dsp:txXfrm>
    </dsp:sp>
    <dsp:sp modelId="{A7810790-FC28-4355-BEC8-76EB1678DB3D}">
      <dsp:nvSpPr>
        <dsp:cNvPr id="0" name=""/>
        <dsp:cNvSpPr/>
      </dsp:nvSpPr>
      <dsp:spPr>
        <a:xfrm>
          <a:off x="441647" y="1106643"/>
          <a:ext cx="409891" cy="4098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AEE94-FF8E-43BA-A040-35D2D4AF441A}">
      <dsp:nvSpPr>
        <dsp:cNvPr id="0" name=""/>
        <dsp:cNvSpPr/>
      </dsp:nvSpPr>
      <dsp:spPr>
        <a:xfrm>
          <a:off x="646592" y="1639128"/>
          <a:ext cx="4750401" cy="327912"/>
        </a:xfrm>
        <a:prstGeom prst="rect">
          <a:avLst/>
        </a:prstGeom>
        <a:solidFill>
          <a:schemeClr val="bg1"/>
        </a:solidFill>
        <a:ln w="19050" cap="flat" cmpd="sng" algn="ctr">
          <a:solidFill>
            <a:srgbClr val="00194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81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rgbClr val="00194C"/>
              </a:solidFill>
            </a:rPr>
            <a:t>Adaptative</a:t>
          </a:r>
          <a:endParaRPr lang="en-US" sz="1600" b="0" kern="1200" dirty="0">
            <a:solidFill>
              <a:srgbClr val="00194C"/>
            </a:solidFill>
          </a:endParaRPr>
        </a:p>
      </dsp:txBody>
      <dsp:txXfrm>
        <a:off x="646592" y="1639128"/>
        <a:ext cx="4750401" cy="327912"/>
      </dsp:txXfrm>
    </dsp:sp>
    <dsp:sp modelId="{17661DD1-6A54-46AF-B556-E2EB44AB0C39}">
      <dsp:nvSpPr>
        <dsp:cNvPr id="0" name=""/>
        <dsp:cNvSpPr/>
      </dsp:nvSpPr>
      <dsp:spPr>
        <a:xfrm>
          <a:off x="441647" y="1598139"/>
          <a:ext cx="409891" cy="4098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0F6C0-4BBB-4592-A7E6-C95B2170227E}">
      <dsp:nvSpPr>
        <dsp:cNvPr id="0" name=""/>
        <dsp:cNvSpPr/>
      </dsp:nvSpPr>
      <dsp:spPr>
        <a:xfrm>
          <a:off x="523251" y="2130935"/>
          <a:ext cx="4873742" cy="327912"/>
        </a:xfrm>
        <a:prstGeom prst="rect">
          <a:avLst/>
        </a:prstGeom>
        <a:solidFill>
          <a:schemeClr val="bg1"/>
        </a:solidFill>
        <a:ln w="19050" cap="flat" cmpd="sng" algn="ctr">
          <a:solidFill>
            <a:srgbClr val="00194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81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rgbClr val="00194C"/>
              </a:solidFill>
            </a:rPr>
            <a:t>User friendly</a:t>
          </a:r>
          <a:endParaRPr lang="en-US" sz="1600" b="0" kern="1200" dirty="0">
            <a:solidFill>
              <a:srgbClr val="00194C"/>
            </a:solidFill>
          </a:endParaRPr>
        </a:p>
      </dsp:txBody>
      <dsp:txXfrm>
        <a:off x="523251" y="2130935"/>
        <a:ext cx="4873742" cy="327912"/>
      </dsp:txXfrm>
    </dsp:sp>
    <dsp:sp modelId="{E6240116-9318-49F0-9A58-2EF392519DB2}">
      <dsp:nvSpPr>
        <dsp:cNvPr id="0" name=""/>
        <dsp:cNvSpPr/>
      </dsp:nvSpPr>
      <dsp:spPr>
        <a:xfrm>
          <a:off x="318306" y="2089946"/>
          <a:ext cx="409891" cy="4098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6F9C4-F83F-476D-9FD1-CA25E298954F}">
      <dsp:nvSpPr>
        <dsp:cNvPr id="0" name=""/>
        <dsp:cNvSpPr/>
      </dsp:nvSpPr>
      <dsp:spPr>
        <a:xfrm>
          <a:off x="253520" y="2622742"/>
          <a:ext cx="5143473" cy="327912"/>
        </a:xfrm>
        <a:prstGeom prst="rect">
          <a:avLst/>
        </a:prstGeom>
        <a:solidFill>
          <a:schemeClr val="bg1"/>
        </a:solidFill>
        <a:ln w="19050" cap="flat" cmpd="sng" algn="ctr">
          <a:solidFill>
            <a:srgbClr val="00194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81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rgbClr val="00194C"/>
              </a:solidFill>
            </a:rPr>
            <a:t>Implementable quickly </a:t>
          </a:r>
          <a:endParaRPr lang="en-US" sz="1600" b="0" kern="1200" dirty="0">
            <a:solidFill>
              <a:srgbClr val="00194C"/>
            </a:solidFill>
          </a:endParaRPr>
        </a:p>
      </dsp:txBody>
      <dsp:txXfrm>
        <a:off x="253520" y="2622742"/>
        <a:ext cx="5143473" cy="327912"/>
      </dsp:txXfrm>
    </dsp:sp>
    <dsp:sp modelId="{B335AAD2-94B8-47E6-80A8-C2E2879AD79A}">
      <dsp:nvSpPr>
        <dsp:cNvPr id="0" name=""/>
        <dsp:cNvSpPr/>
      </dsp:nvSpPr>
      <dsp:spPr>
        <a:xfrm>
          <a:off x="48575" y="2581753"/>
          <a:ext cx="409891" cy="4098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817D5-48F0-4CD3-9263-5AFFE87A65E6}">
      <dsp:nvSpPr>
        <dsp:cNvPr id="0" name=""/>
        <dsp:cNvSpPr/>
      </dsp:nvSpPr>
      <dsp:spPr>
        <a:xfrm>
          <a:off x="5562066" y="618578"/>
          <a:ext cx="1638818" cy="163890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506F3-943E-412B-B9FB-53843B77F059}">
      <dsp:nvSpPr>
        <dsp:cNvPr id="0" name=""/>
        <dsp:cNvSpPr/>
      </dsp:nvSpPr>
      <dsp:spPr>
        <a:xfrm>
          <a:off x="5616881" y="673218"/>
          <a:ext cx="1529891" cy="15296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194C"/>
              </a:solidFill>
            </a:rPr>
            <a:t>3D </a:t>
          </a:r>
          <a:r>
            <a:rPr lang="en-US" sz="1400" b="1" kern="1200" dirty="0" err="1">
              <a:solidFill>
                <a:srgbClr val="00194C"/>
              </a:solidFill>
            </a:rPr>
            <a:t>modelization</a:t>
          </a:r>
          <a:r>
            <a:rPr lang="en-US" sz="1400" b="1" kern="1200" dirty="0">
              <a:solidFill>
                <a:srgbClr val="00194C"/>
              </a:solidFill>
            </a:rPr>
            <a:t> of the item</a:t>
          </a:r>
        </a:p>
      </dsp:txBody>
      <dsp:txXfrm>
        <a:off x="5835437" y="891776"/>
        <a:ext cx="1092779" cy="1092505"/>
      </dsp:txXfrm>
    </dsp:sp>
    <dsp:sp modelId="{CA6CA296-66B7-40E9-97A4-B16CA00F49E1}">
      <dsp:nvSpPr>
        <dsp:cNvPr id="0" name=""/>
        <dsp:cNvSpPr/>
      </dsp:nvSpPr>
      <dsp:spPr>
        <a:xfrm rot="2700000">
          <a:off x="3861392" y="618463"/>
          <a:ext cx="1638845" cy="1638845"/>
        </a:xfrm>
        <a:prstGeom prst="teardrop">
          <a:avLst>
            <a:gd name="adj" fmla="val 10000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15895-5E9E-4C12-9BBB-3EB277B7157F}">
      <dsp:nvSpPr>
        <dsp:cNvPr id="0" name=""/>
        <dsp:cNvSpPr/>
      </dsp:nvSpPr>
      <dsp:spPr>
        <a:xfrm>
          <a:off x="3923247" y="673218"/>
          <a:ext cx="1529891" cy="15296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194C"/>
              </a:solidFill>
            </a:rPr>
            <a:t>Plot a map </a:t>
          </a:r>
          <a:r>
            <a:rPr lang="en-US" sz="1400" b="0" kern="1200" dirty="0">
              <a:solidFill>
                <a:srgbClr val="00194C"/>
              </a:solidFill>
            </a:rPr>
            <a:t>(optional)</a:t>
          </a:r>
        </a:p>
      </dsp:txBody>
      <dsp:txXfrm>
        <a:off x="4141803" y="891776"/>
        <a:ext cx="1092779" cy="1092505"/>
      </dsp:txXfrm>
    </dsp:sp>
    <dsp:sp modelId="{007F222E-B83C-4A4B-9E7E-36B0038323EC}">
      <dsp:nvSpPr>
        <dsp:cNvPr id="0" name=""/>
        <dsp:cNvSpPr/>
      </dsp:nvSpPr>
      <dsp:spPr>
        <a:xfrm rot="2700000">
          <a:off x="2174786" y="618463"/>
          <a:ext cx="1638845" cy="1638845"/>
        </a:xfrm>
        <a:prstGeom prst="teardrop">
          <a:avLst>
            <a:gd name="adj" fmla="val 100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C8040-B69E-432A-AE0D-941C1139AE7B}">
      <dsp:nvSpPr>
        <dsp:cNvPr id="0" name=""/>
        <dsp:cNvSpPr/>
      </dsp:nvSpPr>
      <dsp:spPr>
        <a:xfrm>
          <a:off x="2229614" y="673218"/>
          <a:ext cx="1529891" cy="15296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194C"/>
              </a:solidFill>
            </a:rPr>
            <a:t>Enter an address </a:t>
          </a:r>
        </a:p>
      </dsp:txBody>
      <dsp:txXfrm>
        <a:off x="2448170" y="891776"/>
        <a:ext cx="1092779" cy="1092505"/>
      </dsp:txXfrm>
    </dsp:sp>
    <dsp:sp modelId="{8D44864D-D620-4AA8-A23D-5341F68D343A}">
      <dsp:nvSpPr>
        <dsp:cNvPr id="0" name=""/>
        <dsp:cNvSpPr/>
      </dsp:nvSpPr>
      <dsp:spPr>
        <a:xfrm rot="2700000">
          <a:off x="481153" y="618463"/>
          <a:ext cx="1638845" cy="1638845"/>
        </a:xfrm>
        <a:prstGeom prst="teardrop">
          <a:avLst>
            <a:gd name="adj" fmla="val 10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27BF5-B022-46F5-8BDD-065260063823}">
      <dsp:nvSpPr>
        <dsp:cNvPr id="0" name=""/>
        <dsp:cNvSpPr/>
      </dsp:nvSpPr>
      <dsp:spPr>
        <a:xfrm>
          <a:off x="535981" y="673218"/>
          <a:ext cx="1529891" cy="15296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194C"/>
              </a:solidFill>
            </a:rPr>
            <a:t>Downloading files </a:t>
          </a:r>
          <a:r>
            <a:rPr lang="en-US" sz="1400" b="0" kern="1200" dirty="0">
              <a:solidFill>
                <a:srgbClr val="00194C"/>
              </a:solidFill>
            </a:rPr>
            <a:t>(once) </a:t>
          </a:r>
        </a:p>
      </dsp:txBody>
      <dsp:txXfrm>
        <a:off x="754537" y="891776"/>
        <a:ext cx="1092779" cy="1092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A139D-3750-44CD-91F5-D6CA456E6C80}">
      <dsp:nvSpPr>
        <dsp:cNvPr id="0" name=""/>
        <dsp:cNvSpPr/>
      </dsp:nvSpPr>
      <dsp:spPr>
        <a:xfrm>
          <a:off x="2377" y="1115067"/>
          <a:ext cx="1820349" cy="728139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0" i="1" kern="1200" dirty="0"/>
            <a:t>GUI</a:t>
          </a:r>
          <a:endParaRPr lang="en-US" sz="1600" b="0" i="1" kern="1200" dirty="0"/>
        </a:p>
      </dsp:txBody>
      <dsp:txXfrm>
        <a:off x="366447" y="1115067"/>
        <a:ext cx="1092210" cy="728139"/>
      </dsp:txXfrm>
    </dsp:sp>
    <dsp:sp modelId="{1EDCEAAC-96AF-4D85-8805-C359857936FF}">
      <dsp:nvSpPr>
        <dsp:cNvPr id="0" name=""/>
        <dsp:cNvSpPr/>
      </dsp:nvSpPr>
      <dsp:spPr>
        <a:xfrm>
          <a:off x="1672285" y="1178253"/>
          <a:ext cx="1504421" cy="601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0" i="1" kern="1200" dirty="0"/>
            <a:t>Auto </a:t>
          </a:r>
          <a:r>
            <a:rPr lang="fr-BE" sz="1600" b="0" i="1" kern="1200" dirty="0" err="1"/>
            <a:t>shape</a:t>
          </a:r>
          <a:r>
            <a:rPr lang="fr-BE" sz="1600" b="0" i="1" kern="1200" dirty="0"/>
            <a:t> </a:t>
          </a:r>
          <a:endParaRPr lang="en-US" sz="1600" b="0" i="1" kern="1200" dirty="0"/>
        </a:p>
      </dsp:txBody>
      <dsp:txXfrm>
        <a:off x="1973169" y="1178253"/>
        <a:ext cx="902653" cy="601768"/>
      </dsp:txXfrm>
    </dsp:sp>
    <dsp:sp modelId="{EBB9D0A7-39F8-472F-9F09-EEB1D56197A1}">
      <dsp:nvSpPr>
        <dsp:cNvPr id="0" name=""/>
        <dsp:cNvSpPr/>
      </dsp:nvSpPr>
      <dsp:spPr>
        <a:xfrm>
          <a:off x="3026264" y="1178253"/>
          <a:ext cx="1504421" cy="601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0" i="1" kern="1200" dirty="0" err="1"/>
            <a:t>Smoother</a:t>
          </a:r>
          <a:r>
            <a:rPr lang="fr-BE" sz="1600" b="0" i="1" kern="1200" dirty="0"/>
            <a:t> </a:t>
          </a:r>
          <a:endParaRPr lang="en-US" sz="1600" b="0" i="1" kern="1200" dirty="0"/>
        </a:p>
      </dsp:txBody>
      <dsp:txXfrm>
        <a:off x="3327148" y="1178253"/>
        <a:ext cx="902653" cy="601768"/>
      </dsp:txXfrm>
    </dsp:sp>
    <dsp:sp modelId="{C73018F0-A94A-4C70-B6FD-C979028514BD}">
      <dsp:nvSpPr>
        <dsp:cNvPr id="0" name=""/>
        <dsp:cNvSpPr/>
      </dsp:nvSpPr>
      <dsp:spPr>
        <a:xfrm>
          <a:off x="4380243" y="1178253"/>
          <a:ext cx="1504421" cy="601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0" i="1" kern="1200" dirty="0" err="1"/>
            <a:t>Wallonia</a:t>
          </a:r>
          <a:r>
            <a:rPr lang="fr-BE" sz="1600" b="0" i="1" kern="1200" dirty="0"/>
            <a:t> </a:t>
          </a:r>
          <a:endParaRPr lang="en-US" sz="1600" b="0" i="1" kern="1200" dirty="0"/>
        </a:p>
      </dsp:txBody>
      <dsp:txXfrm>
        <a:off x="4681127" y="1178253"/>
        <a:ext cx="902653" cy="601768"/>
      </dsp:txXfrm>
    </dsp:sp>
    <dsp:sp modelId="{A06645B5-8304-4582-860F-C89DE9EEE0D9}">
      <dsp:nvSpPr>
        <dsp:cNvPr id="0" name=""/>
        <dsp:cNvSpPr/>
      </dsp:nvSpPr>
      <dsp:spPr>
        <a:xfrm>
          <a:off x="5734222" y="1178253"/>
          <a:ext cx="1504421" cy="601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0" i="1" kern="1200" dirty="0" err="1"/>
            <a:t>Features</a:t>
          </a:r>
          <a:r>
            <a:rPr lang="fr-BE" sz="1600" b="0" i="1" kern="1200" dirty="0"/>
            <a:t> </a:t>
          </a:r>
          <a:r>
            <a:rPr lang="fr-BE" sz="1050" b="0" i="1" kern="1200" dirty="0"/>
            <a:t>(m², POI, Price)</a:t>
          </a:r>
          <a:endParaRPr lang="en-US" sz="1050" b="0" i="1" kern="1200" dirty="0"/>
        </a:p>
      </dsp:txBody>
      <dsp:txXfrm>
        <a:off x="6035106" y="1178253"/>
        <a:ext cx="902653" cy="60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diagramData" Target="../diagrams/data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7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Belgian</a:t>
            </a:r>
            <a:r>
              <a:rPr lang="fr-BE" dirty="0"/>
              <a:t> R</a:t>
            </a:r>
            <a:r>
              <a:rPr lang="en-US" dirty="0" err="1"/>
              <a:t>eal</a:t>
            </a:r>
            <a:r>
              <a:rPr lang="en-US" dirty="0"/>
              <a:t> Estate </a:t>
            </a:r>
            <a:r>
              <a:rPr lang="en-US" dirty="0" err="1"/>
              <a:t>Modelization</a:t>
            </a:r>
            <a:r>
              <a:rPr lang="en-US" dirty="0"/>
              <a:t> 3D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509762"/>
          </a:xfrm>
        </p:spPr>
        <p:txBody>
          <a:bodyPr/>
          <a:lstStyle/>
          <a:p>
            <a:r>
              <a:rPr lang="fr-BE" dirty="0"/>
              <a:t>Alexandre Le Begge</a:t>
            </a:r>
          </a:p>
        </p:txBody>
      </p:sp>
      <p:pic>
        <p:nvPicPr>
          <p:cNvPr id="1026" name="Picture 2" descr="BeCode · Learn to code, find a job!">
            <a:extLst>
              <a:ext uri="{FF2B5EF4-FFF2-40B4-BE49-F238E27FC236}">
                <a16:creationId xmlns:a16="http://schemas.microsoft.com/office/drawing/2014/main" id="{DCFF9990-84F0-4691-BBFF-D9599C80D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40"/>
          <a:stretch/>
        </p:blipFill>
        <p:spPr bwMode="auto">
          <a:xfrm>
            <a:off x="2775127" y="2170144"/>
            <a:ext cx="2245064" cy="23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898909"/>
            <a:ext cx="7342622" cy="1215566"/>
          </a:xfrm>
        </p:spPr>
        <p:txBody>
          <a:bodyPr/>
          <a:lstStyle/>
          <a:p>
            <a:r>
              <a:rPr lang="en-US" dirty="0"/>
              <a:t>Our Mission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153902"/>
            <a:ext cx="5564621" cy="608895"/>
          </a:xfrm>
        </p:spPr>
        <p:txBody>
          <a:bodyPr/>
          <a:lstStyle/>
          <a:p>
            <a:r>
              <a:rPr lang="en-US" dirty="0"/>
              <a:t>Provide the best </a:t>
            </a:r>
            <a:r>
              <a:rPr lang="en-US" dirty="0" err="1"/>
              <a:t>modelization</a:t>
            </a:r>
            <a:r>
              <a:rPr lang="en-US" dirty="0"/>
              <a:t> 3D for each building in Belgium.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842D1CD-5BF7-4247-9EDB-4CD3F7657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933204"/>
              </p:ext>
            </p:extLst>
          </p:nvPr>
        </p:nvGraphicFramePr>
        <p:xfrm>
          <a:off x="658812" y="3171825"/>
          <a:ext cx="5437187" cy="311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/>
          <a:srcRect l="23313" r="23313"/>
          <a:stretch/>
        </p:blipFill>
        <p:spPr>
          <a:xfrm>
            <a:off x="6604000" y="-9525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Graphic 4" descr="Unlock with solid fill">
            <a:extLst>
              <a:ext uri="{FF2B5EF4-FFF2-40B4-BE49-F238E27FC236}">
                <a16:creationId xmlns:a16="http://schemas.microsoft.com/office/drawing/2014/main" id="{DEE60949-B06D-4427-927F-07D47CEF9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278" y="3361048"/>
            <a:ext cx="296552" cy="296552"/>
          </a:xfrm>
          <a:prstGeom prst="rect">
            <a:avLst/>
          </a:prstGeom>
        </p:spPr>
      </p:pic>
      <p:pic>
        <p:nvPicPr>
          <p:cNvPr id="7" name="Graphic 6" descr="Earth Globe - Asia with solid fill">
            <a:extLst>
              <a:ext uri="{FF2B5EF4-FFF2-40B4-BE49-F238E27FC236}">
                <a16:creationId xmlns:a16="http://schemas.microsoft.com/office/drawing/2014/main" id="{1F06637F-D931-47B2-8CB7-36C3ABCD3F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468" y="3803434"/>
            <a:ext cx="389248" cy="389248"/>
          </a:xfrm>
          <a:prstGeom prst="rect">
            <a:avLst/>
          </a:prstGeom>
        </p:spPr>
      </p:pic>
      <p:pic>
        <p:nvPicPr>
          <p:cNvPr id="10" name="Graphic 9" descr="Rabbit with solid fill">
            <a:extLst>
              <a:ext uri="{FF2B5EF4-FFF2-40B4-BE49-F238E27FC236}">
                <a16:creationId xmlns:a16="http://schemas.microsoft.com/office/drawing/2014/main" id="{B6E0B9E2-5CBA-46FC-8EE5-9D40648E12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130" y="4279625"/>
            <a:ext cx="394531" cy="394531"/>
          </a:xfrm>
          <a:prstGeom prst="rect">
            <a:avLst/>
          </a:prstGeom>
        </p:spPr>
      </p:pic>
      <p:pic>
        <p:nvPicPr>
          <p:cNvPr id="15" name="Graphic 14" descr="Plugged Unplugged with solid fill">
            <a:extLst>
              <a:ext uri="{FF2B5EF4-FFF2-40B4-BE49-F238E27FC236}">
                <a16:creationId xmlns:a16="http://schemas.microsoft.com/office/drawing/2014/main" id="{1861C44D-6CB4-422E-909F-64770AF6F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5278" y="5810815"/>
            <a:ext cx="296552" cy="296552"/>
          </a:xfrm>
          <a:prstGeom prst="rect">
            <a:avLst/>
          </a:prstGeom>
        </p:spPr>
      </p:pic>
      <p:pic>
        <p:nvPicPr>
          <p:cNvPr id="17" name="Graphic 16" descr="User Crown Male with solid fill">
            <a:extLst>
              <a:ext uri="{FF2B5EF4-FFF2-40B4-BE49-F238E27FC236}">
                <a16:creationId xmlns:a16="http://schemas.microsoft.com/office/drawing/2014/main" id="{1D641F42-7329-414F-9374-A1A0EF4428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1506" y="5322610"/>
            <a:ext cx="309073" cy="309073"/>
          </a:xfrm>
          <a:prstGeom prst="rect">
            <a:avLst/>
          </a:prstGeom>
        </p:spPr>
      </p:pic>
      <p:pic>
        <p:nvPicPr>
          <p:cNvPr id="19" name="Graphic 18" descr="Swipe Gesture with solid fill">
            <a:extLst>
              <a:ext uri="{FF2B5EF4-FFF2-40B4-BE49-F238E27FC236}">
                <a16:creationId xmlns:a16="http://schemas.microsoft.com/office/drawing/2014/main" id="{F67B2029-2299-40B6-A668-0DB6E37052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0051" y="4799337"/>
            <a:ext cx="352687" cy="3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44B9C1-BA30-4AAF-A603-9934CF348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22782AB-DFB9-4EB7-A214-DC1821151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0CD8F2-D426-4DEA-B1D4-68707B47E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A1A7D1-1EC1-41B1-B072-C5AE8AD5D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91B17F-7C54-4DB7-AD74-D93DB9A82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810790-FC28-4355-BEC8-76EB1678DB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CB9121-5896-41E1-9016-428EAB975A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661DD1-6A54-46AF-B556-E2EB44AB0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3AEE94-FF8E-43BA-A040-35D2D4AF4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240116-9318-49F0-9A58-2EF392519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C0F6C0-4BBB-4592-A7E6-C95B21702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35AAD2-94B8-47E6-80A8-C2E2879AD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46F9C4-F83F-476D-9FD1-CA25E2989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04458"/>
            <a:ext cx="7342622" cy="1215566"/>
          </a:xfrm>
        </p:spPr>
        <p:txBody>
          <a:bodyPr/>
          <a:lstStyle/>
          <a:p>
            <a:r>
              <a:rPr lang="en-US" dirty="0"/>
              <a:t>How it works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159451"/>
            <a:ext cx="7342621" cy="608895"/>
          </a:xfrm>
        </p:spPr>
        <p:txBody>
          <a:bodyPr/>
          <a:lstStyle/>
          <a:p>
            <a:r>
              <a:rPr lang="en-IE" dirty="0"/>
              <a:t>Different</a:t>
            </a:r>
            <a:r>
              <a:rPr lang="fr-BE" dirty="0"/>
              <a:t> </a:t>
            </a:r>
            <a:r>
              <a:rPr lang="en-GB" dirty="0"/>
              <a:t>steps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832F83B-6852-4FFA-AE5F-E5FE9B881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526345"/>
              </p:ext>
            </p:extLst>
          </p:nvPr>
        </p:nvGraphicFramePr>
        <p:xfrm>
          <a:off x="683053" y="2706322"/>
          <a:ext cx="7342622" cy="287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D6BBC6-CB2B-4D72-9760-2F10089C091E}"/>
              </a:ext>
            </a:extLst>
          </p:cNvPr>
          <p:cNvSpPr/>
          <p:nvPr/>
        </p:nvSpPr>
        <p:spPr>
          <a:xfrm>
            <a:off x="10845209" y="182899"/>
            <a:ext cx="1169582" cy="699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D44864D-D620-4AA8-A23D-5341F68D3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8D44864D-D620-4AA8-A23D-5341F68D34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8D44864D-D620-4AA8-A23D-5341F68D3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8D44864D-D620-4AA8-A23D-5341F68D3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727BF5-B022-46F5-8BDD-065260063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graphicEl>
                                              <a:dgm id="{E1727BF5-B022-46F5-8BDD-065260063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E1727BF5-B022-46F5-8BDD-065260063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E1727BF5-B022-46F5-8BDD-065260063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7F222E-B83C-4A4B-9E7E-36B003832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007F222E-B83C-4A4B-9E7E-36B0038323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007F222E-B83C-4A4B-9E7E-36B003832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007F222E-B83C-4A4B-9E7E-36B003832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69C8040-B69E-432A-AE0D-941C1139A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169C8040-B69E-432A-AE0D-941C1139AE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169C8040-B69E-432A-AE0D-941C1139A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169C8040-B69E-432A-AE0D-941C1139A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6CA296-66B7-40E9-97A4-B16CA00F4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CA6CA296-66B7-40E9-97A4-B16CA00F4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CA6CA296-66B7-40E9-97A4-B16CA00F4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CA6CA296-66B7-40E9-97A4-B16CA00F4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F15895-5E9E-4C12-9BBB-3EB277B71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graphicEl>
                                              <a:dgm id="{A3F15895-5E9E-4C12-9BBB-3EB277B715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graphicEl>
                                              <a:dgm id="{A3F15895-5E9E-4C12-9BBB-3EB277B71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A3F15895-5E9E-4C12-9BBB-3EB277B71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2817D5-48F0-4CD3-9263-5AFFE87A6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graphicEl>
                                              <a:dgm id="{202817D5-48F0-4CD3-9263-5AFFE87A6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202817D5-48F0-4CD3-9263-5AFFE87A6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202817D5-48F0-4CD3-9263-5AFFE87A6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0506F3-943E-412B-B9FB-53843B77F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A40506F3-943E-412B-B9FB-53843B77F0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graphicEl>
                                              <a:dgm id="{A40506F3-943E-412B-B9FB-53843B77F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graphicEl>
                                              <a:dgm id="{A40506F3-943E-412B-B9FB-53843B77F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b="0" dirty="0">
                <a:latin typeface="Calibri Light" panose="020F0302020204030204" pitchFamily="34" charset="0"/>
              </a:rPr>
              <a:t>Showcase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i="1" dirty="0"/>
              <a:t>“A picture is worth a thousand words”</a:t>
            </a:r>
          </a:p>
        </p:txBody>
      </p:sp>
      <p:pic>
        <p:nvPicPr>
          <p:cNvPr id="12" name="Picture 2" descr="BeCode · Learn to code, find a job!">
            <a:extLst>
              <a:ext uri="{FF2B5EF4-FFF2-40B4-BE49-F238E27FC236}">
                <a16:creationId xmlns:a16="http://schemas.microsoft.com/office/drawing/2014/main" id="{3A76D756-4121-425B-A739-3FD511201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40"/>
          <a:stretch/>
        </p:blipFill>
        <p:spPr bwMode="auto">
          <a:xfrm>
            <a:off x="2775127" y="2170144"/>
            <a:ext cx="2245064" cy="23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erson pointing on a map">
            <a:extLst>
              <a:ext uri="{FF2B5EF4-FFF2-40B4-BE49-F238E27FC236}">
                <a16:creationId xmlns:a16="http://schemas.microsoft.com/office/drawing/2014/main" id="{6C57A0D3-042E-4BDD-A936-12C5A89F2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3" r="18743" b="-2"/>
          <a:stretch/>
        </p:blipFill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noFill/>
        </p:spPr>
      </p:pic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190332"/>
            <a:ext cx="7342621" cy="608895"/>
          </a:xfrm>
        </p:spPr>
        <p:txBody>
          <a:bodyPr>
            <a:normAutofit/>
          </a:bodyPr>
          <a:lstStyle/>
          <a:p>
            <a:r>
              <a:rPr lang="en-US" dirty="0"/>
              <a:t>Our furthers steps and improvements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35339"/>
            <a:ext cx="7342622" cy="1215566"/>
          </a:xfrm>
        </p:spPr>
        <p:txBody>
          <a:bodyPr anchor="b">
            <a:normAutofit/>
          </a:bodyPr>
          <a:lstStyle/>
          <a:p>
            <a:r>
              <a:rPr lang="en-US" dirty="0"/>
              <a:t>Road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C63C94-F9AB-4D05-A452-6F1A59454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3822"/>
              </p:ext>
            </p:extLst>
          </p:nvPr>
        </p:nvGraphicFramePr>
        <p:xfrm>
          <a:off x="632978" y="2667412"/>
          <a:ext cx="7241022" cy="295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64D7D68-6DAC-475B-BFCE-5C652C8ED34F}"/>
              </a:ext>
            </a:extLst>
          </p:cNvPr>
          <p:cNvSpPr/>
          <p:nvPr/>
        </p:nvSpPr>
        <p:spPr>
          <a:xfrm>
            <a:off x="10848975" y="123825"/>
            <a:ext cx="1343025" cy="99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EA139D-3750-44CD-91F5-D6CA456E6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08EA139D-3750-44CD-91F5-D6CA456E6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08EA139D-3750-44CD-91F5-D6CA456E6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08EA139D-3750-44CD-91F5-D6CA456E6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DCEAAC-96AF-4D85-8805-C35985793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EDCEAAC-96AF-4D85-8805-C35985793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1EDCEAAC-96AF-4D85-8805-C35985793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1EDCEAAC-96AF-4D85-8805-C35985793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B9D0A7-39F8-472F-9F09-EEB1D5619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EBB9D0A7-39F8-472F-9F09-EEB1D5619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EBB9D0A7-39F8-472F-9F09-EEB1D5619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BB9D0A7-39F8-472F-9F09-EEB1D56197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3018F0-A94A-4C70-B6FD-C97902851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C73018F0-A94A-4C70-B6FD-C97902851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C73018F0-A94A-4C70-B6FD-C97902851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C73018F0-A94A-4C70-B6FD-C979028514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6645B5-8304-4582-860F-C89DE9EEE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A06645B5-8304-4582-860F-C89DE9EEE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A06645B5-8304-4582-860F-C89DE9EEE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A06645B5-8304-4582-860F-C89DE9EEE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descr="Metallic spheres connected in mesh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271" r="21271"/>
          <a:stretch/>
        </p:blipFill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BE" dirty="0"/>
              <a:t>A</a:t>
            </a:r>
            <a:r>
              <a:rPr lang="en-US" dirty="0" err="1"/>
              <a:t>lexandre</a:t>
            </a:r>
            <a:r>
              <a:rPr lang="en-US" dirty="0"/>
              <a:t> Le Begge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0484 88 14 78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alexandre-le-begge@becode.xyz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2929" y="4594957"/>
            <a:ext cx="4559446" cy="288000"/>
          </a:xfrm>
        </p:spPr>
        <p:txBody>
          <a:bodyPr/>
          <a:lstStyle/>
          <a:p>
            <a:r>
              <a:rPr lang="en-US" dirty="0"/>
              <a:t>www.github.com/alebegge/3Dplotting_houses</a:t>
            </a:r>
          </a:p>
        </p:txBody>
      </p:sp>
      <p:pic>
        <p:nvPicPr>
          <p:cNvPr id="12" name="Picture 2" descr="BeCode · Learn to code, find a job!">
            <a:extLst>
              <a:ext uri="{FF2B5EF4-FFF2-40B4-BE49-F238E27FC236}">
                <a16:creationId xmlns:a16="http://schemas.microsoft.com/office/drawing/2014/main" id="{DD19FA31-9782-4970-BA69-7D9733DC5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40"/>
          <a:stretch/>
        </p:blipFill>
        <p:spPr bwMode="auto">
          <a:xfrm>
            <a:off x="2775127" y="2170144"/>
            <a:ext cx="2245064" cy="23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744</TotalTime>
  <Words>125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Belgian Real Estate Modelization 3D </vt:lpstr>
      <vt:lpstr>Our Mission</vt:lpstr>
      <vt:lpstr>How it works</vt:lpstr>
      <vt:lpstr>Quick Showcase </vt:lpstr>
      <vt:lpstr>Road Map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Belgian Real Estate Modelisation 3D </dc:title>
  <dc:creator>Alexandre Le Begge</dc:creator>
  <cp:lastModifiedBy>Alexandre Le Begge</cp:lastModifiedBy>
  <cp:revision>7</cp:revision>
  <dcterms:created xsi:type="dcterms:W3CDTF">2022-03-08T08:10:52Z</dcterms:created>
  <dcterms:modified xsi:type="dcterms:W3CDTF">2022-03-08T21:01:06Z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