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9" r:id="rId7"/>
    <p:sldId id="278" r:id="rId8"/>
    <p:sldId id="268" r:id="rId9"/>
    <p:sldId id="258" r:id="rId10"/>
    <p:sldId id="262" r:id="rId11"/>
    <p:sldId id="27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Build</a:t>
            </a:r>
            <a:r>
              <a:rPr lang="fr-BE" dirty="0"/>
              <a:t> by </a:t>
            </a:r>
            <a:r>
              <a:rPr lang="fr-BE" dirty="0" err="1"/>
              <a:t>stasticians</a:t>
            </a:r>
            <a:r>
              <a:rPr lang="fr-BE" dirty="0"/>
              <a:t> at first and </a:t>
            </a:r>
            <a:r>
              <a:rPr lang="fr-BE" dirty="0" err="1"/>
              <a:t>then</a:t>
            </a:r>
            <a:r>
              <a:rPr lang="fr-BE" dirty="0"/>
              <a:t> for </a:t>
            </a:r>
            <a:r>
              <a:rPr lang="fr-BE" dirty="0" err="1"/>
              <a:t>external</a:t>
            </a:r>
            <a:r>
              <a:rPr lang="fr-BE" dirty="0"/>
              <a:t> people. </a:t>
            </a:r>
            <a:r>
              <a:rPr lang="fr-BE" dirty="0" err="1"/>
              <a:t>It’s</a:t>
            </a:r>
            <a:r>
              <a:rPr lang="fr-BE" dirty="0"/>
              <a:t> </a:t>
            </a:r>
            <a:r>
              <a:rPr lang="fr-BE" dirty="0" err="1"/>
              <a:t>really</a:t>
            </a:r>
            <a:r>
              <a:rPr lang="fr-BE" dirty="0"/>
              <a:t> focus made for expert in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field</a:t>
            </a:r>
            <a:r>
              <a:rPr lang="fr-BE" dirty="0"/>
              <a:t>.</a:t>
            </a:r>
          </a:p>
          <a:p>
            <a:r>
              <a:rPr lang="fr-BE" dirty="0" err="1"/>
              <a:t>Create</a:t>
            </a:r>
            <a:r>
              <a:rPr lang="fr-BE" dirty="0"/>
              <a:t> in 1991 and </a:t>
            </a:r>
            <a:r>
              <a:rPr lang="fr-BE" dirty="0" err="1"/>
              <a:t>based</a:t>
            </a:r>
            <a:r>
              <a:rPr lang="fr-BE" dirty="0"/>
              <a:t> on S an </a:t>
            </a:r>
            <a:r>
              <a:rPr lang="fr-BE" dirty="0" err="1"/>
              <a:t>older</a:t>
            </a:r>
            <a:r>
              <a:rPr lang="fr-BE" dirty="0"/>
              <a:t> </a:t>
            </a:r>
            <a:r>
              <a:rPr lang="fr-BE" dirty="0" err="1"/>
              <a:t>programming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mide</a:t>
            </a:r>
            <a:r>
              <a:rPr lang="fr-BE" dirty="0"/>
              <a:t> in the </a:t>
            </a:r>
            <a:r>
              <a:rPr lang="fr-BE" dirty="0" err="1"/>
              <a:t>late</a:t>
            </a:r>
            <a:r>
              <a:rPr lang="fr-BE" dirty="0"/>
              <a:t> 70’s. </a:t>
            </a:r>
          </a:p>
          <a:p>
            <a:r>
              <a:rPr lang="fr-BE" dirty="0"/>
              <a:t>Open-source </a:t>
            </a:r>
            <a:r>
              <a:rPr lang="fr-BE" dirty="0" err="1"/>
              <a:t>since</a:t>
            </a:r>
            <a:r>
              <a:rPr lang="fr-BE" dirty="0"/>
              <a:t> 2000. </a:t>
            </a:r>
          </a:p>
          <a:p>
            <a:r>
              <a:rPr lang="fr-BE" dirty="0"/>
              <a:t>Python -&gt; </a:t>
            </a:r>
            <a:r>
              <a:rPr lang="fr-BE" dirty="0" err="1"/>
              <a:t>comunicate</a:t>
            </a:r>
            <a:r>
              <a:rPr lang="fr-BE" dirty="0"/>
              <a:t> complexe concepts </a:t>
            </a:r>
            <a:r>
              <a:rPr lang="fr-BE" dirty="0" err="1"/>
              <a:t>easy</a:t>
            </a:r>
            <a:r>
              <a:rPr lang="fr-BE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3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studio.com/index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NMuuq502rE&amp;ab_channel=GlobalHealthwithGregMartin" TargetMode="External"/><Relationship Id="rId3" Type="http://schemas.openxmlformats.org/officeDocument/2006/relationships/hyperlink" Target="https://www.scribbr.com/statistics/t-test/" TargetMode="External"/><Relationship Id="rId7" Type="http://schemas.openxmlformats.org/officeDocument/2006/relationships/hyperlink" Target="https://www.r-project.org/about.html" TargetMode="External"/><Relationship Id="rId2" Type="http://schemas.openxmlformats.org/officeDocument/2006/relationships/hyperlink" Target="https://app.datacamp.com/learn/courses/free-introduction-to-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_V8eKsto3Ug&amp;ab_channel=freeCodeCamp.org" TargetMode="External"/><Relationship Id="rId5" Type="http://schemas.openxmlformats.org/officeDocument/2006/relationships/hyperlink" Target="https://cran.rstudio.com/index.html" TargetMode="External"/><Relationship Id="rId10" Type="http://schemas.openxmlformats.org/officeDocument/2006/relationships/hyperlink" Target="https://github.com/SrihariPramod/R_vs_Python_Cheatsheet/blob/master/R_vs_Python.pdf" TargetMode="External"/><Relationship Id="rId4" Type="http://schemas.openxmlformats.org/officeDocument/2006/relationships/hyperlink" Target="https://www.scribbr.com/statistics/linear-regression-in-r/" TargetMode="External"/><Relationship Id="rId9" Type="http://schemas.openxmlformats.org/officeDocument/2006/relationships/hyperlink" Target="https://r-graph-gall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Alexandre Le Begge – 31/03/2022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CBD73-5AB1-4430-884F-1C098E15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01" y="2408865"/>
            <a:ext cx="2575648" cy="199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AA165B-6D13-42C5-AA33-0FC6B0EC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89" y="4995941"/>
            <a:ext cx="987609" cy="9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683226"/>
            <a:ext cx="3171825" cy="662782"/>
          </a:xfrm>
        </p:spPr>
        <p:txBody>
          <a:bodyPr/>
          <a:lstStyle/>
          <a:p>
            <a:r>
              <a:rPr lang="en-ZA" dirty="0"/>
              <a:t>WHAT IS R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6"/>
            <a:ext cx="3171825" cy="699242"/>
          </a:xfrm>
        </p:spPr>
        <p:txBody>
          <a:bodyPr>
            <a:normAutofit/>
          </a:bodyPr>
          <a:lstStyle/>
          <a:p>
            <a:r>
              <a:rPr lang="en-US" i="1" dirty="0"/>
              <a:t>“R is a language and environment for statistical computing and graphics.”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3AF045D-CD59-43DE-8028-3C70FBFF7C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3498" y="3774394"/>
            <a:ext cx="3171825" cy="1559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Open-Source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Wide variety of statistical (modeling, testing, time-series, clustering, classification,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Quality publication with 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Easy to learn because you already know Pandas.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DIVERSIFICATION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It’s good to have more than one string your bow.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PACKAGES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Some packages are very useful and only available on R. (Shiny, </a:t>
            </a:r>
            <a:r>
              <a:rPr lang="en-ZA" dirty="0" err="1"/>
              <a:t>RMarkdown</a:t>
            </a:r>
            <a:r>
              <a:rPr lang="en-ZA" dirty="0"/>
              <a:t>, etc.)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fr-BE" dirty="0"/>
              <a:t>S</a:t>
            </a:r>
            <a:r>
              <a:rPr lang="en-US" dirty="0"/>
              <a:t>TASTICALY ORIENTED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As opposed to python, R is very oriented toward one task, statistics. 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Graphic 11" descr="Questions outline">
            <a:extLst>
              <a:ext uri="{FF2B5EF4-FFF2-40B4-BE49-F238E27FC236}">
                <a16:creationId xmlns:a16="http://schemas.microsoft.com/office/drawing/2014/main" id="{417871C2-269D-4FE4-B6C6-6D9CBEF4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7914" y="4042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1. Install 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>
                <a:hlinkClick r:id="rId2"/>
              </a:rPr>
              <a:t>https://cran.rstudio.com/index.html</a:t>
            </a:r>
            <a:r>
              <a:rPr lang="en-ZA" noProof="1"/>
              <a:t> (version 4.1)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2. INSTALL Rstudio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>
                <a:hlinkClick r:id="rId3"/>
              </a:rPr>
              <a:t>https://www.rstudio.com/products/rstudio/download/</a:t>
            </a:r>
            <a:r>
              <a:rPr lang="en-ZA" noProof="1"/>
              <a:t> - IDE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3. Install packages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As in python, you can install a large variety of librairies. You can install them using install.packages(“name_package”)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USEFULL PACKAGES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357" y="1683945"/>
            <a:ext cx="4345286" cy="4672405"/>
          </a:xfrm>
        </p:spPr>
        <p:txBody>
          <a:bodyPr numCol="1" anchor="ctr"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ggplot2 – data visualisation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err="1"/>
              <a:t>dyplr</a:t>
            </a:r>
            <a:r>
              <a:rPr lang="en-ZA" dirty="0"/>
              <a:t> -  data manipulation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err="1"/>
              <a:t>tidyr</a:t>
            </a:r>
            <a:r>
              <a:rPr lang="en-ZA" dirty="0"/>
              <a:t> – 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shiny – web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err="1"/>
              <a:t>plotly</a:t>
            </a:r>
            <a:r>
              <a:rPr lang="en-ZA" dirty="0"/>
              <a:t> – data visualisation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err="1"/>
              <a:t>knitr</a:t>
            </a:r>
            <a:r>
              <a:rPr lang="en-ZA" dirty="0"/>
              <a:t> – research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mlr3 –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caret – regression model 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Versus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336887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BE" dirty="0"/>
              <a:t>T</a:t>
            </a:r>
            <a:r>
              <a:rPr lang="en-US" dirty="0"/>
              <a:t>HE SPECIFIC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876100"/>
            <a:ext cx="4031030" cy="17113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models and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Oriented data science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can be confusing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3368875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fr-BE" dirty="0"/>
              <a:t>THE GENERALIST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876099"/>
            <a:ext cx="4031030" cy="17113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for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and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 </a:t>
            </a:r>
          </a:p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1FD306-7C0B-4259-8ABD-AC2B122F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34" y="2252740"/>
            <a:ext cx="1256821" cy="9740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680858-C074-483A-9A1E-E68EB156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584" y="2252739"/>
            <a:ext cx="974036" cy="97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Alexandre Le Begge </a:t>
            </a:r>
          </a:p>
          <a:p>
            <a:r>
              <a:rPr lang="en-US" dirty="0"/>
              <a:t>31/03/2022</a:t>
            </a:r>
          </a:p>
          <a:p>
            <a:r>
              <a:rPr lang="en-US" dirty="0" err="1"/>
              <a:t>BeCode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69959"/>
            <a:ext cx="5111750" cy="595078"/>
          </a:xfrm>
        </p:spPr>
        <p:txBody>
          <a:bodyPr/>
          <a:lstStyle/>
          <a:p>
            <a:r>
              <a:rPr lang="en-US" dirty="0"/>
              <a:t>TO GO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60373"/>
            <a:ext cx="6288103" cy="4627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2"/>
              </a:rPr>
              <a:t>https://app.datacamp.com/learn/courses/free-introduction-to-r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3"/>
              </a:rPr>
              <a:t>https://www.scribbr.com/statistics/t-test/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4"/>
              </a:rPr>
              <a:t>https://www.scribbr.com/statistics/linear-regression-in-r/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5"/>
              </a:rPr>
              <a:t>https://cran.rstudio.com/index.html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6"/>
              </a:rPr>
              <a:t>https://www.youtube.com/watch?v=_V8eKsto3Ug&amp;ab_channel=freeCodeCamp.org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7"/>
              </a:rPr>
              <a:t>https://www.r-project.org/about.html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8"/>
              </a:rPr>
              <a:t>https://www.youtube.com/watch?v=ANMuuq502rE&amp;ab_channel=GlobalHealthwithGregMartin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9"/>
              </a:rPr>
              <a:t>https://r-graph-gallery.com/</a:t>
            </a:r>
            <a:r>
              <a:rPr lang="en-ZA" noProof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hlinkClick r:id="rId10"/>
              </a:rPr>
              <a:t>https://github.com/SrihariPramod/R_vs_Python_Cheatsheet/blob/master/R_vs_Python.pdf</a:t>
            </a:r>
            <a:r>
              <a:rPr lang="en-ZA" noProof="1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1664</TotalTime>
  <Words>443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Introduction to R</vt:lpstr>
      <vt:lpstr>WHAT IS R ?</vt:lpstr>
      <vt:lpstr>WHY ?</vt:lpstr>
      <vt:lpstr>Installation</vt:lpstr>
      <vt:lpstr>USEFULL PACKAGES</vt:lpstr>
      <vt:lpstr>Live demo</vt:lpstr>
      <vt:lpstr>Versus</vt:lpstr>
      <vt:lpstr>THANK YOU</vt:lpstr>
      <vt:lpstr>TO GO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Alexandre Le Begge</dc:creator>
  <cp:lastModifiedBy>Alexandre Le Begge</cp:lastModifiedBy>
  <cp:revision>6</cp:revision>
  <dcterms:created xsi:type="dcterms:W3CDTF">2022-03-28T13:35:23Z</dcterms:created>
  <dcterms:modified xsi:type="dcterms:W3CDTF">2022-03-31T11:58:19Z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