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8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9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51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5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36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9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0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4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3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73F7-8953-45CD-9198-7C4CBD47C36C}" type="datetimeFigureOut">
              <a:rPr lang="en-US" smtClean="0"/>
              <a:t>18-Feb-21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BF72-0D10-412C-BE47-11DD4933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8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963" y="2493519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Ово представља материјал за предавања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924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Ово представља материјал за предавања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Ово представља материјал за предавања</dc:title>
  <dc:creator>Александра Богићевић</dc:creator>
  <cp:lastModifiedBy>Александра Богићевић</cp:lastModifiedBy>
  <cp:revision>1</cp:revision>
  <dcterms:created xsi:type="dcterms:W3CDTF">2021-02-18T11:30:47Z</dcterms:created>
  <dcterms:modified xsi:type="dcterms:W3CDTF">2021-02-18T11:33:00Z</dcterms:modified>
</cp:coreProperties>
</file>