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7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8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21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97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5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4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1B6CD7-86EF-40EC-8006-5DA63B9B852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9813A5-484F-4C3B-B49F-240EE8C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1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087" y="1043638"/>
            <a:ext cx="8574622" cy="2616199"/>
          </a:xfrm>
        </p:spPr>
        <p:txBody>
          <a:bodyPr/>
          <a:lstStyle/>
          <a:p>
            <a:pPr algn="ctr"/>
            <a:r>
              <a:rPr lang="sr-Cyrl-RS" dirty="0" smtClean="0"/>
              <a:t>ОВО ПРЕДСТАВЉА МАТЕРИЈАЛ ЗА ВЕЖБЕ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62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ОВО ПРЕДСТАВЉА МАТЕРИЈАЛ ЗА ВЕЖБЕ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ОВО ПРЕДСТАВЉА МАТЕРИЈАЛ ЗА ВЕЖБЕ</dc:title>
  <dc:creator>Александра Богићевић</dc:creator>
  <cp:lastModifiedBy>Александра Богићевић</cp:lastModifiedBy>
  <cp:revision>1</cp:revision>
  <dcterms:created xsi:type="dcterms:W3CDTF">2021-02-18T11:33:51Z</dcterms:created>
  <dcterms:modified xsi:type="dcterms:W3CDTF">2021-02-18T11:35:36Z</dcterms:modified>
</cp:coreProperties>
</file>