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5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77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4CD3-1366-404D-BA84-8E7DB5361AB1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6C5B1-C35A-4098-8920-7EC56B657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57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7107-3AE9-41F9-8F4A-1522C208D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57855-FC66-45CA-ABFD-A7D5DD890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9EE27-C32F-4811-B56B-8BAAB8B4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85DF-56F0-4432-8BAF-897034E735A5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F2991-C408-4ED1-B476-44BD5DEC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4D3F4-AE84-4D9E-99D7-0FB59EC9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2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F000-ABB7-47ED-BFAC-BDACD3D14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EEAEB-EC7D-4D4F-8473-BE3A2F9E5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06F4C-3DC1-4C9A-BD02-DB0A7EB3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B8FD-840C-4AD5-A0AA-5E2E634416AB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E9895-6C37-499B-9CD0-8108D909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1E38D-E1CA-4BEA-BED7-56AD84A7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9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61425-0A4B-48D3-8E71-D48DDC38C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4DDC2-2FE7-4281-825C-F09F5A35F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2551E-1B0C-4AD4-8130-0ECA093A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0B06-41DD-4A0B-80DC-C4DB041E0759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77A8D-B40F-4CF1-8191-F0B0B50D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E813A-2776-4876-A8A1-4423E3B5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D1B6-BF23-484C-974C-F9D21414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3E9B2-5E0D-4CFA-B3B9-9DB2AED4F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BD2C1-A0FE-4B12-A555-0D2629B5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AD66-75E2-4C08-90D8-5B4EC446690D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38929-F22C-4B55-8852-1FFAA1AC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4E164-F75E-43F5-926D-2BA2767E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5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A23F-0A90-47A2-ACC4-244F160D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89AB0-BF24-42D7-9226-476CBAC0A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89BA1-BD95-4028-BC04-12D13B78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8842-74EC-4F65-B6B8-E53172E4F9E6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355CA-2BD9-4FC6-B448-1E4191FE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BD75B-3913-41C0-B5BC-EF75B1B0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7892-0FF4-4061-B6B8-3A10A81F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84CBF-01B1-4DAB-B2E5-4B6E67CDE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601B5-A2B3-41D1-849C-B64B62312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FE140-9B05-43F2-A6E7-2FDE83E8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12A9-6056-4800-8EA1-57A70EAC9ED7}" type="datetime1">
              <a:rPr lang="en-US" smtClean="0"/>
              <a:t>28-Dec-21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E28AA-01A8-4847-B037-D2E4616A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880FF-768F-4C35-AB69-F9ABBD66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9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CA02-FF04-4D7A-9BB3-624FFA3D6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91010-84E6-4036-9589-84E5840A1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7994A-EB58-4FDE-B70A-D454E5974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7ADEA-6D57-4F12-819A-D037F091C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1BC4AF-AE2F-486A-95EB-AE800BE36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69259F-76C4-4175-B4EB-50156991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8A65-ADF0-416A-A4C0-A4FFD649A943}" type="datetime1">
              <a:rPr lang="en-US" smtClean="0"/>
              <a:t>28-Dec-21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8AF88-C670-47BB-8639-3C64702F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A4871E-8F84-431F-9598-1365CF20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0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719A8-BEAA-40BD-823E-67703DF8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F973-EF22-43F6-8D86-A4D846F3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FB92-4FEE-4A2B-AEA2-4227F5437848}" type="datetime1">
              <a:rPr lang="en-US" smtClean="0"/>
              <a:t>28-Dec-21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1A253-C46C-42BF-9D1E-9474DD00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4B58C-0DE9-4C04-8316-96032217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9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3B4ACF-E7CE-49BB-AC8A-6DD31748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FCC6-7901-49AC-AF90-4124581558FF}" type="datetime1">
              <a:rPr lang="en-US" smtClean="0"/>
              <a:t>28-Dec-21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21177-39CD-45F0-BA8C-DC3D9239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1903D-0637-430D-8F6E-76AD6E73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6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5CF1-7533-4C27-A884-52E108FB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AFFEF-3C2E-46D5-A543-576874CC2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B0072-8A87-47D5-BB5D-C0D3EDD3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73F79-3B2A-4E65-8513-A01E4757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C158-6A30-4ACC-B764-8A6D07C66D9F}" type="datetime1">
              <a:rPr lang="en-US" smtClean="0"/>
              <a:t>28-Dec-21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0AB23-3ABC-4FC0-89A6-9D7A3536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A9793-935E-48ED-9D23-826722FE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4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3BD9-F20D-4CBE-B251-C1446C73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CEFDD-9ABF-4B01-A794-3CD9AC015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D978D-8044-4EFA-934E-5EAEAAEA6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70F52-8271-45F0-AB87-EE730D4D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7967-5DA8-4A77-BCD6-EA179ACCDDB6}" type="datetime1">
              <a:rPr lang="en-US" smtClean="0"/>
              <a:t>28-Dec-21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EA227-F7C2-44FE-B925-0E29410D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94D16-BB81-4879-85AF-2F6D7123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9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69A9FA-100B-4573-BE7B-45DD070C6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861E8-C08B-4A3E-94A1-C116B601E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48A3-FA9F-47C1-890F-CBE000056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CE1FE-B231-4280-BBC7-31367D7004E3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BF5FD-A5B5-40A3-9B53-B5827B19E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F540-BE01-4280-96E3-E011C8540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4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5FF9-ABF7-4F44-8A68-7850CE4BE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581" y="1901467"/>
            <a:ext cx="9144000" cy="2387600"/>
          </a:xfrm>
        </p:spPr>
        <p:txBody>
          <a:bodyPr/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СОФТВЕРСКИ ДОДАТАК ВЕБ ПРЕГЛЕДАЧА ЗА ОДЛОЖЕНО ЧИТАЊЕ ПОРУКА ЕЛЕКТРОНСКЕ ПОШТЕ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77FAD-C19F-4DD2-B38B-BBD93AE5C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0028"/>
            <a:ext cx="9144000" cy="943329"/>
          </a:xfrm>
        </p:spPr>
        <p:txBody>
          <a:bodyPr>
            <a:normAutofit/>
          </a:bodyPr>
          <a:lstStyle/>
          <a:p>
            <a:r>
              <a:rPr lang="sr-Cyrl-R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ДИПЛОМСКИ РАД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A picture containing text, sign, dark, gambling house&#10;&#10;Description automatically generated">
            <a:extLst>
              <a:ext uri="{FF2B5EF4-FFF2-40B4-BE49-F238E27FC236}">
                <a16:creationId xmlns:a16="http://schemas.microsoft.com/office/drawing/2014/main" id="{413D4FC7-4134-484C-BBE1-AD51BC106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619" y="876160"/>
            <a:ext cx="1904762" cy="1904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965617-C837-45E7-9BBF-EDFE58F29231}"/>
              </a:ext>
            </a:extLst>
          </p:cNvPr>
          <p:cNvSpPr txBox="1"/>
          <p:nvPr/>
        </p:nvSpPr>
        <p:spPr>
          <a:xfrm>
            <a:off x="2370662" y="217061"/>
            <a:ext cx="74506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Универзитет у Београду</a:t>
            </a:r>
            <a:endParaRPr lang="en-US" sz="12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1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Електротехнички факултет</a:t>
            </a:r>
            <a:endParaRPr lang="en-US" sz="12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22349-2D3B-4BB7-9EE4-C95F780DA547}"/>
              </a:ext>
            </a:extLst>
          </p:cNvPr>
          <p:cNvSpPr txBox="1"/>
          <p:nvPr/>
        </p:nvSpPr>
        <p:spPr>
          <a:xfrm>
            <a:off x="285648" y="5371652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МЕНТОР </a:t>
            </a:r>
          </a:p>
          <a:p>
            <a:r>
              <a:rPr lang="sr-Cyrl-R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Доц. др Дражен Драшковић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54385-CCFA-44A9-9260-4571D83995EE}"/>
              </a:ext>
            </a:extLst>
          </p:cNvPr>
          <p:cNvSpPr txBox="1"/>
          <p:nvPr/>
        </p:nvSpPr>
        <p:spPr>
          <a:xfrm>
            <a:off x="9821338" y="5368289"/>
            <a:ext cx="2412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СТУДЕНТ</a:t>
            </a:r>
          </a:p>
          <a:p>
            <a:r>
              <a:rPr lang="sr-Cyrl-R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Александра Богићевић </a:t>
            </a:r>
          </a:p>
          <a:p>
            <a:r>
              <a:rPr lang="sr-Cyrl-R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0390/17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7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303B9-B175-43CD-83B8-8A104D21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b="1" dirty="0"/>
              <a:t>Увод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D4E66-7315-4145-9609-4E8ED427A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685047"/>
          </a:xfrm>
        </p:spPr>
        <p:txBody>
          <a:bodyPr/>
          <a:lstStyle/>
          <a:p>
            <a:r>
              <a:rPr lang="sr-Cyrl-RS" dirty="0"/>
              <a:t>Шта предствља софтверски додатак веб прегледача?</a:t>
            </a:r>
          </a:p>
          <a:p>
            <a:r>
              <a:rPr lang="sr-Cyrl-RS" dirty="0"/>
              <a:t>Екстензије електронске поште</a:t>
            </a:r>
          </a:p>
          <a:p>
            <a:r>
              <a:rPr lang="sr-Cyrl-RS" dirty="0"/>
              <a:t>Опис рада екстензија</a:t>
            </a:r>
          </a:p>
          <a:p>
            <a:r>
              <a:rPr lang="sr-Cyrl-RS" dirty="0"/>
              <a:t>Опис система</a:t>
            </a:r>
          </a:p>
          <a:p>
            <a:r>
              <a:rPr lang="sr-Cyrl-RS" dirty="0"/>
              <a:t>Развој система</a:t>
            </a:r>
          </a:p>
          <a:p>
            <a:r>
              <a:rPr lang="sr-Cyrl-RS" dirty="0"/>
              <a:t>Закључак</a:t>
            </a:r>
          </a:p>
          <a:p>
            <a:r>
              <a:rPr lang="sr-Cyrl-RS" dirty="0"/>
              <a:t>Питања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7EDDF-855D-462F-BE10-D4D60980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62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2A71F-A9EA-48E5-8549-4B2967EF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b="1" dirty="0"/>
              <a:t>Шта предствља софтверски додатак веб прегледача?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30B3F-14E5-42A7-AD87-BF9B0D53E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6490"/>
            <a:ext cx="10515600" cy="3512857"/>
          </a:xfrm>
        </p:spPr>
        <p:txBody>
          <a:bodyPr/>
          <a:lstStyle/>
          <a:p>
            <a:r>
              <a:rPr lang="sr-Cyrl-R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Софтверски додаци веб прегледача - енг.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 extensions</a:t>
            </a:r>
            <a:r>
              <a:rPr lang="sr-Cyrl-RS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sr-Cyrl-R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екстензије</a:t>
            </a:r>
          </a:p>
          <a:p>
            <a:r>
              <a:rPr lang="sr-Cyrl-R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Прилагођава рад веб прегледача</a:t>
            </a:r>
            <a:endParaRPr lang="sr-Cyrl-R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sr-Cyrl-R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Могућности екстензија:</a:t>
            </a:r>
            <a:endParaRPr lang="sr-Cyrl-R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sr-Cyrl-RS" dirty="0">
                <a:latin typeface="Times New Roman" panose="02020603050405020304" pitchFamily="18" charset="0"/>
                <a:ea typeface="Calibri" panose="020F0502020204030204" pitchFamily="34" charset="0"/>
              </a:rPr>
              <a:t>обогаћује садржај веб странице</a:t>
            </a:r>
            <a:endParaRPr lang="sr-Cyrl-R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sr-Cyrl-RS" dirty="0">
                <a:latin typeface="Times New Roman" panose="02020603050405020304" pitchFamily="18" charset="0"/>
                <a:ea typeface="Calibri" panose="020F0502020204030204" pitchFamily="34" charset="0"/>
              </a:rPr>
              <a:t>обезбеђује </a:t>
            </a:r>
            <a:r>
              <a:rPr lang="sr-Cyrl-R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одређене олакшице у раду </a:t>
            </a:r>
          </a:p>
          <a:p>
            <a:pPr lvl="1"/>
            <a:r>
              <a:rPr lang="sr-Cyrl-RS" dirty="0">
                <a:latin typeface="Times New Roman" panose="02020603050405020304" pitchFamily="18" charset="0"/>
                <a:ea typeface="Calibri" panose="020F0502020204030204" pitchFamily="34" charset="0"/>
              </a:rPr>
              <a:t>пружа д</a:t>
            </a:r>
            <a:r>
              <a:rPr lang="sr-Cyrl-R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одатне функционалности одређених веб апликација</a:t>
            </a:r>
            <a:endParaRPr lang="sr-Latn-R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sr-Cyrl-R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Водећи веб прегледач – </a:t>
            </a:r>
            <a:r>
              <a:rPr lang="sr-Latn-R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Google Chrome</a:t>
            </a:r>
            <a:r>
              <a:rPr lang="sr-Cyrl-R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r>
              <a:rPr lang="sr-Latn-RS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Chrome Web Store </a:t>
            </a:r>
            <a:r>
              <a:rPr lang="sr-Cyrl-R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– преко 135 000 екстензија</a:t>
            </a:r>
            <a:endParaRPr lang="sr-Cyrl-R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sr-Cyrl-R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4273E-EA19-4413-B2DA-E563ED64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5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27A4-1EB4-4B64-B4EF-FE1D7FB2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b="1" dirty="0"/>
              <a:t>Екстензије електронске поште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35D4A-3898-46FD-A160-41DF9FE69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sr-Cyrl-RS" dirty="0"/>
              <a:t>Е-пошта</a:t>
            </a:r>
            <a:r>
              <a:rPr lang="en-US" dirty="0"/>
              <a:t>:</a:t>
            </a:r>
            <a:endParaRPr lang="sr-Cyrl-RS" dirty="0"/>
          </a:p>
          <a:p>
            <a:pPr lvl="1"/>
            <a:r>
              <a:rPr lang="sr-Cyrl-RS" dirty="0"/>
              <a:t>неопходно средство пословне комуникације</a:t>
            </a:r>
          </a:p>
          <a:p>
            <a:pPr lvl="1"/>
            <a:r>
              <a:rPr lang="sr-Cyrl-RS" dirty="0"/>
              <a:t>Неопходан део корисникчких налога на свим друштвеним мрежама</a:t>
            </a:r>
          </a:p>
          <a:p>
            <a:r>
              <a:rPr lang="sr-Cyrl-RS" dirty="0"/>
              <a:t>Најпопуларнија платформа – </a:t>
            </a:r>
            <a:r>
              <a:rPr lang="sr-Latn-RS" i="1" dirty="0"/>
              <a:t>Gmail by Google</a:t>
            </a:r>
            <a:endParaRPr lang="sr-Cyrl-RS" dirty="0"/>
          </a:p>
          <a:p>
            <a:r>
              <a:rPr lang="sr-Cyrl-RS" dirty="0"/>
              <a:t>Жеља за додатним функционалностима</a:t>
            </a:r>
          </a:p>
          <a:p>
            <a:r>
              <a:rPr lang="sr-Cyrl-RS" dirty="0"/>
              <a:t>Екстензије:</a:t>
            </a:r>
          </a:p>
          <a:p>
            <a:pPr lvl="1"/>
            <a:r>
              <a:rPr lang="en-US" i="1" dirty="0"/>
              <a:t>Gmail reverse conversation</a:t>
            </a:r>
          </a:p>
          <a:p>
            <a:pPr lvl="1"/>
            <a:r>
              <a:rPr lang="en-US" i="1" dirty="0" err="1"/>
              <a:t>FlowCrypt</a:t>
            </a:r>
            <a:r>
              <a:rPr lang="en-US" i="1" dirty="0"/>
              <a:t>: Encrypt Gmail with PGP</a:t>
            </a:r>
          </a:p>
          <a:p>
            <a:pPr lvl="1"/>
            <a:r>
              <a:rPr lang="en-US" i="1" dirty="0" err="1"/>
              <a:t>Sortd</a:t>
            </a:r>
            <a:r>
              <a:rPr lang="en-US" i="1" dirty="0"/>
              <a:t> for Gmail</a:t>
            </a:r>
          </a:p>
          <a:p>
            <a:pPr lvl="1"/>
            <a:r>
              <a:rPr lang="en-US" i="1" dirty="0"/>
              <a:t>Inbox When Ready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C8519-21E2-43F3-8C40-C9057AF9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5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0641-97E6-4627-8859-1C8683D2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b="1" dirty="0"/>
              <a:t>Опис рада екстензија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43ED2-1FFE-4F68-83B0-EB47517F5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sr-Cyrl-RS" dirty="0"/>
              <a:t>Веб технологије – </a:t>
            </a:r>
            <a:r>
              <a:rPr lang="en-US" i="1" dirty="0"/>
              <a:t>HTML, CSS, JavaScript</a:t>
            </a:r>
            <a:endParaRPr lang="sr-Cyrl-RS" dirty="0"/>
          </a:p>
          <a:p>
            <a:r>
              <a:rPr lang="sr-Cyrl-RS" dirty="0"/>
              <a:t>Кориснички интерфејс + АПИ</a:t>
            </a:r>
          </a:p>
          <a:p>
            <a:r>
              <a:rPr lang="sr-Cyrl-RS" dirty="0"/>
              <a:t>Компоненте које изграђују екстензију:</a:t>
            </a:r>
          </a:p>
          <a:p>
            <a:pPr lvl="1"/>
            <a:r>
              <a:rPr lang="sr-Cyrl-RS" dirty="0"/>
              <a:t>манифест датотека</a:t>
            </a:r>
          </a:p>
          <a:p>
            <a:pPr lvl="2"/>
            <a:r>
              <a:rPr lang="sr-Cyrl-RS" dirty="0"/>
              <a:t>Неизоставни део сваке екстензије</a:t>
            </a:r>
          </a:p>
          <a:p>
            <a:pPr lvl="2"/>
            <a:r>
              <a:rPr lang="en-US" i="1" dirty="0"/>
              <a:t>JSON </a:t>
            </a:r>
            <a:r>
              <a:rPr lang="sr-Cyrl-RS" dirty="0"/>
              <a:t>формат</a:t>
            </a:r>
            <a:endParaRPr lang="sr-Cyrl-RS" i="1" dirty="0"/>
          </a:p>
          <a:p>
            <a:pPr lvl="1"/>
            <a:r>
              <a:rPr lang="sr-Cyrl-RS" dirty="0"/>
              <a:t>позадинска скрипта</a:t>
            </a:r>
          </a:p>
          <a:p>
            <a:pPr lvl="2"/>
            <a:r>
              <a:rPr lang="sr-Cyrl-RS" dirty="0"/>
              <a:t>Ослушкује догађаје</a:t>
            </a:r>
          </a:p>
          <a:p>
            <a:pPr lvl="1"/>
            <a:r>
              <a:rPr lang="sr-Cyrl-RS" dirty="0"/>
              <a:t>скрипта садржаја</a:t>
            </a:r>
          </a:p>
          <a:p>
            <a:pPr lvl="2"/>
            <a:r>
              <a:rPr lang="sr-Cyrl-RS" dirty="0"/>
              <a:t>Чита детаље веб странице и послеђује их позадинској скрипти</a:t>
            </a:r>
          </a:p>
          <a:p>
            <a:pPr lvl="2"/>
            <a:r>
              <a:rPr lang="sr-Cyrl-RS" dirty="0"/>
              <a:t>Мења детаље веб странице</a:t>
            </a:r>
          </a:p>
          <a:p>
            <a:pPr lvl="1"/>
            <a:r>
              <a:rPr lang="sr-Cyrl-RS" dirty="0"/>
              <a:t>страна за опције</a:t>
            </a:r>
          </a:p>
          <a:p>
            <a:pPr lvl="2"/>
            <a:r>
              <a:rPr lang="sr-Cyrl-RS" dirty="0"/>
              <a:t>Прилагођава понашање екстензије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40C3-C6F7-40E3-A153-C3CA6C4E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2060-1731-4B24-90AB-6EED647F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b="1" dirty="0"/>
              <a:t>Опис система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C4EBB-22DC-4B36-A882-8A0E22A6A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3B61E-F064-486F-BD6D-6109EAB6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1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8461-21EA-44A9-A4F3-2D88009D6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b="1" dirty="0"/>
              <a:t>Реализација система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E04A5-9573-4459-944A-B657D252D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399A8-105A-4616-B795-8661357F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2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89DD-D423-4F27-B8B1-A989758B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b="1" dirty="0"/>
              <a:t>Закључак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49E10-9BBD-45C3-A618-F91BEE8C4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8156"/>
            <a:ext cx="10515600" cy="4530725"/>
          </a:xfrm>
        </p:spPr>
        <p:txBody>
          <a:bodyPr>
            <a:normAutofit/>
          </a:bodyPr>
          <a:lstStyle/>
          <a:p>
            <a:r>
              <a:rPr lang="sr-Cyrl-RS" dirty="0"/>
              <a:t>Екстензије прилагођавају рад веб прегледача</a:t>
            </a:r>
          </a:p>
          <a:p>
            <a:r>
              <a:rPr lang="sr-Cyrl-RS" dirty="0"/>
              <a:t>Екстензије су изграђене помоћу веб технологија – </a:t>
            </a:r>
            <a:r>
              <a:rPr lang="en-US" i="1" dirty="0"/>
              <a:t>HTML, CSS, JS</a:t>
            </a:r>
          </a:p>
          <a:p>
            <a:r>
              <a:rPr lang="sr-Cyrl-RS" dirty="0"/>
              <a:t>Приказана је израда екстензије која омогућава:</a:t>
            </a:r>
          </a:p>
          <a:p>
            <a:pPr lvl="1"/>
            <a:r>
              <a:rPr lang="sr-Cyrl-RS" dirty="0"/>
              <a:t>креирање подсетника за одложено читање порука електронске поште</a:t>
            </a:r>
          </a:p>
          <a:p>
            <a:pPr lvl="1"/>
            <a:r>
              <a:rPr lang="sr-Cyrl-RS" dirty="0"/>
              <a:t>управљање подсетницима</a:t>
            </a:r>
          </a:p>
          <a:p>
            <a:pPr lvl="1"/>
            <a:r>
              <a:rPr lang="sr-Cyrl-RS" dirty="0"/>
              <a:t>обавештавање о подсетнику</a:t>
            </a:r>
          </a:p>
          <a:p>
            <a:r>
              <a:rPr lang="sr-Cyrl-RS" dirty="0"/>
              <a:t>Тренутно стање – подршка једног веб прегледача – </a:t>
            </a:r>
            <a:r>
              <a:rPr lang="en-US" i="1" dirty="0"/>
              <a:t>Google Chrome</a:t>
            </a:r>
            <a:endParaRPr lang="sr-Cyrl-RS" dirty="0"/>
          </a:p>
          <a:p>
            <a:r>
              <a:rPr lang="sr-Cyrl-RS" dirty="0"/>
              <a:t>Проширењ</a:t>
            </a:r>
            <a:r>
              <a:rPr lang="en-US" dirty="0"/>
              <a:t>a:</a:t>
            </a:r>
          </a:p>
          <a:p>
            <a:pPr lvl="1"/>
            <a:r>
              <a:rPr lang="sr-Cyrl-RS" dirty="0"/>
              <a:t>подршка више веб прегледача, нпр. </a:t>
            </a:r>
            <a:r>
              <a:rPr lang="en-US" i="1" dirty="0"/>
              <a:t>Firefox by Mozilla</a:t>
            </a:r>
            <a:r>
              <a:rPr lang="sr-Cyrl-RS" dirty="0"/>
              <a:t> и</a:t>
            </a:r>
            <a:r>
              <a:rPr lang="en-US" i="1" dirty="0"/>
              <a:t> Opera</a:t>
            </a:r>
          </a:p>
          <a:p>
            <a:pPr lvl="1"/>
            <a:r>
              <a:rPr lang="sr-Cyrl-RS" dirty="0"/>
              <a:t>отварање конкретне поруке е-поште притиском на обавештење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68F98-7CB0-46E7-8EFF-E2F39A141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67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67C1-B666-4153-81BF-52E4F2DD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2534"/>
            <a:ext cx="10515600" cy="1325563"/>
          </a:xfrm>
        </p:spPr>
        <p:txBody>
          <a:bodyPr/>
          <a:lstStyle/>
          <a:p>
            <a:pPr algn="ctr"/>
            <a:r>
              <a:rPr lang="sr-Cyrl-RS" dirty="0"/>
              <a:t>Хвала на пажњи!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6DD0C-75FB-4E6D-B6DD-162B0CA9A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4047" y="3671700"/>
            <a:ext cx="2563906" cy="944469"/>
          </a:xfrm>
        </p:spPr>
        <p:txBody>
          <a:bodyPr/>
          <a:lstStyle/>
          <a:p>
            <a:pPr marL="0" indent="0">
              <a:buNone/>
            </a:pPr>
            <a:r>
              <a:rPr lang="sr-Cyrl-RS" dirty="0"/>
              <a:t>Питања?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272C5-B256-4AA6-B329-5B49190A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1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1304</TotalTime>
  <Words>287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Tahoma</vt:lpstr>
      <vt:lpstr>Times New Roman</vt:lpstr>
      <vt:lpstr>Office Theme</vt:lpstr>
      <vt:lpstr>СОФТВЕРСКИ ДОДАТАК ВЕБ ПРЕГЛЕДАЧА ЗА ОДЛОЖЕНО ЧИТАЊЕ ПОРУКА ЕЛЕКТРОНСКЕ ПОШТЕ </vt:lpstr>
      <vt:lpstr>Увод</vt:lpstr>
      <vt:lpstr>Шта предствља софтверски додатак веб прегледача?</vt:lpstr>
      <vt:lpstr>Екстензије електронске поште</vt:lpstr>
      <vt:lpstr>Опис рада екстензија</vt:lpstr>
      <vt:lpstr>Опис система</vt:lpstr>
      <vt:lpstr>Реализација система</vt:lpstr>
      <vt:lpstr>Закључак</vt:lpstr>
      <vt:lpstr>Хвала на пажњи!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ПРОНАЛАЖЕЊЕ ОПТИМАЛНЕ ПУТАЊЕ КОРИШЋЕЊЕМ ГРАФИЧКИХ КАРТИЦА </dc:title>
  <dc:creator>Никола Миличевић</dc:creator>
  <cp:lastModifiedBy>Александра Богићевић</cp:lastModifiedBy>
  <cp:revision>58</cp:revision>
  <dcterms:created xsi:type="dcterms:W3CDTF">2021-09-16T17:39:29Z</dcterms:created>
  <dcterms:modified xsi:type="dcterms:W3CDTF">2021-12-28T18:20:23Z</dcterms:modified>
</cp:coreProperties>
</file>