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5" r:id="rId1"/>
  </p:sldMasterIdLst>
  <p:notesMasterIdLst>
    <p:notesMasterId r:id="rId15"/>
  </p:notesMasterIdLst>
  <p:sldIdLst>
    <p:sldId id="256" r:id="rId2"/>
    <p:sldId id="257" r:id="rId3"/>
    <p:sldId id="263" r:id="rId4"/>
    <p:sldId id="258" r:id="rId5"/>
    <p:sldId id="259" r:id="rId6"/>
    <p:sldId id="260" r:id="rId7"/>
    <p:sldId id="265" r:id="rId8"/>
    <p:sldId id="266" r:id="rId9"/>
    <p:sldId id="267" r:id="rId10"/>
    <p:sldId id="268" r:id="rId11"/>
    <p:sldId id="261" r:id="rId12"/>
    <p:sldId id="262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04CD3-1366-404D-BA84-8E7DB5361AB1}" type="datetimeFigureOut">
              <a:rPr lang="en-US" smtClean="0"/>
              <a:t>28-Dec-21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6C5B1-C35A-4098-8920-7EC56B657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57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7107-3AE9-41F9-8F4A-1522C208D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857855-FC66-45CA-ABFD-A7D5DD890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9EE27-C32F-4811-B56B-8BAAB8B48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85DF-56F0-4432-8BAF-897034E735A5}" type="datetime1">
              <a:rPr lang="en-US" smtClean="0"/>
              <a:t>28-Dec-21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F2991-C408-4ED1-B476-44BD5DECD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4D3F4-AE84-4D9E-99D7-0FB59EC91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2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5F000-ABB7-47ED-BFAC-BDACD3D14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2EEAEB-EC7D-4D4F-8473-BE3A2F9E5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06F4C-3DC1-4C9A-BD02-DB0A7EB3D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B8FD-840C-4AD5-A0AA-5E2E634416AB}" type="datetime1">
              <a:rPr lang="en-US" smtClean="0"/>
              <a:t>28-Dec-21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E9895-6C37-499B-9CD0-8108D9094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1E38D-E1CA-4BEA-BED7-56AD84A74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99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061425-0A4B-48D3-8E71-D48DDC38C5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64DDC2-2FE7-4281-825C-F09F5A35F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2551E-1B0C-4AD4-8130-0ECA093A4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0B06-41DD-4A0B-80DC-C4DB041E0759}" type="datetime1">
              <a:rPr lang="en-US" smtClean="0"/>
              <a:t>28-Dec-21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77A8D-B40F-4CF1-8191-F0B0B50D7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E813A-2776-4876-A8A1-4423E3B5B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3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FD1B6-BF23-484C-974C-F9D21414C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3E9B2-5E0D-4CFA-B3B9-9DB2AED4F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BD2C1-A0FE-4B12-A555-0D2629B58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AD66-75E2-4C08-90D8-5B4EC446690D}" type="datetime1">
              <a:rPr lang="en-US" smtClean="0"/>
              <a:t>28-Dec-21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38929-F22C-4B55-8852-1FFAA1AC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4E164-F75E-43F5-926D-2BA2767EC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55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A23F-0A90-47A2-ACC4-244F160D4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89AB0-BF24-42D7-9226-476CBAC0A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89BA1-BD95-4028-BC04-12D13B78A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8842-74EC-4F65-B6B8-E53172E4F9E6}" type="datetime1">
              <a:rPr lang="en-US" smtClean="0"/>
              <a:t>28-Dec-21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355CA-2BD9-4FC6-B448-1E4191FE6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BD75B-3913-41C0-B5BC-EF75B1B0A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72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97892-0FF4-4061-B6B8-3A10A81F1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84CBF-01B1-4DAB-B2E5-4B6E67CDE2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601B5-A2B3-41D1-849C-B64B62312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FE140-9B05-43F2-A6E7-2FDE83E85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12A9-6056-4800-8EA1-57A70EAC9ED7}" type="datetime1">
              <a:rPr lang="en-US" smtClean="0"/>
              <a:t>28-Dec-21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E28AA-01A8-4847-B037-D2E4616A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880FF-768F-4C35-AB69-F9ABBD66A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90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7CA02-FF04-4D7A-9BB3-624FFA3D6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91010-84E6-4036-9589-84E5840A1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7994A-EB58-4FDE-B70A-D454E5974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E7ADEA-6D57-4F12-819A-D037F091C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1BC4AF-AE2F-486A-95EB-AE800BE366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69259F-76C4-4175-B4EB-501569916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8A65-ADF0-416A-A4C0-A4FFD649A943}" type="datetime1">
              <a:rPr lang="en-US" smtClean="0"/>
              <a:t>28-Dec-21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D8AF88-C670-47BB-8639-3C64702F2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A4871E-8F84-431F-9598-1365CF20A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02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719A8-BEAA-40BD-823E-67703DF8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4F973-EF22-43F6-8D86-A4D846F33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FB92-4FEE-4A2B-AEA2-4227F5437848}" type="datetime1">
              <a:rPr lang="en-US" smtClean="0"/>
              <a:t>28-Dec-21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11A253-C46C-42BF-9D1E-9474DD00B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54B58C-0DE9-4C04-8316-960322175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94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3B4ACF-E7CE-49BB-AC8A-6DD317484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FCC6-7901-49AC-AF90-4124581558FF}" type="datetime1">
              <a:rPr lang="en-US" smtClean="0"/>
              <a:t>28-Dec-21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A21177-39CD-45F0-BA8C-DC3D9239D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1903D-0637-430D-8F6E-76AD6E73B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64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E5CF1-7533-4C27-A884-52E108FB6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AFFEF-3C2E-46D5-A543-576874CC2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CB0072-8A87-47D5-BB5D-C0D3EDD35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73F79-3B2A-4E65-8513-A01E4757A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C158-6A30-4ACC-B764-8A6D07C66D9F}" type="datetime1">
              <a:rPr lang="en-US" smtClean="0"/>
              <a:t>28-Dec-21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0AB23-3ABC-4FC0-89A6-9D7A3536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A9793-935E-48ED-9D23-826722FEC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45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93BD9-F20D-4CBE-B251-C1446C733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ECEFDD-9ABF-4B01-A794-3CD9AC015F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D978D-8044-4EFA-934E-5EAEAAEA6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70F52-8271-45F0-AB87-EE730D4DD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7967-5DA8-4A77-BCD6-EA179ACCDDB6}" type="datetime1">
              <a:rPr lang="en-US" smtClean="0"/>
              <a:t>28-Dec-21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EA227-F7C2-44FE-B925-0E29410D6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94D16-BB81-4879-85AF-2F6D71236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91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69A9FA-100B-4573-BE7B-45DD070C6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861E8-C08B-4A3E-94A1-C116B601E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448A3-FA9F-47C1-890F-CBE000056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CE1FE-B231-4280-BBC7-31367D7004E3}" type="datetime1">
              <a:rPr lang="en-US" smtClean="0"/>
              <a:t>28-Dec-21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BF5FD-A5B5-40A3-9B53-B5827B19EC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F540-BE01-4280-96E3-E011C8540E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D94BB-3F08-4867-8133-8201904E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47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B5FF9-ABF7-4F44-8A68-7850CE4BE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6581" y="1901467"/>
            <a:ext cx="9144000" cy="2387600"/>
          </a:xfrm>
        </p:spPr>
        <p:txBody>
          <a:bodyPr/>
          <a:lstStyle/>
          <a:p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СОФТВЕРСКИ ДОДАТАК ВЕБ ПРЕГЛЕДАЧА ЗА ОДЛОЖЕНО ЧИТАЊЕ ПОРУКА ЕЛЕКТРОНСКЕ ПОШТЕ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377FAD-C19F-4DD2-B38B-BBD93AE5C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0028"/>
            <a:ext cx="9144000" cy="943329"/>
          </a:xfrm>
        </p:spPr>
        <p:txBody>
          <a:bodyPr>
            <a:normAutofit/>
          </a:bodyPr>
          <a:lstStyle/>
          <a:p>
            <a:r>
              <a:rPr lang="sr-Cyrl-R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ДИПЛОМСКИ РАД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 descr="A picture containing text, sign, dark, gambling house&#10;&#10;Description automatically generated">
            <a:extLst>
              <a:ext uri="{FF2B5EF4-FFF2-40B4-BE49-F238E27FC236}">
                <a16:creationId xmlns:a16="http://schemas.microsoft.com/office/drawing/2014/main" id="{413D4FC7-4134-484C-BBE1-AD51BC106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619" y="876160"/>
            <a:ext cx="1904762" cy="19047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965617-C837-45E7-9BBF-EDFE58F29231}"/>
              </a:ext>
            </a:extLst>
          </p:cNvPr>
          <p:cNvSpPr txBox="1"/>
          <p:nvPr/>
        </p:nvSpPr>
        <p:spPr>
          <a:xfrm>
            <a:off x="2370662" y="217061"/>
            <a:ext cx="74506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Универзитет у Београду</a:t>
            </a:r>
            <a:endParaRPr lang="en-US" sz="12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ru-RU" sz="12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Електротехнички факултет</a:t>
            </a:r>
            <a:endParaRPr lang="en-US" sz="12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222349-2D3B-4BB7-9EE4-C95F780DA547}"/>
              </a:ext>
            </a:extLst>
          </p:cNvPr>
          <p:cNvSpPr txBox="1"/>
          <p:nvPr/>
        </p:nvSpPr>
        <p:spPr>
          <a:xfrm>
            <a:off x="285648" y="5371652"/>
            <a:ext cx="2852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МЕНТОР </a:t>
            </a:r>
          </a:p>
          <a:p>
            <a:r>
              <a:rPr lang="sr-Cyrl-R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Доц. др Дражен Драшковић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354385-CCFA-44A9-9260-4571D83995EE}"/>
              </a:ext>
            </a:extLst>
          </p:cNvPr>
          <p:cNvSpPr txBox="1"/>
          <p:nvPr/>
        </p:nvSpPr>
        <p:spPr>
          <a:xfrm>
            <a:off x="9821338" y="5368289"/>
            <a:ext cx="2412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СТУДЕНТ</a:t>
            </a:r>
          </a:p>
          <a:p>
            <a:r>
              <a:rPr lang="sr-Cyrl-R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Александра Богићевић </a:t>
            </a:r>
          </a:p>
          <a:p>
            <a:r>
              <a:rPr lang="sr-Cyrl-R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0390/17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473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7569B-51B3-4B47-9E59-938EDC1CB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RS" sz="2400" dirty="0">
                <a:latin typeface="+mn-lt"/>
              </a:rPr>
              <a:t>Изглед обавештења</a:t>
            </a:r>
            <a:endParaRPr lang="en-US" sz="2400" dirty="0">
              <a:latin typeface="+mn-lt"/>
            </a:endParaRPr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5E322E3-09BF-473B-A9A3-C13FD38F7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561" y="1771734"/>
            <a:ext cx="6078878" cy="331453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CD8FC-EC29-4C87-9C20-AF1300C73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4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B8461-21EA-44A9-A4F3-2D88009D6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b="1" dirty="0"/>
              <a:t>Реализација система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E04A5-9573-4459-944A-B657D252D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257800" cy="4351338"/>
          </a:xfrm>
        </p:spPr>
        <p:txBody>
          <a:bodyPr>
            <a:normAutofit fontScale="92500" lnSpcReduction="20000"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sr-Cyrl-RS" sz="1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Структура система:</a:t>
            </a:r>
            <a:endParaRPr lang="sr-Latn-RS" sz="1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7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manifest.json</a:t>
            </a:r>
            <a:endParaRPr lang="en-US" sz="1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sr-Cyrl-R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датотеке које чине страницу са опцијама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1200150" lvl="2" indent="-285750"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-"/>
            </a:pPr>
            <a:r>
              <a:rPr lang="sr-Cyrl-R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options.html</a:t>
            </a:r>
            <a:endParaRPr lang="en-US" sz="1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2" indent="-285750"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-"/>
            </a:pPr>
            <a:r>
              <a:rPr lang="en-US" sz="17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options.css</a:t>
            </a:r>
            <a:endParaRPr lang="en-US" sz="1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2" indent="-285750"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-"/>
            </a:pPr>
            <a:r>
              <a:rPr lang="en-US" sz="17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options.js</a:t>
            </a:r>
            <a:endParaRPr lang="en-US" sz="1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sr-Cyrl-R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датотеке које чине кориснички интерфејс екстензије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sr-Cyrl-R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2" indent="-285750"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-"/>
            </a:pPr>
            <a:r>
              <a:rPr lang="en-US" sz="17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popup.html</a:t>
            </a:r>
            <a:endParaRPr lang="en-US" sz="1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2" indent="-285750"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-"/>
            </a:pPr>
            <a:r>
              <a:rPr lang="en-US" sz="17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popup.css</a:t>
            </a:r>
            <a:endParaRPr lang="en-US" sz="1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sr-Cyrl-R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позадинска скрипта 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background.js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sr-Cyrl-R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скрипта садржаја (</a:t>
            </a:r>
            <a:r>
              <a:rPr lang="en-US" sz="17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content.js</a:t>
            </a:r>
            <a:r>
              <a:rPr lang="sr-Cyrl-R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sr-Cyrl-R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додаци</a:t>
            </a:r>
            <a:endParaRPr lang="en-US" sz="1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399A8-105A-4616-B795-8661357F1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11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1CDF255-1BE0-46F0-8022-1F1D4DDDFDF9}"/>
              </a:ext>
            </a:extLst>
          </p:cNvPr>
          <p:cNvSpPr txBox="1">
            <a:spLocks/>
          </p:cNvSpPr>
          <p:nvPr/>
        </p:nvSpPr>
        <p:spPr>
          <a:xfrm>
            <a:off x="7421072" y="1690688"/>
            <a:ext cx="449833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sr-Latn-RS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chrome.storage API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sr-Latn-RS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chrome.alarms API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sr-Latn-RS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chrome.notifications API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sr-Latn-RS" sz="1600" i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sr-Latn-RS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chrome.runtime.sendMessage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sr-Latn-RS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chrome.runtime.onMessage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622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A89DD-D423-4F27-B8B1-A989758B3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b="1" dirty="0"/>
              <a:t>Закључак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49E10-9BBD-45C3-A618-F91BEE8C4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8156"/>
            <a:ext cx="10515600" cy="4530725"/>
          </a:xfrm>
        </p:spPr>
        <p:txBody>
          <a:bodyPr>
            <a:normAutofit/>
          </a:bodyPr>
          <a:lstStyle/>
          <a:p>
            <a:r>
              <a:rPr lang="sr-Cyrl-RS" dirty="0"/>
              <a:t>Екстензије прилагођавају рад веб прегледача</a:t>
            </a:r>
          </a:p>
          <a:p>
            <a:r>
              <a:rPr lang="sr-Cyrl-RS" dirty="0"/>
              <a:t>Екстензије су изграђене помоћу веб технологија – </a:t>
            </a:r>
            <a:r>
              <a:rPr lang="en-US" i="1" dirty="0"/>
              <a:t>HTML, CSS, JS</a:t>
            </a:r>
          </a:p>
          <a:p>
            <a:r>
              <a:rPr lang="sr-Cyrl-RS" dirty="0"/>
              <a:t>Приказана је израда екстензије која омогућава:</a:t>
            </a:r>
          </a:p>
          <a:p>
            <a:pPr lvl="1"/>
            <a:r>
              <a:rPr lang="sr-Cyrl-RS" dirty="0"/>
              <a:t>креирање подсетника за одложено читање порука електронске поште</a:t>
            </a:r>
          </a:p>
          <a:p>
            <a:pPr lvl="1"/>
            <a:r>
              <a:rPr lang="sr-Cyrl-RS" dirty="0"/>
              <a:t>управљање подсетницима</a:t>
            </a:r>
          </a:p>
          <a:p>
            <a:pPr lvl="1"/>
            <a:r>
              <a:rPr lang="sr-Cyrl-RS" dirty="0"/>
              <a:t>обавештавање о подсетнику</a:t>
            </a:r>
          </a:p>
          <a:p>
            <a:r>
              <a:rPr lang="sr-Cyrl-RS" dirty="0"/>
              <a:t>Тренутно стање – подршка једног веб прегледача – </a:t>
            </a:r>
            <a:r>
              <a:rPr lang="en-US" i="1" dirty="0"/>
              <a:t>Google Chrome</a:t>
            </a:r>
            <a:endParaRPr lang="sr-Cyrl-RS" dirty="0"/>
          </a:p>
          <a:p>
            <a:r>
              <a:rPr lang="sr-Cyrl-RS" dirty="0"/>
              <a:t>Проширењ</a:t>
            </a:r>
            <a:r>
              <a:rPr lang="en-US" dirty="0"/>
              <a:t>a:</a:t>
            </a:r>
          </a:p>
          <a:p>
            <a:pPr lvl="1"/>
            <a:r>
              <a:rPr lang="sr-Cyrl-RS" dirty="0"/>
              <a:t>подршка више веб прегледача, нпр. </a:t>
            </a:r>
            <a:r>
              <a:rPr lang="en-US" i="1" dirty="0"/>
              <a:t>Firefox by Mozilla</a:t>
            </a:r>
            <a:r>
              <a:rPr lang="sr-Cyrl-RS" dirty="0"/>
              <a:t> и</a:t>
            </a:r>
            <a:r>
              <a:rPr lang="en-US" i="1" dirty="0"/>
              <a:t> Opera</a:t>
            </a:r>
          </a:p>
          <a:p>
            <a:pPr lvl="1"/>
            <a:r>
              <a:rPr lang="sr-Cyrl-RS" dirty="0"/>
              <a:t>отварање конкретне поруке е-поште притиском на обавештење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C68F98-7CB0-46E7-8EFF-E2F39A141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67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67C1-B666-4153-81BF-52E4F2DDD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338" y="970736"/>
            <a:ext cx="10515600" cy="1325563"/>
          </a:xfrm>
        </p:spPr>
        <p:txBody>
          <a:bodyPr/>
          <a:lstStyle/>
          <a:p>
            <a:pPr algn="ctr"/>
            <a:r>
              <a:rPr lang="sr-Cyrl-RS" dirty="0"/>
              <a:t>Хвала на пажњи и срећни празници!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6DD0C-75FB-4E6D-B6DD-162B0CA9A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686" y="2484531"/>
            <a:ext cx="1538627" cy="944469"/>
          </a:xfrm>
        </p:spPr>
        <p:txBody>
          <a:bodyPr/>
          <a:lstStyle/>
          <a:p>
            <a:pPr marL="0" indent="0">
              <a:buNone/>
            </a:pPr>
            <a:r>
              <a:rPr lang="sr-Cyrl-RS" dirty="0"/>
              <a:t>Питања?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A272C5-B256-4AA6-B329-5B49190A8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 descr="A christmas tree with presents underneath&#10;&#10;Description automatically generated with low confidence">
            <a:extLst>
              <a:ext uri="{FF2B5EF4-FFF2-40B4-BE49-F238E27FC236}">
                <a16:creationId xmlns:a16="http://schemas.microsoft.com/office/drawing/2014/main" id="{1A3CD17C-C4DE-427F-B4EB-27580BB4B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771" y="2135064"/>
            <a:ext cx="3069468" cy="4339749"/>
          </a:xfrm>
          <a:prstGeom prst="rect">
            <a:avLst/>
          </a:prstGeom>
        </p:spPr>
      </p:pic>
      <p:pic>
        <p:nvPicPr>
          <p:cNvPr id="9" name="Picture 8" descr="A picture containing headdress, helmet&#10;&#10;Description automatically generated">
            <a:extLst>
              <a:ext uri="{FF2B5EF4-FFF2-40B4-BE49-F238E27FC236}">
                <a16:creationId xmlns:a16="http://schemas.microsoft.com/office/drawing/2014/main" id="{C39D6CE8-8904-4E51-9E8D-EACC475D8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79" y="594887"/>
            <a:ext cx="1749654" cy="119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611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303B9-B175-43CD-83B8-8A104D218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b="1" dirty="0"/>
              <a:t>Увод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D4E66-7315-4145-9609-4E8ED427A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5611"/>
            <a:ext cx="10515600" cy="4685047"/>
          </a:xfrm>
        </p:spPr>
        <p:txBody>
          <a:bodyPr/>
          <a:lstStyle/>
          <a:p>
            <a:r>
              <a:rPr lang="sr-Cyrl-RS" dirty="0"/>
              <a:t>Шта предствља софтверски додатак веб прегледача?</a:t>
            </a:r>
          </a:p>
          <a:p>
            <a:r>
              <a:rPr lang="sr-Cyrl-RS" dirty="0"/>
              <a:t>Екстензије електронске поште</a:t>
            </a:r>
          </a:p>
          <a:p>
            <a:r>
              <a:rPr lang="sr-Cyrl-RS" dirty="0"/>
              <a:t>Опис рада екстензија</a:t>
            </a:r>
          </a:p>
          <a:p>
            <a:r>
              <a:rPr lang="sr-Cyrl-RS" dirty="0"/>
              <a:t>Опис система</a:t>
            </a:r>
          </a:p>
          <a:p>
            <a:r>
              <a:rPr lang="sr-Cyrl-RS" dirty="0"/>
              <a:t>Реализација система</a:t>
            </a:r>
          </a:p>
          <a:p>
            <a:r>
              <a:rPr lang="sr-Cyrl-RS" dirty="0"/>
              <a:t>Закључак</a:t>
            </a:r>
          </a:p>
          <a:p>
            <a:r>
              <a:rPr lang="sr-Cyrl-RS" dirty="0"/>
              <a:t>Питања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7EDDF-855D-462F-BE10-D4D609804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629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2A71F-A9EA-48E5-8549-4B2967EFD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RS" b="1" dirty="0"/>
              <a:t>Шта предствља софтверски додатак веб прегледача?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30B3F-14E5-42A7-AD87-BF9B0D53E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3941"/>
            <a:ext cx="10515600" cy="3512857"/>
          </a:xfrm>
        </p:spPr>
        <p:txBody>
          <a:bodyPr/>
          <a:lstStyle/>
          <a:p>
            <a:r>
              <a:rPr lang="sr-Cyrl-R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Софтверски додаци веб прегледача - енг. 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web extensions</a:t>
            </a:r>
            <a:r>
              <a:rPr lang="sr-Cyrl-RS" sz="2400" i="1" dirty="0">
                <a:latin typeface="Times New Roman" panose="02020603050405020304" pitchFamily="18" charset="0"/>
                <a:ea typeface="Calibri" panose="020F0502020204030204" pitchFamily="34" charset="0"/>
              </a:rPr>
              <a:t> – </a:t>
            </a:r>
            <a:r>
              <a:rPr lang="sr-Cyrl-R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екстензије</a:t>
            </a:r>
          </a:p>
          <a:p>
            <a:r>
              <a:rPr lang="sr-Cyrl-R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Прилагођава рад веб прегледача</a:t>
            </a:r>
            <a:endParaRPr lang="sr-Cyrl-RS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sr-Cyrl-R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Могућности екстензије:</a:t>
            </a:r>
            <a:endParaRPr lang="sr-Cyrl-R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/>
            <a:r>
              <a:rPr lang="sr-Cyrl-RS" dirty="0">
                <a:latin typeface="Times New Roman" panose="02020603050405020304" pitchFamily="18" charset="0"/>
                <a:ea typeface="Calibri" panose="020F0502020204030204" pitchFamily="34" charset="0"/>
              </a:rPr>
              <a:t>обогаћује садржај веб странице</a:t>
            </a:r>
            <a:endParaRPr lang="sr-Cyrl-RS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/>
            <a:r>
              <a:rPr lang="sr-Cyrl-RS" dirty="0">
                <a:latin typeface="Times New Roman" panose="02020603050405020304" pitchFamily="18" charset="0"/>
                <a:ea typeface="Calibri" panose="020F0502020204030204" pitchFamily="34" charset="0"/>
              </a:rPr>
              <a:t>обезбеђује </a:t>
            </a:r>
            <a:r>
              <a:rPr lang="sr-Cyrl-R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одређене олакшице у раду </a:t>
            </a:r>
          </a:p>
          <a:p>
            <a:pPr lvl="1"/>
            <a:r>
              <a:rPr lang="sr-Cyrl-RS" dirty="0">
                <a:latin typeface="Times New Roman" panose="02020603050405020304" pitchFamily="18" charset="0"/>
                <a:ea typeface="Calibri" panose="020F0502020204030204" pitchFamily="34" charset="0"/>
              </a:rPr>
              <a:t>пружа д</a:t>
            </a:r>
            <a:r>
              <a:rPr lang="sr-Cyrl-R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одатне функционалности одређених веб апликација</a:t>
            </a:r>
            <a:endParaRPr lang="sr-Latn-RS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sr-Cyrl-R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Водећи веб прегледач – </a:t>
            </a:r>
            <a:r>
              <a:rPr lang="sr-Latn-RS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Google Chrome</a:t>
            </a:r>
            <a:r>
              <a:rPr lang="sr-Cyrl-R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  <a:p>
            <a:r>
              <a:rPr lang="sr-Latn-RS" sz="2400" i="1" dirty="0">
                <a:latin typeface="Times New Roman" panose="02020603050405020304" pitchFamily="18" charset="0"/>
                <a:ea typeface="Calibri" panose="020F0502020204030204" pitchFamily="34" charset="0"/>
              </a:rPr>
              <a:t>Chrome Web Store </a:t>
            </a:r>
            <a:r>
              <a:rPr lang="sr-Cyrl-R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– преко 135 000 екстензија</a:t>
            </a:r>
            <a:endParaRPr lang="sr-Cyrl-R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sr-Cyrl-R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4273E-EA19-4413-B2DA-E563ED64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55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D27A4-1EB4-4B64-B4EF-FE1D7FB2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b="1" dirty="0"/>
              <a:t>Екстензије електронске поште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35D4A-3898-46FD-A160-41DF9FE69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sr-Cyrl-RS" dirty="0"/>
              <a:t>Е-пошта</a:t>
            </a:r>
            <a:r>
              <a:rPr lang="en-US" dirty="0"/>
              <a:t>:</a:t>
            </a:r>
            <a:endParaRPr lang="sr-Cyrl-RS" dirty="0"/>
          </a:p>
          <a:p>
            <a:pPr lvl="1"/>
            <a:r>
              <a:rPr lang="sr-Cyrl-RS" dirty="0"/>
              <a:t>неопходно средство пословне комуникације</a:t>
            </a:r>
          </a:p>
          <a:p>
            <a:pPr lvl="1"/>
            <a:r>
              <a:rPr lang="sr-Cyrl-RS" dirty="0"/>
              <a:t>неопходан део корисникчких налога на свим друштвеним мрежама</a:t>
            </a:r>
          </a:p>
          <a:p>
            <a:r>
              <a:rPr lang="sr-Cyrl-RS" dirty="0"/>
              <a:t>Најпопуларнија платформа – </a:t>
            </a:r>
            <a:r>
              <a:rPr lang="sr-Latn-RS" i="1" dirty="0"/>
              <a:t>Gmail by Google</a:t>
            </a:r>
            <a:endParaRPr lang="sr-Cyrl-RS" dirty="0"/>
          </a:p>
          <a:p>
            <a:r>
              <a:rPr lang="sr-Cyrl-RS" dirty="0"/>
              <a:t>Жеља за додатним функционалностима</a:t>
            </a:r>
          </a:p>
          <a:p>
            <a:r>
              <a:rPr lang="sr-Cyrl-RS" dirty="0"/>
              <a:t>Популарне екстензије:</a:t>
            </a:r>
          </a:p>
          <a:p>
            <a:pPr lvl="1"/>
            <a:r>
              <a:rPr lang="en-US" i="1" dirty="0"/>
              <a:t>Gmail reverse conversation</a:t>
            </a:r>
          </a:p>
          <a:p>
            <a:pPr lvl="1"/>
            <a:r>
              <a:rPr lang="en-US" i="1" dirty="0" err="1"/>
              <a:t>FlowCrypt</a:t>
            </a:r>
            <a:r>
              <a:rPr lang="en-US" i="1" dirty="0"/>
              <a:t>: Encrypt Gmail with PGP</a:t>
            </a:r>
          </a:p>
          <a:p>
            <a:pPr lvl="1"/>
            <a:r>
              <a:rPr lang="en-US" i="1" dirty="0" err="1"/>
              <a:t>Sortd</a:t>
            </a:r>
            <a:r>
              <a:rPr lang="en-US" i="1" dirty="0"/>
              <a:t> for Gmail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C8519-21E2-43F3-8C40-C9057AF9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51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40641-97E6-4627-8859-1C8683D28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b="1" dirty="0"/>
              <a:t>Опис рада екстензија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43ED2-1FFE-4F68-83B0-EB47517F5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7250"/>
          </a:xfrm>
        </p:spPr>
        <p:txBody>
          <a:bodyPr>
            <a:normAutofit/>
          </a:bodyPr>
          <a:lstStyle/>
          <a:p>
            <a:r>
              <a:rPr lang="sr-Cyrl-RS" dirty="0"/>
              <a:t>Веб технологије – </a:t>
            </a:r>
            <a:r>
              <a:rPr lang="en-US" i="1" dirty="0"/>
              <a:t>HTML, CSS, JavaScript</a:t>
            </a:r>
          </a:p>
          <a:p>
            <a:r>
              <a:rPr lang="sr-Cyrl-RS" dirty="0"/>
              <a:t>Компоненте које изграђују екстензију:</a:t>
            </a:r>
          </a:p>
          <a:p>
            <a:pPr lvl="1"/>
            <a:r>
              <a:rPr lang="sr-Cyrl-RS" dirty="0"/>
              <a:t>манифест датотека</a:t>
            </a:r>
          </a:p>
          <a:p>
            <a:pPr lvl="2"/>
            <a:r>
              <a:rPr lang="sr-Cyrl-RS" dirty="0"/>
              <a:t>Неизоставни део сваке екстензије</a:t>
            </a:r>
          </a:p>
          <a:p>
            <a:pPr lvl="2"/>
            <a:r>
              <a:rPr lang="en-US" i="1" dirty="0"/>
              <a:t>JSON </a:t>
            </a:r>
            <a:r>
              <a:rPr lang="sr-Cyrl-RS" dirty="0"/>
              <a:t>формат</a:t>
            </a:r>
            <a:endParaRPr lang="sr-Cyrl-RS" i="1" dirty="0"/>
          </a:p>
          <a:p>
            <a:pPr lvl="1"/>
            <a:r>
              <a:rPr lang="sr-Cyrl-RS" dirty="0"/>
              <a:t>позадинска скрипта</a:t>
            </a:r>
          </a:p>
          <a:p>
            <a:pPr lvl="2"/>
            <a:r>
              <a:rPr lang="sr-Cyrl-RS" dirty="0"/>
              <a:t>Ослушкује догађаје</a:t>
            </a:r>
          </a:p>
          <a:p>
            <a:pPr lvl="1"/>
            <a:r>
              <a:rPr lang="sr-Cyrl-RS" dirty="0"/>
              <a:t>скрипта садржаја</a:t>
            </a:r>
          </a:p>
          <a:p>
            <a:pPr lvl="2"/>
            <a:r>
              <a:rPr lang="sr-Cyrl-RS" dirty="0"/>
              <a:t>Чита детаље веб странице и послеђује их позадинској скрипти</a:t>
            </a:r>
          </a:p>
          <a:p>
            <a:pPr lvl="2"/>
            <a:r>
              <a:rPr lang="sr-Cyrl-RS" dirty="0"/>
              <a:t>Мења детаље веб странице</a:t>
            </a:r>
          </a:p>
          <a:p>
            <a:pPr lvl="1"/>
            <a:r>
              <a:rPr lang="sr-Cyrl-RS" dirty="0"/>
              <a:t>страна за опције</a:t>
            </a:r>
          </a:p>
          <a:p>
            <a:pPr lvl="2"/>
            <a:r>
              <a:rPr lang="sr-Cyrl-RS" dirty="0"/>
              <a:t>Прилагођава понашање екстензије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40C3-C6F7-40E3-A153-C3CA6C4E1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9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52060-1731-4B24-90AB-6EED647FA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b="1" dirty="0"/>
              <a:t>Опис система</a:t>
            </a:r>
            <a:endParaRPr lang="en-US" b="1" dirty="0"/>
          </a:p>
        </p:txBody>
      </p:sp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18C3B38-9761-4E1B-A126-9E68972F7B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14" y="2002244"/>
            <a:ext cx="5582957" cy="285351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3B61E-F064-486F-BD6D-6109EAB67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AAFB497-1DCB-4AEA-87F1-63B2C87F4D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01034"/>
            <a:ext cx="5814686" cy="157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815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412C0EC-585D-42D0-94FB-B4DCD62FBA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7" y="1263920"/>
            <a:ext cx="10154466" cy="484949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A87A6-CE6F-42D4-B130-ECEED1D0B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82134A-AC0A-4D37-969F-B2E07E0D7783}"/>
              </a:ext>
            </a:extLst>
          </p:cNvPr>
          <p:cNvSpPr txBox="1"/>
          <p:nvPr/>
        </p:nvSpPr>
        <p:spPr>
          <a:xfrm>
            <a:off x="980388" y="559919"/>
            <a:ext cx="811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sz="2400" dirty="0"/>
              <a:t>Страница са опцијама – без креираних подсетника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5456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FD78B-6799-4DAE-A5F2-F7648D28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35BE8C2-87C2-4B85-9CB8-8740221B0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02" y="1435323"/>
            <a:ext cx="5250425" cy="3331085"/>
          </a:xfrm>
          <a:prstGeom prst="rect">
            <a:avLst/>
          </a:prstGeom>
        </p:spPr>
      </p:pic>
      <p:pic>
        <p:nvPicPr>
          <p:cNvPr id="8" name="Picture 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D61F927A-DF6D-4B38-BC60-704734554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945" y="3791205"/>
            <a:ext cx="2593605" cy="2376610"/>
          </a:xfrm>
          <a:prstGeom prst="rect">
            <a:avLst/>
          </a:prstGeom>
        </p:spPr>
      </p:pic>
      <p:pic>
        <p:nvPicPr>
          <p:cNvPr id="10" name="Picture 9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83FC199-9D01-4BA1-B7C3-15A462D135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068" y="837948"/>
            <a:ext cx="2593605" cy="37659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3AFDAA-DBD1-4CA8-BA3A-1DC99B5F18D1}"/>
              </a:ext>
            </a:extLst>
          </p:cNvPr>
          <p:cNvSpPr txBox="1"/>
          <p:nvPr/>
        </p:nvSpPr>
        <p:spPr>
          <a:xfrm>
            <a:off x="537327" y="607115"/>
            <a:ext cx="6080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sz="2400" dirty="0"/>
              <a:t>Креирање подсетника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8763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5E9ACB4-C651-4A78-A129-78E4C9262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8" y="984591"/>
            <a:ext cx="10627903" cy="50585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B0C5C-FA69-4503-8247-38D3AD4B8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7955BB-2894-4A2E-9EE7-255114798DB2}"/>
              </a:ext>
            </a:extLst>
          </p:cNvPr>
          <p:cNvSpPr txBox="1"/>
          <p:nvPr/>
        </p:nvSpPr>
        <p:spPr>
          <a:xfrm>
            <a:off x="914400" y="438085"/>
            <a:ext cx="811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sz="2400" dirty="0"/>
              <a:t>Страница са опцијама – са креираним подсетницима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5176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1434</TotalTime>
  <Words>382</Words>
  <Application>Microsoft Office PowerPoint</Application>
  <PresentationFormat>Widescreen</PresentationFormat>
  <Paragraphs>98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Symbol</vt:lpstr>
      <vt:lpstr>Tahoma</vt:lpstr>
      <vt:lpstr>Times New Roman</vt:lpstr>
      <vt:lpstr>Office Theme</vt:lpstr>
      <vt:lpstr>СОФТВЕРСКИ ДОДАТАК ВЕБ ПРЕГЛЕДАЧА ЗА ОДЛОЖЕНО ЧИТАЊЕ ПОРУКА ЕЛЕКТРОНСКЕ ПОШТЕ </vt:lpstr>
      <vt:lpstr>Увод</vt:lpstr>
      <vt:lpstr>Шта предствља софтверски додатак веб прегледача?</vt:lpstr>
      <vt:lpstr>Екстензије електронске поште</vt:lpstr>
      <vt:lpstr>Опис рада екстензија</vt:lpstr>
      <vt:lpstr>Опис система</vt:lpstr>
      <vt:lpstr>PowerPoint Presentation</vt:lpstr>
      <vt:lpstr>PowerPoint Presentation</vt:lpstr>
      <vt:lpstr>PowerPoint Presentation</vt:lpstr>
      <vt:lpstr>Изглед обавештења</vt:lpstr>
      <vt:lpstr>Реализација система</vt:lpstr>
      <vt:lpstr>Закључак</vt:lpstr>
      <vt:lpstr>Хвала на пажњи и срећни празници!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ПРОНАЛАЖЕЊЕ ОПТИМАЛНЕ ПУТАЊЕ КОРИШЋЕЊЕМ ГРАФИЧКИХ КАРТИЦА </dc:title>
  <dc:creator>Никола Миличевић</dc:creator>
  <cp:lastModifiedBy>Александра Богићевић</cp:lastModifiedBy>
  <cp:revision>73</cp:revision>
  <dcterms:created xsi:type="dcterms:W3CDTF">2021-09-16T17:39:29Z</dcterms:created>
  <dcterms:modified xsi:type="dcterms:W3CDTF">2021-12-28T21:03:26Z</dcterms:modified>
</cp:coreProperties>
</file>