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4CD3-1366-404D-BA84-8E7DB5361AB1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C5B1-C35A-4098-8920-7EC56B657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107-3AE9-41F9-8F4A-1522C208D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57855-FC66-45CA-ABFD-A7D5DD89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EE27-C32F-4811-B56B-8BAAB8B4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85DF-56F0-4432-8BAF-897034E735A5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2991-C408-4ED1-B476-44BD5DEC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D3F4-AE84-4D9E-99D7-0FB59EC9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000-ABB7-47ED-BFAC-BDACD3D1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EEAEB-EC7D-4D4F-8473-BE3A2F9E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6F4C-3DC1-4C9A-BD02-DB0A7EB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8FD-840C-4AD5-A0AA-5E2E634416AB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9895-6C37-499B-9CD0-8108D909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E38D-E1CA-4BEA-BED7-56AD84A7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61425-0A4B-48D3-8E71-D48DDC38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DDC2-2FE7-4281-825C-F09F5A35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551E-1B0C-4AD4-8130-0ECA093A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B06-41DD-4A0B-80DC-C4DB041E0759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7A8D-B40F-4CF1-8191-F0B0B50D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813A-2776-4876-A8A1-4423E3B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D1B6-BF23-484C-974C-F9D21414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E9B2-5E0D-4CFA-B3B9-9DB2AED4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D2C1-A0FE-4B12-A555-0D2629B5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D66-75E2-4C08-90D8-5B4EC446690D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8929-F22C-4B55-8852-1FFAA1AC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E164-F75E-43F5-926D-2BA2767E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23F-0A90-47A2-ACC4-244F160D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9AB0-BF24-42D7-9226-476CBAC0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9BA1-BD95-4028-BC04-12D13B78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842-74EC-4F65-B6B8-E53172E4F9E6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55CA-2BD9-4FC6-B448-1E4191FE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D75B-3913-41C0-B5BC-EF75B1B0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7892-0FF4-4061-B6B8-3A10A81F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4CBF-01B1-4DAB-B2E5-4B6E67CDE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601B5-A2B3-41D1-849C-B64B6231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E140-9B05-43F2-A6E7-2FDE83E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12A9-6056-4800-8EA1-57A70EAC9ED7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28AA-01A8-4847-B037-D2E4616A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80FF-768F-4C35-AB69-F9ABBD6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CA02-FF04-4D7A-9BB3-624FFA3D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91010-84E6-4036-9589-84E5840A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994A-EB58-4FDE-B70A-D454E597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7ADEA-6D57-4F12-819A-D037F091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BC4AF-AE2F-486A-95EB-AE800BE36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9259F-76C4-4175-B4EB-5015699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8A65-ADF0-416A-A4C0-A4FFD649A943}" type="datetime1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8AF88-C670-47BB-8639-3C64702F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871E-8F84-431F-9598-1365CF2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19A8-BEAA-40BD-823E-67703DF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F973-EF22-43F6-8D86-A4D846F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FB92-4FEE-4A2B-AEA2-4227F5437848}" type="datetime1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A253-C46C-42BF-9D1E-9474DD00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4B58C-0DE9-4C04-8316-96032217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B4ACF-E7CE-49BB-AC8A-6DD31748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FCC6-7901-49AC-AF90-4124581558FF}" type="datetime1">
              <a:rPr lang="en-US" smtClean="0"/>
              <a:t>28-Dec-21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1177-39CD-45F0-BA8C-DC3D9239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903D-0637-430D-8F6E-76AD6E73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5CF1-7533-4C27-A884-52E108FB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FFEF-3C2E-46D5-A543-576874CC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0072-8A87-47D5-BB5D-C0D3EDD3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3F79-3B2A-4E65-8513-A01E4757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158-6A30-4ACC-B764-8A6D07C66D9F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AB23-3ABC-4FC0-89A6-9D7A3536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9793-935E-48ED-9D23-826722F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3BD9-F20D-4CBE-B251-C1446C73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CEFDD-9ABF-4B01-A794-3CD9AC015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978D-8044-4EFA-934E-5EAEAAEA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70F52-8271-45F0-AB87-EE730D4D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7967-5DA8-4A77-BCD6-EA179ACCDDB6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EA227-F7C2-44FE-B925-0E29410D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4D16-BB81-4879-85AF-2F6D7123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9A9FA-100B-4573-BE7B-45DD070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61E8-C08B-4A3E-94A1-C116B601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48A3-FA9F-47C1-890F-CBE000056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E1FE-B231-4280-BBC7-31367D7004E3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F5FD-A5B5-40A3-9B53-B5827B19E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540-BE01-4280-96E3-E011C854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5FF9-ABF7-4F44-8A68-7850CE4B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581" y="1901467"/>
            <a:ext cx="9144000" cy="2387600"/>
          </a:xfrm>
        </p:spPr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СОФТВЕРСКИ ДОДАТАК ВЕБ ПРЕГЛЕДАЧА ЗА ОДЛОЖЕНО ЧИТАЊЕ ПОРУКА ЕЛЕКТРОНСКЕ ПОШТЕ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77FAD-C19F-4DD2-B38B-BBD93AE5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028"/>
            <a:ext cx="9144000" cy="943329"/>
          </a:xfrm>
        </p:spPr>
        <p:txBody>
          <a:bodyPr>
            <a:normAutofit/>
          </a:bodyPr>
          <a:lstStyle/>
          <a:p>
            <a:r>
              <a:rPr lang="sr-Cyrl-R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ДИПЛОМСКИ РАД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icture containing text, sign, dark, gambling house&#10;&#10;Description automatically generated">
            <a:extLst>
              <a:ext uri="{FF2B5EF4-FFF2-40B4-BE49-F238E27FC236}">
                <a16:creationId xmlns:a16="http://schemas.microsoft.com/office/drawing/2014/main" id="{413D4FC7-4134-484C-BBE1-AD51BC106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876160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65617-C837-45E7-9BBF-EDFE58F29231}"/>
              </a:ext>
            </a:extLst>
          </p:cNvPr>
          <p:cNvSpPr txBox="1"/>
          <p:nvPr/>
        </p:nvSpPr>
        <p:spPr>
          <a:xfrm>
            <a:off x="2370662" y="217061"/>
            <a:ext cx="745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Универзитет у Београду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Електротехнички факултет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22349-2D3B-4BB7-9EE4-C95F780DA547}"/>
              </a:ext>
            </a:extLst>
          </p:cNvPr>
          <p:cNvSpPr txBox="1"/>
          <p:nvPr/>
        </p:nvSpPr>
        <p:spPr>
          <a:xfrm>
            <a:off x="285648" y="537165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МЕНТОР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Доц. др Дражен Драшковић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54385-CCFA-44A9-9260-4571D83995EE}"/>
              </a:ext>
            </a:extLst>
          </p:cNvPr>
          <p:cNvSpPr txBox="1"/>
          <p:nvPr/>
        </p:nvSpPr>
        <p:spPr>
          <a:xfrm>
            <a:off x="9821338" y="5368289"/>
            <a:ext cx="2412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Александра Богићевић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0390/17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569B-51B3-4B47-9E59-938EDC1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2400" dirty="0">
                <a:latin typeface="+mn-lt"/>
              </a:rPr>
              <a:t>Изглед обавештења</a:t>
            </a:r>
            <a:endParaRPr lang="en-US" sz="2400" dirty="0">
              <a:latin typeface="+mn-lt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E322E3-09BF-473B-A9A3-C13FD38F7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61" y="1771734"/>
            <a:ext cx="6078878" cy="33145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D8FC-EC29-4C87-9C20-AF1300C7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10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596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461-21EA-44A9-A4F3-2D88009D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Реализација система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04A5-9573-4459-944A-B657D252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система:</a:t>
            </a:r>
            <a:endParaRPr lang="sr-Latn-R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manifest.json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датотеке које чине страницу са опцијама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options.html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options.css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options.js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датотеке које чине кориснички интерфејс екстензије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popup.html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popup.css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позадинска скрипта 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background.js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скрипта садржаја (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content.js</a:t>
            </a: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додаци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99A8-105A-4616-B795-8661357F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11</a:t>
            </a:fld>
            <a:r>
              <a:rPr lang="en-US" dirty="0"/>
              <a:t>/13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CDF255-1BE0-46F0-8022-1F1D4DDDFDF9}"/>
              </a:ext>
            </a:extLst>
          </p:cNvPr>
          <p:cNvSpPr txBox="1">
            <a:spLocks/>
          </p:cNvSpPr>
          <p:nvPr/>
        </p:nvSpPr>
        <p:spPr>
          <a:xfrm>
            <a:off x="7421072" y="1690688"/>
            <a:ext cx="4498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chrome.storage API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chrome.alarms API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chrome.notifications API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sr-Latn-RS" sz="16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chrome.runtime.sendMessage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chrome.runtime.onMessage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2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89DD-D423-4F27-B8B1-A989758B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Закључак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9E10-9BBD-45C3-A618-F91BEE8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Екстензије прилагођавају рад веб прегледача</a:t>
            </a:r>
          </a:p>
          <a:p>
            <a:r>
              <a:rPr lang="sr-Cyrl-RS" dirty="0"/>
              <a:t>Екстензије су изграђене помоћу веб технологија – </a:t>
            </a:r>
            <a:r>
              <a:rPr lang="en-US" i="1" dirty="0"/>
              <a:t>HTML, CSS, JS</a:t>
            </a:r>
          </a:p>
          <a:p>
            <a:r>
              <a:rPr lang="sr-Cyrl-RS" dirty="0"/>
              <a:t>Приказана је израда екстензије која омогућава:</a:t>
            </a:r>
          </a:p>
          <a:p>
            <a:pPr lvl="1"/>
            <a:r>
              <a:rPr lang="sr-Cyrl-RS" dirty="0"/>
              <a:t>креирање подсетника за одложено читање порука електронске поште</a:t>
            </a:r>
          </a:p>
          <a:p>
            <a:pPr lvl="1"/>
            <a:r>
              <a:rPr lang="sr-Cyrl-RS" dirty="0"/>
              <a:t>управљање подсетницима</a:t>
            </a:r>
          </a:p>
          <a:p>
            <a:pPr lvl="1"/>
            <a:r>
              <a:rPr lang="sr-Cyrl-RS" dirty="0"/>
              <a:t>обавештавање о подсетнику</a:t>
            </a:r>
          </a:p>
          <a:p>
            <a:r>
              <a:rPr lang="sr-Cyrl-RS" dirty="0"/>
              <a:t>Тренутно стање – подршка једног веб прегледача – </a:t>
            </a:r>
            <a:r>
              <a:rPr lang="en-US" i="1" dirty="0"/>
              <a:t>Google Chrome</a:t>
            </a:r>
            <a:endParaRPr lang="sr-Cyrl-RS" dirty="0"/>
          </a:p>
          <a:p>
            <a:r>
              <a:rPr lang="sr-Cyrl-RS" dirty="0"/>
              <a:t>Проширењ</a:t>
            </a:r>
            <a:r>
              <a:rPr lang="en-US" dirty="0"/>
              <a:t>a:</a:t>
            </a:r>
          </a:p>
          <a:p>
            <a:pPr lvl="1"/>
            <a:r>
              <a:rPr lang="sr-Cyrl-RS" dirty="0"/>
              <a:t>подршка више веб прегледача, нпр. </a:t>
            </a:r>
            <a:r>
              <a:rPr lang="en-US" i="1" dirty="0"/>
              <a:t>Firefox by Mozilla</a:t>
            </a:r>
            <a:r>
              <a:rPr lang="sr-Cyrl-RS" dirty="0"/>
              <a:t> и</a:t>
            </a:r>
            <a:r>
              <a:rPr lang="en-US" i="1" dirty="0"/>
              <a:t> Opera</a:t>
            </a:r>
          </a:p>
          <a:p>
            <a:pPr lvl="1"/>
            <a:r>
              <a:rPr lang="sr-Cyrl-RS" dirty="0"/>
              <a:t>отварање конкретне поруке е-поште притиском на обавештење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68F98-7CB0-46E7-8EFF-E2F39A14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12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85166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7C1-B666-4153-81BF-52E4F2D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38" y="970736"/>
            <a:ext cx="10515600" cy="1325563"/>
          </a:xfrm>
        </p:spPr>
        <p:txBody>
          <a:bodyPr/>
          <a:lstStyle/>
          <a:p>
            <a:pPr algn="ctr"/>
            <a:r>
              <a:rPr lang="sr-Cyrl-RS" dirty="0"/>
              <a:t>Хвала на пажњи и срећни празници!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DD0C-75FB-4E6D-B6DD-162B0CA9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86" y="2484531"/>
            <a:ext cx="1538627" cy="944469"/>
          </a:xfrm>
        </p:spPr>
        <p:txBody>
          <a:bodyPr/>
          <a:lstStyle/>
          <a:p>
            <a:pPr marL="0" indent="0">
              <a:buNone/>
            </a:pPr>
            <a:r>
              <a:rPr lang="sr-Cyrl-RS" dirty="0"/>
              <a:t>Питања?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72C5-B256-4AA6-B329-5B49190A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13</a:t>
            </a:fld>
            <a:r>
              <a:rPr lang="en-US" dirty="0"/>
              <a:t>/13</a:t>
            </a:r>
          </a:p>
        </p:txBody>
      </p:sp>
      <p:pic>
        <p:nvPicPr>
          <p:cNvPr id="6" name="Picture 5" descr="A christmas tree with presents underneath&#10;&#10;Description automatically generated with low confidence">
            <a:extLst>
              <a:ext uri="{FF2B5EF4-FFF2-40B4-BE49-F238E27FC236}">
                <a16:creationId xmlns:a16="http://schemas.microsoft.com/office/drawing/2014/main" id="{1A3CD17C-C4DE-427F-B4EB-27580BB4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71" y="2135064"/>
            <a:ext cx="3069468" cy="4339749"/>
          </a:xfrm>
          <a:prstGeom prst="rect">
            <a:avLst/>
          </a:prstGeom>
        </p:spPr>
      </p:pic>
      <p:pic>
        <p:nvPicPr>
          <p:cNvPr id="9" name="Picture 8" descr="A picture containing headdress, helmet&#10;&#10;Description automatically generated">
            <a:extLst>
              <a:ext uri="{FF2B5EF4-FFF2-40B4-BE49-F238E27FC236}">
                <a16:creationId xmlns:a16="http://schemas.microsoft.com/office/drawing/2014/main" id="{C39D6CE8-8904-4E51-9E8D-EACC475D8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9" y="594887"/>
            <a:ext cx="1749654" cy="11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1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03B9-B175-43CD-83B8-8A104D21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Увод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4E66-7315-4145-9609-4E8ED427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611"/>
            <a:ext cx="10515600" cy="4685047"/>
          </a:xfrm>
        </p:spPr>
        <p:txBody>
          <a:bodyPr/>
          <a:lstStyle/>
          <a:p>
            <a:r>
              <a:rPr lang="sr-Cyrl-RS" dirty="0"/>
              <a:t>Шта предствља софтверски додатак веб прегледача?</a:t>
            </a:r>
          </a:p>
          <a:p>
            <a:r>
              <a:rPr lang="sr-Cyrl-RS" dirty="0"/>
              <a:t>Екстензије електронске поште</a:t>
            </a:r>
          </a:p>
          <a:p>
            <a:r>
              <a:rPr lang="sr-Cyrl-RS" dirty="0"/>
              <a:t>Опис рада екстензија</a:t>
            </a:r>
          </a:p>
          <a:p>
            <a:r>
              <a:rPr lang="sr-Cyrl-RS" dirty="0"/>
              <a:t>Опис система</a:t>
            </a:r>
          </a:p>
          <a:p>
            <a:r>
              <a:rPr lang="sr-Cyrl-RS" dirty="0"/>
              <a:t>Реализација система</a:t>
            </a:r>
          </a:p>
          <a:p>
            <a:r>
              <a:rPr lang="sr-Cyrl-RS" dirty="0"/>
              <a:t>Закључак</a:t>
            </a:r>
          </a:p>
          <a:p>
            <a:r>
              <a:rPr lang="sr-Cyrl-RS" dirty="0"/>
              <a:t>Питања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EDDF-855D-462F-BE10-D4D60980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2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0266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A71F-A9EA-48E5-8549-4B2967EF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b="1" dirty="0"/>
              <a:t>Шта предствља софтверски додатак веб прегледача?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B3F-14E5-42A7-AD87-BF9B0D53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941"/>
            <a:ext cx="10515600" cy="3512857"/>
          </a:xfrm>
        </p:spPr>
        <p:txBody>
          <a:bodyPr/>
          <a:lstStyle/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Софтверски додаци веб прегледача - енг.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 extensions</a:t>
            </a:r>
            <a:r>
              <a:rPr lang="sr-Cyrl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екстензије</a:t>
            </a: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Прилагођава рад веб прегледача</a:t>
            </a:r>
            <a:endParaRPr lang="sr-Cyrl-R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Могућности екстензије:</a:t>
            </a:r>
            <a:endParaRPr lang="sr-Cyrl-R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обогаћује садржај веб странице</a:t>
            </a:r>
            <a:endParaRPr lang="sr-Cyrl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обезбеђује 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одређене олакшице у раду </a:t>
            </a: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пружа д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одатне функционалности одређених веб апликација</a:t>
            </a:r>
            <a:endParaRPr lang="sr-Latn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Водећи веб прегледач – </a:t>
            </a:r>
            <a:r>
              <a:rPr lang="sr-Latn-R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Chrome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sr-Latn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Chrome Web Store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– преко 135 000 екстензија</a:t>
            </a:r>
            <a:endParaRPr lang="sr-Cyrl-R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r-Cyrl-R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4273E-EA19-4413-B2DA-E563ED64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3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97275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27A4-1EB4-4B64-B4EF-FE1D7FB2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Екстензије електронске поште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5D4A-3898-46FD-A160-41DF9FE6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Е-пошта</a:t>
            </a:r>
            <a:r>
              <a:rPr lang="en-US" dirty="0"/>
              <a:t>:</a:t>
            </a:r>
            <a:endParaRPr lang="sr-Cyrl-RS" dirty="0"/>
          </a:p>
          <a:p>
            <a:pPr lvl="1"/>
            <a:r>
              <a:rPr lang="sr-Cyrl-RS" dirty="0"/>
              <a:t>неопходно средство пословне комуникације</a:t>
            </a:r>
          </a:p>
          <a:p>
            <a:pPr lvl="1"/>
            <a:r>
              <a:rPr lang="sr-Cyrl-RS" dirty="0"/>
              <a:t>неопходан део корисникчких налога на свим друштвеним мрежама</a:t>
            </a:r>
          </a:p>
          <a:p>
            <a:r>
              <a:rPr lang="sr-Cyrl-RS" dirty="0"/>
              <a:t>Најпопуларнија платформа – </a:t>
            </a:r>
            <a:r>
              <a:rPr lang="sr-Latn-RS" i="1" dirty="0"/>
              <a:t>Gmail by Google</a:t>
            </a:r>
            <a:endParaRPr lang="sr-Cyrl-RS" dirty="0"/>
          </a:p>
          <a:p>
            <a:r>
              <a:rPr lang="sr-Cyrl-RS" dirty="0"/>
              <a:t>Жеља за додатним функционалностима</a:t>
            </a:r>
          </a:p>
          <a:p>
            <a:r>
              <a:rPr lang="sr-Cyrl-RS" dirty="0"/>
              <a:t>Популарне екстензије:</a:t>
            </a:r>
          </a:p>
          <a:p>
            <a:pPr lvl="1"/>
            <a:r>
              <a:rPr lang="en-US" i="1" dirty="0"/>
              <a:t>Gmail reverse conversation</a:t>
            </a:r>
          </a:p>
          <a:p>
            <a:pPr lvl="1"/>
            <a:r>
              <a:rPr lang="en-US" i="1" dirty="0" err="1"/>
              <a:t>FlowCrypt</a:t>
            </a:r>
            <a:r>
              <a:rPr lang="en-US" i="1" dirty="0"/>
              <a:t>: Encrypt Gmail with PGP</a:t>
            </a:r>
          </a:p>
          <a:p>
            <a:pPr lvl="1"/>
            <a:r>
              <a:rPr lang="en-US" i="1" dirty="0" err="1"/>
              <a:t>Sortd</a:t>
            </a:r>
            <a:r>
              <a:rPr lang="en-US" i="1" dirty="0"/>
              <a:t> for Gmail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C8519-21E2-43F3-8C40-C9057AF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4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530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0641-97E6-4627-8859-1C8683D2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рада екстензија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3ED2-1FFE-4F68-83B0-EB47517F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r>
              <a:rPr lang="sr-Cyrl-RS" dirty="0"/>
              <a:t>Веб технологије – </a:t>
            </a:r>
            <a:r>
              <a:rPr lang="en-US" i="1" dirty="0"/>
              <a:t>HTML, CSS, JavaScript</a:t>
            </a:r>
          </a:p>
          <a:p>
            <a:r>
              <a:rPr lang="sr-Cyrl-RS" dirty="0"/>
              <a:t>Компоненте које изграђују екстензију:</a:t>
            </a:r>
          </a:p>
          <a:p>
            <a:pPr lvl="1"/>
            <a:r>
              <a:rPr lang="sr-Cyrl-RS" dirty="0"/>
              <a:t>манифест датотека</a:t>
            </a:r>
          </a:p>
          <a:p>
            <a:pPr lvl="2"/>
            <a:r>
              <a:rPr lang="sr-Cyrl-RS" dirty="0"/>
              <a:t>Неизоставни део сваке екстензије</a:t>
            </a:r>
          </a:p>
          <a:p>
            <a:pPr lvl="2"/>
            <a:r>
              <a:rPr lang="en-US" i="1" dirty="0"/>
              <a:t>JSON </a:t>
            </a:r>
            <a:r>
              <a:rPr lang="sr-Cyrl-RS" dirty="0"/>
              <a:t>формат</a:t>
            </a:r>
            <a:endParaRPr lang="sr-Cyrl-RS" i="1" dirty="0"/>
          </a:p>
          <a:p>
            <a:pPr lvl="1"/>
            <a:r>
              <a:rPr lang="sr-Cyrl-RS" dirty="0"/>
              <a:t>позадинска скрипта</a:t>
            </a:r>
          </a:p>
          <a:p>
            <a:pPr lvl="2"/>
            <a:r>
              <a:rPr lang="sr-Cyrl-RS" dirty="0"/>
              <a:t>Ослушкује догађаје</a:t>
            </a:r>
          </a:p>
          <a:p>
            <a:pPr lvl="1"/>
            <a:r>
              <a:rPr lang="sr-Cyrl-RS" dirty="0"/>
              <a:t>скрипта садржаја</a:t>
            </a:r>
          </a:p>
          <a:p>
            <a:pPr lvl="2"/>
            <a:r>
              <a:rPr lang="sr-Cyrl-RS" dirty="0"/>
              <a:t>Чита детаље веб странице и прослеђује их позадинској скрипти</a:t>
            </a:r>
          </a:p>
          <a:p>
            <a:pPr lvl="2"/>
            <a:r>
              <a:rPr lang="sr-Cyrl-RS" dirty="0"/>
              <a:t>Мења детаље веб странице</a:t>
            </a:r>
          </a:p>
          <a:p>
            <a:pPr lvl="1"/>
            <a:r>
              <a:rPr lang="sr-Cyrl-RS" dirty="0"/>
              <a:t>страна за опције</a:t>
            </a:r>
          </a:p>
          <a:p>
            <a:pPr lvl="2"/>
            <a:r>
              <a:rPr lang="sr-Cyrl-RS" dirty="0"/>
              <a:t>Прилагођава понашање екстензије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40C3-C6F7-40E3-A153-C3CA6C4E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5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813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2060-1731-4B24-90AB-6EED647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система</a:t>
            </a:r>
            <a:endParaRPr lang="en-US" b="1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8C3B38-9761-4E1B-A126-9E68972F7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4" y="2002244"/>
            <a:ext cx="5582957" cy="28535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B61E-F064-486F-BD6D-6109EAB6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6</a:t>
            </a:fld>
            <a:r>
              <a:rPr lang="en-US" dirty="0"/>
              <a:t>/13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AFB497-1DCB-4AEA-87F1-63B2C87F4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1034"/>
            <a:ext cx="5814686" cy="15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12C0EC-585D-42D0-94FB-B4DCD62FB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7" y="1263920"/>
            <a:ext cx="10154466" cy="48494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A87A6-CE6F-42D4-B130-ECEED1D0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7</a:t>
            </a:fld>
            <a:r>
              <a:rPr lang="en-US" dirty="0"/>
              <a:t>/13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2134A-AC0A-4D37-969F-B2E07E0D7783}"/>
              </a:ext>
            </a:extLst>
          </p:cNvPr>
          <p:cNvSpPr txBox="1"/>
          <p:nvPr/>
        </p:nvSpPr>
        <p:spPr>
          <a:xfrm>
            <a:off x="980388" y="559919"/>
            <a:ext cx="811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Страница са опцијама – без креираних подсетника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45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D78B-6799-4DAE-A5F2-F7648D28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8</a:t>
            </a:fld>
            <a:r>
              <a:rPr lang="en-US" dirty="0"/>
              <a:t>/13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5BE8C2-87C2-4B85-9CB8-8740221B0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2" y="1435323"/>
            <a:ext cx="5250425" cy="3331085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61F927A-DF6D-4B38-BC60-704734554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45" y="3791205"/>
            <a:ext cx="2593605" cy="2376610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3FC199-9D01-4BA1-B7C3-15A462D13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068" y="837948"/>
            <a:ext cx="2593605" cy="3765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AFDAA-DBD1-4CA8-BA3A-1DC99B5F18D1}"/>
              </a:ext>
            </a:extLst>
          </p:cNvPr>
          <p:cNvSpPr txBox="1"/>
          <p:nvPr/>
        </p:nvSpPr>
        <p:spPr>
          <a:xfrm>
            <a:off x="537327" y="607115"/>
            <a:ext cx="608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Креирање подсетника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76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E9ACB4-C651-4A78-A129-78E4C926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8" y="984591"/>
            <a:ext cx="10627903" cy="5058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B0C5C-FA69-4503-8247-38D3AD4B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9</a:t>
            </a:fld>
            <a:r>
              <a:rPr lang="en-US" dirty="0"/>
              <a:t>/13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955BB-2894-4A2E-9EE7-255114798DB2}"/>
              </a:ext>
            </a:extLst>
          </p:cNvPr>
          <p:cNvSpPr txBox="1"/>
          <p:nvPr/>
        </p:nvSpPr>
        <p:spPr>
          <a:xfrm>
            <a:off x="914400" y="438085"/>
            <a:ext cx="811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Страница са опцијама – са креираним подсетницима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1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382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Office Theme</vt:lpstr>
      <vt:lpstr>СОФТВЕРСКИ ДОДАТАК ВЕБ ПРЕГЛЕДАЧА ЗА ОДЛОЖЕНО ЧИТАЊЕ ПОРУКА ЕЛЕКТРОНСКЕ ПОШТЕ </vt:lpstr>
      <vt:lpstr>Увод</vt:lpstr>
      <vt:lpstr>Шта предствља софтверски додатак веб прегледача?</vt:lpstr>
      <vt:lpstr>Екстензије електронске поште</vt:lpstr>
      <vt:lpstr>Опис рада екстензија</vt:lpstr>
      <vt:lpstr>Опис система</vt:lpstr>
      <vt:lpstr>PowerPoint Presentation</vt:lpstr>
      <vt:lpstr>PowerPoint Presentation</vt:lpstr>
      <vt:lpstr>PowerPoint Presentation</vt:lpstr>
      <vt:lpstr>Изглед обавештења</vt:lpstr>
      <vt:lpstr>Реализација система</vt:lpstr>
      <vt:lpstr>Закључак</vt:lpstr>
      <vt:lpstr>Хвала на пажњи и срећни празници!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ПРОНАЛАЖЕЊЕ ОПТИМАЛНЕ ПУТАЊЕ КОРИШЋЕЊЕМ ГРАФИЧКИХ КАРТИЦА </dc:title>
  <dc:creator>Никола Миличевић</dc:creator>
  <cp:lastModifiedBy>Александра Богићевић</cp:lastModifiedBy>
  <cp:revision>75</cp:revision>
  <dcterms:created xsi:type="dcterms:W3CDTF">2021-09-16T17:39:29Z</dcterms:created>
  <dcterms:modified xsi:type="dcterms:W3CDTF">2021-12-28T21:34:04Z</dcterms:modified>
</cp:coreProperties>
</file>