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72" r:id="rId2"/>
    <p:sldId id="271" r:id="rId3"/>
    <p:sldId id="268" r:id="rId4"/>
    <p:sldId id="26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03/01/2025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97A84-70F9-F6BB-518B-8D553C8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BA5DC-CD4A-36D0-8D69-5EFE79FB69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11386473" cy="411133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b="1" dirty="0"/>
              <a:t>PROJECT OBJECTIVES: 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b="1" dirty="0"/>
              <a:t>Track a </a:t>
            </a:r>
            <a:r>
              <a:rPr lang="it-IT" sz="1800" b="1" dirty="0" err="1"/>
              <a:t>closed</a:t>
            </a:r>
            <a:r>
              <a:rPr lang="it-IT" sz="1800" b="1" dirty="0"/>
              <a:t> </a:t>
            </a:r>
            <a:r>
              <a:rPr lang="it-IT" sz="1800" b="1" dirty="0" err="1"/>
              <a:t>trajectory</a:t>
            </a:r>
            <a:endParaRPr lang="it-IT" sz="1800" b="1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b="1" dirty="0" err="1"/>
              <a:t>Avoid</a:t>
            </a:r>
            <a:r>
              <a:rPr lang="it-IT" sz="1800" b="1" dirty="0"/>
              <a:t> </a:t>
            </a:r>
            <a:r>
              <a:rPr lang="it-IT" sz="1800" b="1" dirty="0" err="1"/>
              <a:t>obstacles</a:t>
            </a:r>
            <a:r>
              <a:rPr lang="it-IT" sz="1800" b="1" dirty="0"/>
              <a:t> on the </a:t>
            </a:r>
            <a:r>
              <a:rPr lang="it-IT" sz="1800" b="1" dirty="0" err="1"/>
              <a:t>trajectory</a:t>
            </a:r>
            <a:endParaRPr lang="it-IT" sz="1800" b="1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b="1" dirty="0"/>
              <a:t>After </a:t>
            </a:r>
            <a:r>
              <a:rPr lang="it-IT" sz="1800" b="1" dirty="0" err="1"/>
              <a:t>performing</a:t>
            </a:r>
            <a:r>
              <a:rPr lang="it-IT" sz="1800" b="1" dirty="0"/>
              <a:t> one </a:t>
            </a:r>
            <a:r>
              <a:rPr lang="it-IT" sz="1800" b="1" dirty="0" err="1"/>
              <a:t>lap</a:t>
            </a:r>
            <a:r>
              <a:rPr lang="it-IT" sz="1800" b="1" dirty="0"/>
              <a:t>, </a:t>
            </a:r>
            <a:r>
              <a:rPr lang="it-IT" sz="1800" b="1" dirty="0" err="1"/>
              <a:t>reach</a:t>
            </a:r>
            <a:r>
              <a:rPr lang="it-IT" sz="1800" b="1" dirty="0"/>
              <a:t> an </a:t>
            </a:r>
            <a:r>
              <a:rPr lang="it-IT" sz="1800" b="1" dirty="0" err="1"/>
              <a:t>empty</a:t>
            </a:r>
            <a:r>
              <a:rPr lang="it-IT" sz="1800" b="1" dirty="0"/>
              <a:t> parking </a:t>
            </a:r>
            <a:r>
              <a:rPr lang="it-IT" sz="1800" b="1" dirty="0" err="1"/>
              <a:t>lot</a:t>
            </a:r>
            <a:endParaRPr lang="it-IT" sz="1800" b="1" dirty="0"/>
          </a:p>
        </p:txBody>
      </p:sp>
    </p:spTree>
    <p:extLst>
      <p:ext uri="{BB962C8B-B14F-4D97-AF65-F5344CB8AC3E}">
        <p14:creationId xmlns:p14="http://schemas.microsoft.com/office/powerpoint/2010/main" val="18984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/>
                <a:cs typeface="Arial"/>
              </a:rPr>
              <a:t>Framework</a:t>
            </a:r>
            <a:endParaRPr lang="en-US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F379AA-FA9F-EEA8-535F-D4C87AE834B3}"/>
              </a:ext>
            </a:extLst>
          </p:cNvPr>
          <p:cNvSpPr txBox="1"/>
          <p:nvPr/>
        </p:nvSpPr>
        <p:spPr>
          <a:xfrm>
            <a:off x="322982" y="2558849"/>
            <a:ext cx="5117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design the desired trajectory, a series of waypoints was defined. These waypoints were then interpolated using cubic spline interpolation to ensure a continuous path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test controllers' functionalities on a non-continuous path, a sharp square-angle turn is added to the path</a:t>
            </a:r>
            <a:endParaRPr lang="it-IT" dirty="0"/>
          </a:p>
        </p:txBody>
      </p:sp>
      <p:pic>
        <p:nvPicPr>
          <p:cNvPr id="24" name="Immagine 23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E001C99C-7F62-1DAC-5613-A68BB2A9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15369" r="-215" b="12393"/>
          <a:stretch/>
        </p:blipFill>
        <p:spPr>
          <a:xfrm>
            <a:off x="5440468" y="2528617"/>
            <a:ext cx="6588379" cy="31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C1B7A-3BE4-8228-18EA-8D2E595B5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742" y="2341221"/>
            <a:ext cx="5380941" cy="357853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The </a:t>
            </a:r>
            <a:r>
              <a:rPr lang="it-IT" sz="1800" dirty="0" err="1"/>
              <a:t>unicyle</a:t>
            </a:r>
            <a:r>
              <a:rPr lang="it-IT" sz="1800" dirty="0"/>
              <a:t> after </a:t>
            </a:r>
            <a:r>
              <a:rPr lang="it-IT" sz="1800" dirty="0" err="1"/>
              <a:t>detecting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reaches</a:t>
            </a:r>
            <a:r>
              <a:rPr lang="it-IT" sz="1800" dirty="0"/>
              <a:t> the second lane, after </a:t>
            </a:r>
            <a:r>
              <a:rPr lang="it-IT" sz="1800" dirty="0" err="1"/>
              <a:t>overtaking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returns</a:t>
            </a:r>
            <a:r>
              <a:rPr lang="it-IT" sz="1800" dirty="0"/>
              <a:t> to the first lane</a:t>
            </a:r>
          </a:p>
          <a:p>
            <a:pPr>
              <a:buClr>
                <a:srgbClr val="C00000"/>
              </a:buClr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To </a:t>
            </a:r>
            <a:r>
              <a:rPr lang="it-IT" sz="1800" dirty="0" err="1"/>
              <a:t>ensure</a:t>
            </a:r>
            <a:r>
              <a:rPr lang="it-IT" sz="1800" dirty="0"/>
              <a:t> a </a:t>
            </a:r>
            <a:r>
              <a:rPr lang="it-IT" sz="1800" dirty="0" err="1"/>
              <a:t>smooth</a:t>
            </a:r>
            <a:r>
              <a:rPr lang="it-IT" sz="1800" dirty="0"/>
              <a:t> and </a:t>
            </a:r>
            <a:r>
              <a:rPr lang="it-IT" sz="1800" dirty="0" err="1"/>
              <a:t>continuous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the </a:t>
            </a:r>
            <a:r>
              <a:rPr lang="it-IT" sz="1800" dirty="0" err="1"/>
              <a:t>changing</a:t>
            </a:r>
            <a:r>
              <a:rPr lang="it-IT" sz="1800" dirty="0"/>
              <a:t> lane procedure a </a:t>
            </a:r>
            <a:r>
              <a:rPr lang="it-IT" sz="1800" dirty="0" err="1"/>
              <a:t>sigmoid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endParaRPr lang="it-IT" sz="18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1C2C6CAF-8052-852C-BDEF-D757240EF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15494" r="-2086" b="12734"/>
          <a:stretch/>
        </p:blipFill>
        <p:spPr>
          <a:xfrm>
            <a:off x="5677067" y="1747221"/>
            <a:ext cx="6413549" cy="29463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158229-6334-38B7-95FF-20360845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87" y="5035773"/>
            <a:ext cx="6253985" cy="13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CFB0D5-3233-B029-D029-462C2322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2" b="4232"/>
          <a:stretch/>
        </p:blipFill>
        <p:spPr>
          <a:xfrm>
            <a:off x="550996" y="2729114"/>
            <a:ext cx="3600635" cy="3619686"/>
          </a:xfrm>
          <a:prstGeom prst="rect">
            <a:avLst/>
          </a:prstGeom>
        </p:spPr>
      </p:pic>
      <p:sp>
        <p:nvSpPr>
          <p:cNvPr id="11" name="Arrow: Right 12">
            <a:extLst>
              <a:ext uri="{FF2B5EF4-FFF2-40B4-BE49-F238E27FC236}">
                <a16:creationId xmlns:a16="http://schemas.microsoft.com/office/drawing/2014/main" id="{39F888CB-FBA2-6921-C1C1-8312FEDC6F7E}"/>
              </a:ext>
            </a:extLst>
          </p:cNvPr>
          <p:cNvSpPr/>
          <p:nvPr/>
        </p:nvSpPr>
        <p:spPr>
          <a:xfrm rot="-540000">
            <a:off x="2970636" y="3975582"/>
            <a:ext cx="1551628" cy="17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229F772-C2C4-7C92-3F80-AD5E3967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10" y="2023619"/>
            <a:ext cx="7370276" cy="4681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E7B7E-6485-4FFB-163E-09516AE857D9}"/>
              </a:ext>
            </a:extLst>
          </p:cNvPr>
          <p:cNvSpPr/>
          <p:nvPr/>
        </p:nvSpPr>
        <p:spPr>
          <a:xfrm>
            <a:off x="4604010" y="2826983"/>
            <a:ext cx="7370276" cy="743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24B55D8-688B-2505-C764-1826432312FB}"/>
              </a:ext>
            </a:extLst>
          </p:cNvPr>
          <p:cNvSpPr/>
          <p:nvPr/>
        </p:nvSpPr>
        <p:spPr>
          <a:xfrm>
            <a:off x="4604010" y="6433457"/>
            <a:ext cx="4420247" cy="27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115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Tema di Office</vt:lpstr>
      <vt:lpstr>Introduction</vt:lpstr>
      <vt:lpstr>Framework</vt:lpstr>
      <vt:lpstr>Obstacle avoidance</vt:lpstr>
      <vt:lpstr>Obstacle avoidance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Alessandro Borgherini</cp:lastModifiedBy>
  <cp:revision>366</cp:revision>
  <dcterms:created xsi:type="dcterms:W3CDTF">2023-05-17T11:15:50Z</dcterms:created>
  <dcterms:modified xsi:type="dcterms:W3CDTF">2025-01-03T15:40:18Z</dcterms:modified>
</cp:coreProperties>
</file>