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32BB16-631E-86D9-9E70-BFE485F5E472}" name="Pontello Leonardo" initials="PL" userId="S::leonardo.pontello@studenti.unipd.it::e1f66af7-fa05-4e62-a638-65f61bf3ed2c" providerId="AD"/>
  <p188:author id="{2B47A61A-FD93-7595-C20B-37EEF1508DF6}" name="Fattorel Alessandro" initials="FA" userId="S::alessandro.fattorel@studenti.unipd.it::4c8be876-182f-48df-a8f8-cf95002ea17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i Theboss" initials="RT" lastIdx="6" clrIdx="0">
    <p:extLst>
      <p:ext uri="{19B8F6BF-5375-455C-9EA6-DF929625EA0E}">
        <p15:presenceInfo xmlns:p15="http://schemas.microsoft.com/office/powerpoint/2012/main" userId="e36215d99666b0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E629"/>
    <a:srgbClr val="F7ECF9"/>
    <a:srgbClr val="C00000"/>
    <a:srgbClr val="FFFFFF"/>
    <a:srgbClr val="D21F1B"/>
    <a:srgbClr val="FDEFE9"/>
    <a:srgbClr val="B307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5" autoAdjust="0"/>
    <p:restoredTop sz="84715" autoAdjust="0"/>
  </p:normalViewPr>
  <p:slideViewPr>
    <p:cSldViewPr snapToGrid="0">
      <p:cViewPr>
        <p:scale>
          <a:sx n="100" d="100"/>
          <a:sy n="100" d="100"/>
        </p:scale>
        <p:origin x="-1572" y="-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E6C1-0D4F-40AF-85DF-C1F5DECC53A8}" type="datetimeFigureOut">
              <a:rPr lang="it-IT" smtClean="0"/>
              <a:pPr/>
              <a:t>28/01/2025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BD17-AA56-4B3E-BE8E-B8743FCB105A}" type="slidenum">
              <a:rPr lang="it-IT" smtClean="0"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39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DBD17-AA56-4B3E-BE8E-B8743FCB105A}" type="slidenum">
              <a:rPr lang="it-IT" smtClean="0"/>
              <a:pPr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3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8A6E1-DC11-C213-C49B-4CE1A884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5EF09-4C5E-B147-BEF8-8B66FFFE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774B46-543F-F0B0-1410-BF1E717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1F3B55-F3E2-1A2D-7FD6-BEC64BED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3C2C70-ACDC-D114-6B42-27BE4C25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4" name="Immagine 6">
            <a:extLst>
              <a:ext uri="{FF2B5EF4-FFF2-40B4-BE49-F238E27FC236}">
                <a16:creationId xmlns:a16="http://schemas.microsoft.com/office/drawing/2014/main" id="{7A2A5C85-D8F9-95C2-D93A-D6AAA8D012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40" y="1159933"/>
            <a:ext cx="7568720" cy="21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E965153-D1B8-47F9-ECA7-A02B3757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593" y="3285951"/>
            <a:ext cx="9096815" cy="1290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Segnaposto testo 13">
            <a:extLst>
              <a:ext uri="{FF2B5EF4-FFF2-40B4-BE49-F238E27FC236}">
                <a16:creationId xmlns:a16="http://schemas.microsoft.com/office/drawing/2014/main" id="{1D13A2E7-1F45-2252-AAE6-76F193D9D5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5526" y="4741032"/>
            <a:ext cx="6320949" cy="7580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2901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4D642F2-5021-578D-0B5A-F0C9826C56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-1" y="0"/>
            <a:ext cx="12192001" cy="1138767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BB52DDA-C01F-9F3B-B508-D3698A0EAD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8" y="172188"/>
            <a:ext cx="2856424" cy="79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3A4080AB-402D-FB91-8F6E-E1F4FB3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53221"/>
            <a:ext cx="11736000" cy="1188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 hasCustomPrompt="1"/>
          </p:nvPr>
        </p:nvSpPr>
        <p:spPr>
          <a:xfrm>
            <a:off x="6179127" y="2592996"/>
            <a:ext cx="5663346" cy="385955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1" name="Segnaposto contenuto 2"/>
          <p:cNvSpPr>
            <a:spLocks noGrp="1"/>
          </p:cNvSpPr>
          <p:nvPr>
            <p:ph sz="quarter" idx="11" hasCustomPrompt="1"/>
          </p:nvPr>
        </p:nvSpPr>
        <p:spPr>
          <a:xfrm>
            <a:off x="1215640" y="2592996"/>
            <a:ext cx="3781233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2" name="Segnaposto contenuto 2"/>
          <p:cNvSpPr>
            <a:spLocks noGrp="1"/>
          </p:cNvSpPr>
          <p:nvPr>
            <p:ph sz="quarter" idx="12" hasCustomPrompt="1"/>
          </p:nvPr>
        </p:nvSpPr>
        <p:spPr>
          <a:xfrm>
            <a:off x="1215640" y="4777396"/>
            <a:ext cx="3781234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214997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38BF697F-4C3F-B44D-F6C6-3D1E0DC619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42" y="2269067"/>
            <a:ext cx="8333317" cy="23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53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635D8-CCDF-6D38-8F13-A179A41E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434A56-224E-D866-A28F-911AF1B3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815B5-BA9F-4BC1-142B-FB146E55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39FF7-9837-5485-22E6-98359CE2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BA95AF-CF08-9540-8958-30ECAA24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9B05C-6215-0CBC-7B82-45F3AB91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BDA081-A4AC-23E8-A80B-BB3EDFA4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D27AD-7692-29FD-138C-8E2D277B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FA7B6A-8E96-4A22-AC28-CC5D4A5F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F665B-5DD5-68C7-A7BF-2101FC91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E8C6D-2746-FE8C-D954-F04A0892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4DAC7-51DC-0512-D3C5-636DA9B6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C77EFD-F6AD-7E4A-2466-734F7D9F8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F64D86-9423-4050-EABD-82F754AC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F5BF3C-0092-1DEB-DF7D-873B0ECF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891FFC-8CE4-A06C-6922-845EBB33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E9C76-ADD7-91FE-76C9-8E59F946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A3DAC0-0839-47EF-03C6-93B46E1A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AAB33E-3013-3EE2-4E41-A18D1471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8BE1D0-E709-E1B6-7882-A7C1F3F8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67025A-7024-FF82-2CD9-A169C692D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94965E-60D1-02D6-7D5B-78FA5B51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85446E-D0C3-EB44-D741-898EA10E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CEDB29-873E-5535-846B-35B3DC35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5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1BEB9-DC85-61DC-2E70-EECA8826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84C7E1-3A6B-9BF3-9D7E-B84FBB4E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B297B-6060-AC1C-692E-69C528C0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92E7EA-01EC-8DA9-0AD8-097FF79E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D660FF-A924-B2C4-5D36-2548BC1C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48134CA-4890-3AD2-BFC1-635593B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59B0E4-734C-4FB1-ABD0-43EBCEE4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A02DE-EF25-8A34-A17C-9CF1E538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DFA90-A16F-D126-B45F-FA7913A1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7362F2-2D07-BADC-9028-5FF264BB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7C2D8-244A-8B91-1324-66BF5F72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98A4E-3799-1101-A9C0-EA1E537A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56DED9-3158-0431-69E5-757400DB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70726-1E27-AA9F-3B2E-692DBC81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A53B16-4FDD-45A1-11E9-42FB6DC88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74E34-1E69-D976-B1C5-8499B3A1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9DC378-0820-E023-FD20-90E7E384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4F833C-9ED4-C074-2B18-A66A6F9C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6D7FED-89C8-E0C9-1D82-94824333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C73D6B-3B98-0B4D-3839-170A9073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12E685-16F2-CD57-8F24-94C80A59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0F94EB-D8FF-46BD-0EB1-02B9720A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1/28/2025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E05C7A-E8F9-1686-FBF1-6D0625EB7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7E8887-8F71-A9F3-4692-499C4365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FD79F9D-D281-AE9A-EB6D-91D6AE983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73" y="2317879"/>
            <a:ext cx="1803171" cy="8157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05C3B9-8125-D132-B804-F1B923329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47" y="3455841"/>
            <a:ext cx="5428848" cy="1747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F70E2C-6D41-17D3-1CC6-D8F925CD6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133" y="1665810"/>
            <a:ext cx="3976954" cy="5008948"/>
          </a:xfrm>
          <a:prstGeom prst="rect">
            <a:avLst/>
          </a:prstGeom>
        </p:spPr>
      </p:pic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A653793-C092-7D23-F4CD-B2DBC47CE14B}"/>
              </a:ext>
            </a:extLst>
          </p:cNvPr>
          <p:cNvSpPr/>
          <p:nvPr/>
        </p:nvSpPr>
        <p:spPr>
          <a:xfrm>
            <a:off x="7899400" y="1938434"/>
            <a:ext cx="1778000" cy="44427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932AB9-F329-5224-67E0-56E61A989E81}"/>
              </a:ext>
            </a:extLst>
          </p:cNvPr>
          <p:cNvSpPr/>
          <p:nvPr/>
        </p:nvSpPr>
        <p:spPr>
          <a:xfrm>
            <a:off x="7897977" y="4100070"/>
            <a:ext cx="3214523" cy="16146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E3B456F6-4DCD-69E4-94B4-B6A215F5BA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0475" y="1558487"/>
            <a:ext cx="2575154" cy="11565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61A65F-F49F-4386-8EFF-ABB8EEA3D924}"/>
              </a:ext>
            </a:extLst>
          </p:cNvPr>
          <p:cNvSpPr txBox="1"/>
          <p:nvPr/>
        </p:nvSpPr>
        <p:spPr>
          <a:xfrm>
            <a:off x="284514" y="1541216"/>
            <a:ext cx="364575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kumimoji="0" lang="it-IT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Controller design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1300E3-A253-934F-76C8-93228F1521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833" y="6161889"/>
            <a:ext cx="4770934" cy="3659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4A6360-9EFB-1256-9BAD-F27CA59CE8F3}"/>
              </a:ext>
            </a:extLst>
          </p:cNvPr>
          <p:cNvSpPr txBox="1"/>
          <p:nvPr/>
        </p:nvSpPr>
        <p:spPr>
          <a:xfrm>
            <a:off x="10202816" y="3774031"/>
            <a:ext cx="12220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i="1" dirty="0" err="1">
                <a:sym typeface="Wingdings" panose="05000000000000000000" pitchFamily="2" charset="2"/>
              </a:rPr>
              <a:t>saturation</a:t>
            </a:r>
            <a:endParaRPr lang="it-IT" sz="1400" i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17CB8E-AAEC-500B-4051-04ED189E6B72}"/>
              </a:ext>
            </a:extLst>
          </p:cNvPr>
          <p:cNvCxnSpPr>
            <a:cxnSpLocks/>
          </p:cNvCxnSpPr>
          <p:nvPr/>
        </p:nvCxnSpPr>
        <p:spPr>
          <a:xfrm>
            <a:off x="2098477" y="4176949"/>
            <a:ext cx="4923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8CE5B1-0F7A-4F5A-4EE1-D7BE5F95305F}"/>
              </a:ext>
            </a:extLst>
          </p:cNvPr>
          <p:cNvSpPr txBox="1"/>
          <p:nvPr/>
        </p:nvSpPr>
        <p:spPr>
          <a:xfrm>
            <a:off x="2176031" y="4196224"/>
            <a:ext cx="34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0C9BEA-FE9F-DEE0-AE72-7D904F7F3513}"/>
              </a:ext>
            </a:extLst>
          </p:cNvPr>
          <p:cNvCxnSpPr>
            <a:cxnSpLocks/>
          </p:cNvCxnSpPr>
          <p:nvPr/>
        </p:nvCxnSpPr>
        <p:spPr>
          <a:xfrm>
            <a:off x="3162883" y="4177187"/>
            <a:ext cx="20332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D7F4AE-AB91-D79E-FF84-55F52C656D3A}"/>
              </a:ext>
            </a:extLst>
          </p:cNvPr>
          <p:cNvSpPr txBox="1"/>
          <p:nvPr/>
        </p:nvSpPr>
        <p:spPr>
          <a:xfrm>
            <a:off x="3057596" y="4196224"/>
            <a:ext cx="41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TV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A05B4-8BF4-EDCE-69D9-E8F99A67AD56}"/>
              </a:ext>
            </a:extLst>
          </p:cNvPr>
          <p:cNvSpPr txBox="1"/>
          <p:nvPr/>
        </p:nvSpPr>
        <p:spPr>
          <a:xfrm>
            <a:off x="4719236" y="4834550"/>
            <a:ext cx="1930488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it-IT" sz="1400" dirty="0">
                <a:sym typeface="Wingdings" panose="05000000000000000000" pitchFamily="2" charset="2"/>
              </a:rPr>
              <a:t>no </a:t>
            </a:r>
            <a:r>
              <a:rPr lang="it-IT" sz="1400" dirty="0" err="1">
                <a:sym typeface="Wingdings" panose="05000000000000000000" pitchFamily="2" charset="2"/>
              </a:rPr>
              <a:t>guarantee</a:t>
            </a:r>
            <a:r>
              <a:rPr lang="it-IT" sz="1400" dirty="0">
                <a:sym typeface="Wingdings" panose="05000000000000000000" pitchFamily="2" charset="2"/>
              </a:rPr>
              <a:t> of </a:t>
            </a:r>
            <a:r>
              <a:rPr lang="it-IT" sz="1400" dirty="0" err="1">
                <a:sym typeface="Wingdings" panose="05000000000000000000" pitchFamily="2" charset="2"/>
              </a:rPr>
              <a:t>asymptotic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r>
              <a:rPr lang="it-IT" sz="1400" dirty="0" err="1">
                <a:sym typeface="Wingdings" panose="05000000000000000000" pitchFamily="2" charset="2"/>
              </a:rPr>
              <a:t>stability</a:t>
            </a:r>
            <a:r>
              <a:rPr lang="it-IT" sz="1400" dirty="0">
                <a:sym typeface="Wingdings" panose="05000000000000000000" pitchFamily="2" charset="2"/>
              </a:rPr>
              <a:t>,</a:t>
            </a:r>
          </a:p>
          <a:p>
            <a:r>
              <a:rPr lang="it-IT" sz="1400" dirty="0" err="1">
                <a:sym typeface="Wingdings" panose="05000000000000000000" pitchFamily="2" charset="2"/>
              </a:rPr>
              <a:t>only</a:t>
            </a:r>
            <a:r>
              <a:rPr lang="it-IT" sz="1400" dirty="0">
                <a:sym typeface="Wingdings" panose="05000000000000000000" pitchFamily="2" charset="2"/>
              </a:rPr>
              <a:t> for </a:t>
            </a:r>
            <a:r>
              <a:rPr lang="it-IT" sz="1400" dirty="0" err="1">
                <a:sym typeface="Wingdings" panose="05000000000000000000" pitchFamily="2" charset="2"/>
              </a:rPr>
              <a:t>rectilinear</a:t>
            </a:r>
            <a:r>
              <a:rPr lang="it-IT" sz="1400" dirty="0">
                <a:sym typeface="Wingdings" panose="05000000000000000000" pitchFamily="2" charset="2"/>
              </a:rPr>
              <a:t> and </a:t>
            </a:r>
            <a:r>
              <a:rPr lang="it-IT" sz="1400" dirty="0" err="1">
                <a:sym typeface="Wingdings" panose="05000000000000000000" pitchFamily="2" charset="2"/>
              </a:rPr>
              <a:t>circular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r>
              <a:rPr lang="it-IT" sz="1400" dirty="0" err="1">
                <a:sym typeface="Wingdings" panose="05000000000000000000" pitchFamily="2" charset="2"/>
              </a:rPr>
              <a:t>motion</a:t>
            </a:r>
            <a:endParaRPr lang="it-IT" sz="1400" dirty="0"/>
          </a:p>
        </p:txBody>
      </p:sp>
      <p:cxnSp>
        <p:nvCxnSpPr>
          <p:cNvPr id="26" name="Connettore 2 11">
            <a:extLst>
              <a:ext uri="{FF2B5EF4-FFF2-40B4-BE49-F238E27FC236}">
                <a16:creationId xmlns:a16="http://schemas.microsoft.com/office/drawing/2014/main" id="{D2A50DFE-5FA8-DC4D-3066-5D62076949A9}"/>
              </a:ext>
            </a:extLst>
          </p:cNvPr>
          <p:cNvCxnSpPr>
            <a:cxnSpLocks/>
          </p:cNvCxnSpPr>
          <p:nvPr/>
        </p:nvCxnSpPr>
        <p:spPr>
          <a:xfrm>
            <a:off x="3431576" y="4384125"/>
            <a:ext cx="1207099" cy="5295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11">
            <a:extLst>
              <a:ext uri="{FF2B5EF4-FFF2-40B4-BE49-F238E27FC236}">
                <a16:creationId xmlns:a16="http://schemas.microsoft.com/office/drawing/2014/main" id="{8E5D271B-F1D7-A1E6-9543-D7CACA67F496}"/>
              </a:ext>
            </a:extLst>
          </p:cNvPr>
          <p:cNvCxnSpPr>
            <a:cxnSpLocks/>
          </p:cNvCxnSpPr>
          <p:nvPr/>
        </p:nvCxnSpPr>
        <p:spPr>
          <a:xfrm>
            <a:off x="3942275" y="4158124"/>
            <a:ext cx="696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3F2DAE-015B-A20C-29DD-2F525B1ED4C5}"/>
              </a:ext>
            </a:extLst>
          </p:cNvPr>
          <p:cNvSpPr txBox="1"/>
          <p:nvPr/>
        </p:nvSpPr>
        <p:spPr>
          <a:xfrm>
            <a:off x="4651308" y="3985167"/>
            <a:ext cx="19984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err="1">
                <a:sym typeface="Wingdings" panose="05000000000000000000" pitchFamily="2" charset="2"/>
              </a:rPr>
              <a:t>persistent</a:t>
            </a:r>
            <a:r>
              <a:rPr lang="it-IT" sz="1400" dirty="0">
                <a:sym typeface="Wingdings" panose="05000000000000000000" pitchFamily="2" charset="2"/>
              </a:rPr>
              <a:t> </a:t>
            </a:r>
            <a:r>
              <a:rPr lang="it-IT" sz="1400" dirty="0" err="1">
                <a:sym typeface="Wingdings" panose="05000000000000000000" pitchFamily="2" charset="2"/>
              </a:rPr>
              <a:t>trajectories</a:t>
            </a:r>
            <a:endParaRPr lang="it-IT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01E94-208A-C8AA-E7F8-E46A2A262E35}"/>
              </a:ext>
            </a:extLst>
          </p:cNvPr>
          <p:cNvSpPr txBox="1"/>
          <p:nvPr/>
        </p:nvSpPr>
        <p:spPr>
          <a:xfrm>
            <a:off x="335314" y="5892961"/>
            <a:ext cx="2132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Eigs</a:t>
            </a:r>
            <a:r>
              <a:rPr lang="it-IT" sz="1200" dirty="0"/>
              <a:t> </a:t>
            </a:r>
            <a:r>
              <a:rPr lang="it-IT" sz="1200" dirty="0" err="1"/>
              <a:t>allocation</a:t>
            </a:r>
            <a:r>
              <a:rPr lang="it-IT" sz="1200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5E99EF-8EFC-AE62-032F-0C8ADA68A6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26114" y="4539289"/>
            <a:ext cx="3172471" cy="30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806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2378</TotalTime>
  <Words>23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Fattorel</dc:creator>
  <cp:lastModifiedBy>Richi Theboss</cp:lastModifiedBy>
  <cp:revision>657</cp:revision>
  <dcterms:created xsi:type="dcterms:W3CDTF">2023-05-17T11:15:50Z</dcterms:created>
  <dcterms:modified xsi:type="dcterms:W3CDTF">2025-01-28T09:41:54Z</dcterms:modified>
</cp:coreProperties>
</file>