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F35A-E12A-44BD-8AD6-DD6723B02CB5}" type="datetimeFigureOut">
              <a:rPr lang="es-CO" smtClean="0"/>
              <a:pPr/>
              <a:t>20/02/2012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25CF-570D-4B35-86BE-CFC7B55914DB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667" t="28320" r="23133" b="9180"/>
          <a:stretch>
            <a:fillRect/>
          </a:stretch>
        </p:blipFill>
        <p:spPr bwMode="auto">
          <a:xfrm>
            <a:off x="-1143040" y="-1"/>
            <a:ext cx="11358642" cy="70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8668" t="23437" r="23133" b="13672"/>
          <a:stretch>
            <a:fillRect/>
          </a:stretch>
        </p:blipFill>
        <p:spPr bwMode="auto">
          <a:xfrm>
            <a:off x="-1071602" y="-76853"/>
            <a:ext cx="10930014" cy="714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668" t="25390" r="23133" b="12109"/>
          <a:stretch>
            <a:fillRect/>
          </a:stretch>
        </p:blipFill>
        <p:spPr bwMode="auto">
          <a:xfrm>
            <a:off x="-1143040" y="0"/>
            <a:ext cx="11001452" cy="714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667" t="27344" r="23133" b="10156"/>
          <a:stretch>
            <a:fillRect/>
          </a:stretch>
        </p:blipFill>
        <p:spPr bwMode="auto">
          <a:xfrm>
            <a:off x="-1071602" y="0"/>
            <a:ext cx="11215766" cy="714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668" t="23437" r="23133" b="14063"/>
          <a:stretch>
            <a:fillRect/>
          </a:stretch>
        </p:blipFill>
        <p:spPr bwMode="auto">
          <a:xfrm>
            <a:off x="-928726" y="0"/>
            <a:ext cx="111443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HPuser</dc:creator>
  <cp:lastModifiedBy>USUARIO</cp:lastModifiedBy>
  <cp:revision>3</cp:revision>
  <dcterms:created xsi:type="dcterms:W3CDTF">2012-02-20T19:35:21Z</dcterms:created>
  <dcterms:modified xsi:type="dcterms:W3CDTF">2012-02-20T19:59:20Z</dcterms:modified>
</cp:coreProperties>
</file>