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0.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media/image4.jpeg" ContentType="image/jpeg"/>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9144000" cy="6858000"/>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8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9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9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9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9B7DD88B-BC3D-402E-9840-74263EB9CEB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022280" y="9720720"/>
            <a:ext cx="3075120" cy="511920"/>
          </a:xfrm>
          <a:prstGeom prst="rect">
            <a:avLst/>
          </a:prstGeom>
          <a:noFill/>
          <a:ln>
            <a:noFill/>
          </a:ln>
        </p:spPr>
        <p:txBody>
          <a:bodyPr lIns="96480" rIns="96480" tIns="48240" bIns="48240" anchor="b">
            <a:noAutofit/>
          </a:bodyPr>
          <a:p>
            <a:pPr algn="r">
              <a:lnSpc>
                <a:spcPct val="100000"/>
              </a:lnSpc>
            </a:pPr>
            <a:fld id="{666A33A6-CE80-4CA1-A073-D86169E90CFD}" type="slidenum">
              <a:rPr b="0" lang="en-US" sz="1200" spc="-1" strike="noStrike">
                <a:solidFill>
                  <a:srgbClr val="000000"/>
                </a:solidFill>
                <a:latin typeface="Arial"/>
                <a:ea typeface="Arial"/>
              </a:rPr>
              <a:t>&lt;number&gt;</a:t>
            </a:fld>
            <a:endParaRPr b="0" lang="en-US" sz="1200" spc="-1" strike="noStrike">
              <a:latin typeface="Times New Roman"/>
            </a:endParaRPr>
          </a:p>
        </p:txBody>
      </p:sp>
      <p:sp>
        <p:nvSpPr>
          <p:cNvPr id="115" name="PlaceHolder 2"/>
          <p:cNvSpPr>
            <a:spLocks noGrp="1"/>
          </p:cNvSpPr>
          <p:nvPr>
            <p:ph type="sldImg"/>
          </p:nvPr>
        </p:nvSpPr>
        <p:spPr>
          <a:xfrm>
            <a:off x="990720" y="768240"/>
            <a:ext cx="5117760" cy="3838320"/>
          </a:xfrm>
          <a:prstGeom prst="rect">
            <a:avLst/>
          </a:prstGeom>
        </p:spPr>
      </p:sp>
      <p:sp>
        <p:nvSpPr>
          <p:cNvPr id="116" name="PlaceHolder 3"/>
          <p:cNvSpPr>
            <a:spLocks noGrp="1"/>
          </p:cNvSpPr>
          <p:nvPr>
            <p:ph type="body"/>
          </p:nvPr>
        </p:nvSpPr>
        <p:spPr>
          <a:xfrm>
            <a:off x="711360" y="4861080"/>
            <a:ext cx="5676480" cy="4605480"/>
          </a:xfrm>
          <a:prstGeom prst="rect">
            <a:avLst/>
          </a:prstGeom>
        </p:spPr>
        <p:txBody>
          <a:bodyPr lIns="96480" rIns="96480" tIns="48240" bIns="48240">
            <a:noAutofit/>
          </a:bodyPr>
          <a:p>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990720" y="768240"/>
            <a:ext cx="5117760" cy="3838320"/>
          </a:xfrm>
          <a:prstGeom prst="rect">
            <a:avLst/>
          </a:prstGeom>
        </p:spPr>
      </p:sp>
      <p:sp>
        <p:nvSpPr>
          <p:cNvPr id="133" name="PlaceHolder 2"/>
          <p:cNvSpPr>
            <a:spLocks noGrp="1"/>
          </p:cNvSpPr>
          <p:nvPr>
            <p:ph type="body"/>
          </p:nvPr>
        </p:nvSpPr>
        <p:spPr>
          <a:xfrm>
            <a:off x="711360" y="4861080"/>
            <a:ext cx="5676480" cy="4605480"/>
          </a:xfrm>
          <a:prstGeom prst="rect">
            <a:avLst/>
          </a:prstGeom>
        </p:spPr>
        <p:txBody>
          <a:bodyPr tIns="91440" bIns="91440">
            <a:noAutofit/>
          </a:bodyPr>
          <a:p>
            <a:endParaRPr b="0" lang="en-US" sz="2000" spc="-1" strike="noStrike">
              <a:latin typeface="Arial"/>
            </a:endParaRPr>
          </a:p>
        </p:txBody>
      </p:sp>
      <p:sp>
        <p:nvSpPr>
          <p:cNvPr id="134" name="TextShape 3"/>
          <p:cNvSpPr txBox="1"/>
          <p:nvPr/>
        </p:nvSpPr>
        <p:spPr>
          <a:xfrm>
            <a:off x="4022280" y="9720720"/>
            <a:ext cx="3075120" cy="511920"/>
          </a:xfrm>
          <a:prstGeom prst="rect">
            <a:avLst/>
          </a:prstGeom>
          <a:noFill/>
          <a:ln>
            <a:noFill/>
          </a:ln>
        </p:spPr>
        <p:txBody>
          <a:bodyPr lIns="96480" rIns="96480" tIns="48240" bIns="48240" anchor="b">
            <a:noAutofit/>
          </a:bodyPr>
          <a:p>
            <a:pPr algn="r">
              <a:lnSpc>
                <a:spcPct val="100000"/>
              </a:lnSpc>
            </a:pPr>
            <a:fld id="{B4CA44C1-4635-4578-BDF0-F427DE2FAD5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990720" y="768240"/>
            <a:ext cx="5117760" cy="3838320"/>
          </a:xfrm>
          <a:prstGeom prst="rect">
            <a:avLst/>
          </a:prstGeom>
        </p:spPr>
      </p:sp>
      <p:sp>
        <p:nvSpPr>
          <p:cNvPr id="118" name="PlaceHolder 2"/>
          <p:cNvSpPr>
            <a:spLocks noGrp="1"/>
          </p:cNvSpPr>
          <p:nvPr>
            <p:ph type="body"/>
          </p:nvPr>
        </p:nvSpPr>
        <p:spPr>
          <a:xfrm>
            <a:off x="711360" y="4861080"/>
            <a:ext cx="5676480" cy="4605480"/>
          </a:xfrm>
          <a:prstGeom prst="rect">
            <a:avLst/>
          </a:prstGeom>
        </p:spPr>
        <p:txBody>
          <a:bodyPr tIns="91440" bIns="91440">
            <a:noAutofit/>
          </a:bodyPr>
          <a:p>
            <a:endParaRPr b="0" lang="en-US" sz="2000" spc="-1" strike="noStrike">
              <a:latin typeface="Arial"/>
            </a:endParaRPr>
          </a:p>
        </p:txBody>
      </p:sp>
      <p:sp>
        <p:nvSpPr>
          <p:cNvPr id="119" name="TextShape 3"/>
          <p:cNvSpPr txBox="1"/>
          <p:nvPr/>
        </p:nvSpPr>
        <p:spPr>
          <a:xfrm>
            <a:off x="4022280" y="9720720"/>
            <a:ext cx="3075120" cy="511920"/>
          </a:xfrm>
          <a:prstGeom prst="rect">
            <a:avLst/>
          </a:prstGeom>
          <a:noFill/>
          <a:ln>
            <a:noFill/>
          </a:ln>
        </p:spPr>
        <p:txBody>
          <a:bodyPr lIns="96480" rIns="96480" tIns="48240" bIns="48240" anchor="b">
            <a:noAutofit/>
          </a:bodyPr>
          <a:p>
            <a:pPr algn="r">
              <a:lnSpc>
                <a:spcPct val="100000"/>
              </a:lnSpc>
            </a:pPr>
            <a:fld id="{E619ED24-08D0-4BEC-B3B5-1030DC0AE05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990720" y="768240"/>
            <a:ext cx="5117760" cy="3838320"/>
          </a:xfrm>
          <a:prstGeom prst="rect">
            <a:avLst/>
          </a:prstGeom>
        </p:spPr>
      </p:sp>
      <p:sp>
        <p:nvSpPr>
          <p:cNvPr id="121" name="PlaceHolder 2"/>
          <p:cNvSpPr>
            <a:spLocks noGrp="1"/>
          </p:cNvSpPr>
          <p:nvPr>
            <p:ph type="body"/>
          </p:nvPr>
        </p:nvSpPr>
        <p:spPr>
          <a:xfrm>
            <a:off x="711360" y="4861080"/>
            <a:ext cx="5676480" cy="4605480"/>
          </a:xfrm>
          <a:prstGeom prst="rect">
            <a:avLst/>
          </a:prstGeom>
        </p:spPr>
        <p:txBody>
          <a:bodyPr tIns="91440" bIns="91440">
            <a:noAutofit/>
          </a:bodyPr>
          <a:p>
            <a:endParaRPr b="0" lang="en-US" sz="2000" spc="-1" strike="noStrike">
              <a:latin typeface="Arial"/>
            </a:endParaRPr>
          </a:p>
        </p:txBody>
      </p:sp>
      <p:sp>
        <p:nvSpPr>
          <p:cNvPr id="122" name="TextShape 3"/>
          <p:cNvSpPr txBox="1"/>
          <p:nvPr/>
        </p:nvSpPr>
        <p:spPr>
          <a:xfrm>
            <a:off x="4022280" y="9720720"/>
            <a:ext cx="3075120" cy="511920"/>
          </a:xfrm>
          <a:prstGeom prst="rect">
            <a:avLst/>
          </a:prstGeom>
          <a:noFill/>
          <a:ln>
            <a:noFill/>
          </a:ln>
        </p:spPr>
        <p:txBody>
          <a:bodyPr lIns="96480" rIns="96480" tIns="48240" bIns="48240" anchor="b">
            <a:noAutofit/>
          </a:bodyPr>
          <a:p>
            <a:pPr algn="r">
              <a:lnSpc>
                <a:spcPct val="100000"/>
              </a:lnSpc>
            </a:pPr>
            <a:fld id="{692B569E-13CC-4859-BE36-76B74B9A7C0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990720" y="768240"/>
            <a:ext cx="5117760" cy="3838320"/>
          </a:xfrm>
          <a:prstGeom prst="rect">
            <a:avLst/>
          </a:prstGeom>
        </p:spPr>
      </p:sp>
      <p:sp>
        <p:nvSpPr>
          <p:cNvPr id="124" name="PlaceHolder 2"/>
          <p:cNvSpPr>
            <a:spLocks noGrp="1"/>
          </p:cNvSpPr>
          <p:nvPr>
            <p:ph type="body"/>
          </p:nvPr>
        </p:nvSpPr>
        <p:spPr>
          <a:xfrm>
            <a:off x="711360" y="4861080"/>
            <a:ext cx="5676480" cy="4605480"/>
          </a:xfrm>
          <a:prstGeom prst="rect">
            <a:avLst/>
          </a:prstGeom>
        </p:spPr>
        <p:txBody>
          <a:bodyPr tIns="91440" bIns="91440">
            <a:noAutofit/>
          </a:bodyPr>
          <a:p>
            <a:endParaRPr b="0" lang="en-US" sz="2000" spc="-1" strike="noStrike">
              <a:latin typeface="Arial"/>
            </a:endParaRPr>
          </a:p>
        </p:txBody>
      </p:sp>
      <p:sp>
        <p:nvSpPr>
          <p:cNvPr id="125" name="TextShape 3"/>
          <p:cNvSpPr txBox="1"/>
          <p:nvPr/>
        </p:nvSpPr>
        <p:spPr>
          <a:xfrm>
            <a:off x="4022280" y="9720720"/>
            <a:ext cx="3075120" cy="511920"/>
          </a:xfrm>
          <a:prstGeom prst="rect">
            <a:avLst/>
          </a:prstGeom>
          <a:noFill/>
          <a:ln>
            <a:noFill/>
          </a:ln>
        </p:spPr>
        <p:txBody>
          <a:bodyPr lIns="96480" rIns="96480" tIns="48240" bIns="48240" anchor="b">
            <a:noAutofit/>
          </a:bodyPr>
          <a:p>
            <a:pPr algn="r">
              <a:lnSpc>
                <a:spcPct val="100000"/>
              </a:lnSpc>
            </a:pPr>
            <a:fld id="{AC014F4C-EF64-4CD3-8700-31F6C2CB234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990720" y="768240"/>
            <a:ext cx="5117760" cy="3838320"/>
          </a:xfrm>
          <a:prstGeom prst="rect">
            <a:avLst/>
          </a:prstGeom>
        </p:spPr>
      </p:sp>
      <p:sp>
        <p:nvSpPr>
          <p:cNvPr id="127" name="PlaceHolder 2"/>
          <p:cNvSpPr>
            <a:spLocks noGrp="1"/>
          </p:cNvSpPr>
          <p:nvPr>
            <p:ph type="body"/>
          </p:nvPr>
        </p:nvSpPr>
        <p:spPr>
          <a:xfrm>
            <a:off x="711360" y="4861080"/>
            <a:ext cx="5676480" cy="4605480"/>
          </a:xfrm>
          <a:prstGeom prst="rect">
            <a:avLst/>
          </a:prstGeom>
        </p:spPr>
        <p:txBody>
          <a:bodyPr tIns="91440" bIns="91440">
            <a:noAutofit/>
          </a:bodyPr>
          <a:p>
            <a:endParaRPr b="0" lang="en-US" sz="2000" spc="-1" strike="noStrike">
              <a:latin typeface="Arial"/>
            </a:endParaRPr>
          </a:p>
        </p:txBody>
      </p:sp>
      <p:sp>
        <p:nvSpPr>
          <p:cNvPr id="128" name="TextShape 3"/>
          <p:cNvSpPr txBox="1"/>
          <p:nvPr/>
        </p:nvSpPr>
        <p:spPr>
          <a:xfrm>
            <a:off x="4022280" y="9720720"/>
            <a:ext cx="3075120" cy="511920"/>
          </a:xfrm>
          <a:prstGeom prst="rect">
            <a:avLst/>
          </a:prstGeom>
          <a:noFill/>
          <a:ln>
            <a:noFill/>
          </a:ln>
        </p:spPr>
        <p:txBody>
          <a:bodyPr lIns="96480" rIns="96480" tIns="48240" bIns="48240" anchor="b">
            <a:noAutofit/>
          </a:bodyPr>
          <a:p>
            <a:pPr algn="r">
              <a:lnSpc>
                <a:spcPct val="100000"/>
              </a:lnSpc>
            </a:pPr>
            <a:fld id="{7F82339F-E448-4F9C-9875-18A18E1895E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990720" y="768240"/>
            <a:ext cx="5117760" cy="3838320"/>
          </a:xfrm>
          <a:prstGeom prst="rect">
            <a:avLst/>
          </a:prstGeom>
        </p:spPr>
      </p:sp>
      <p:sp>
        <p:nvSpPr>
          <p:cNvPr id="130" name="PlaceHolder 2"/>
          <p:cNvSpPr>
            <a:spLocks noGrp="1"/>
          </p:cNvSpPr>
          <p:nvPr>
            <p:ph type="body"/>
          </p:nvPr>
        </p:nvSpPr>
        <p:spPr>
          <a:xfrm>
            <a:off x="711360" y="4861080"/>
            <a:ext cx="5676480" cy="4605480"/>
          </a:xfrm>
          <a:prstGeom prst="rect">
            <a:avLst/>
          </a:prstGeom>
        </p:spPr>
        <p:txBody>
          <a:bodyPr tIns="91440" bIns="91440">
            <a:noAutofit/>
          </a:bodyPr>
          <a:p>
            <a:endParaRPr b="0" lang="en-US" sz="2000" spc="-1" strike="noStrike">
              <a:latin typeface="Arial"/>
            </a:endParaRPr>
          </a:p>
        </p:txBody>
      </p:sp>
      <p:sp>
        <p:nvSpPr>
          <p:cNvPr id="131" name="TextShape 3"/>
          <p:cNvSpPr txBox="1"/>
          <p:nvPr/>
        </p:nvSpPr>
        <p:spPr>
          <a:xfrm>
            <a:off x="4022280" y="9720720"/>
            <a:ext cx="3075120" cy="511920"/>
          </a:xfrm>
          <a:prstGeom prst="rect">
            <a:avLst/>
          </a:prstGeom>
          <a:noFill/>
          <a:ln>
            <a:noFill/>
          </a:ln>
        </p:spPr>
        <p:txBody>
          <a:bodyPr lIns="96480" rIns="96480" tIns="48240" bIns="48240" anchor="b">
            <a:noAutofit/>
          </a:bodyPr>
          <a:p>
            <a:pPr algn="r">
              <a:lnSpc>
                <a:spcPct val="100000"/>
              </a:lnSpc>
            </a:pPr>
            <a:fld id="{B865F07D-722D-4438-9D86-405716B08D97}"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8"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3" name="PlaceHolder 2"/>
          <p:cNvSpPr>
            <a:spLocks noGrp="1"/>
          </p:cNvSpPr>
          <p:nvPr>
            <p:ph type="subTitle"/>
          </p:nvPr>
        </p:nvSpPr>
        <p:spPr>
          <a:xfrm>
            <a:off x="457200" y="1600200"/>
            <a:ext cx="8229240" cy="45259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457200" y="1600200"/>
            <a:ext cx="8229240" cy="4525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7" name="PlaceHolder 2"/>
          <p:cNvSpPr>
            <a:spLocks noGrp="1"/>
          </p:cNvSpPr>
          <p:nvPr>
            <p:ph type="body"/>
          </p:nvPr>
        </p:nvSpPr>
        <p:spPr>
          <a:xfrm>
            <a:off x="457200" y="1600200"/>
            <a:ext cx="4015800" cy="452592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3"/>
          <p:cNvSpPr>
            <a:spLocks noGrp="1"/>
          </p:cNvSpPr>
          <p:nvPr>
            <p:ph type="body"/>
          </p:nvPr>
        </p:nvSpPr>
        <p:spPr>
          <a:xfrm>
            <a:off x="4674240" y="1600200"/>
            <a:ext cx="4015800" cy="4525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043640" y="385560"/>
            <a:ext cx="7642800" cy="2424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674240" y="1600200"/>
            <a:ext cx="4015800" cy="45259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9" name="PlaceHolder 2"/>
          <p:cNvSpPr>
            <a:spLocks noGrp="1"/>
          </p:cNvSpPr>
          <p:nvPr>
            <p:ph type="subTitle"/>
          </p:nvPr>
        </p:nvSpPr>
        <p:spPr>
          <a:xfrm>
            <a:off x="457200" y="1600200"/>
            <a:ext cx="8229240" cy="45259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457200" y="1600200"/>
            <a:ext cx="4015800" cy="452592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2"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1" name="PlaceHolder 2"/>
          <p:cNvSpPr>
            <a:spLocks noGrp="1"/>
          </p:cNvSpPr>
          <p:nvPr>
            <p:ph type="body"/>
          </p:nvPr>
        </p:nvSpPr>
        <p:spPr>
          <a:xfrm>
            <a:off x="457200" y="1600200"/>
            <a:ext cx="8229240" cy="4525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457200" y="1600200"/>
            <a:ext cx="4015800" cy="452592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4240" y="1600200"/>
            <a:ext cx="4015800" cy="4525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043640" y="385560"/>
            <a:ext cx="7642800" cy="2424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4674240" y="1600200"/>
            <a:ext cx="4015800" cy="452592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2" name="PlaceHolder 2"/>
          <p:cNvSpPr>
            <a:spLocks noGrp="1"/>
          </p:cNvSpPr>
          <p:nvPr>
            <p:ph type="body"/>
          </p:nvPr>
        </p:nvSpPr>
        <p:spPr>
          <a:xfrm>
            <a:off x="457200" y="1600200"/>
            <a:ext cx="4015800" cy="45259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43640" y="385560"/>
            <a:ext cx="7642800" cy="5227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 descr=""/>
          <p:cNvPicPr/>
          <p:nvPr/>
        </p:nvPicPr>
        <p:blipFill>
          <a:blip r:embed="rId2"/>
          <a:stretch/>
        </p:blipFill>
        <p:spPr>
          <a:xfrm>
            <a:off x="0" y="6454800"/>
            <a:ext cx="9143640" cy="401400"/>
          </a:xfrm>
          <a:prstGeom prst="rect">
            <a:avLst/>
          </a:prstGeom>
          <a:ln>
            <a:noFill/>
          </a:ln>
        </p:spPr>
      </p:pic>
      <p:sp>
        <p:nvSpPr>
          <p:cNvPr id="1" name="CustomShape 1"/>
          <p:cNvSpPr/>
          <p:nvPr/>
        </p:nvSpPr>
        <p:spPr>
          <a:xfrm>
            <a:off x="8317080" y="6424560"/>
            <a:ext cx="360" cy="35208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2" name="CustomShape 2"/>
          <p:cNvSpPr/>
          <p:nvPr/>
        </p:nvSpPr>
        <p:spPr>
          <a:xfrm>
            <a:off x="8317080" y="6093000"/>
            <a:ext cx="360" cy="360000"/>
          </a:xfrm>
          <a:custGeom>
            <a:avLst/>
            <a:gdLst/>
            <a:ahLst/>
            <a:rect l="l" t="t" r="r" b="b"/>
            <a:pathLst>
              <a:path w="21600" h="21600">
                <a:moveTo>
                  <a:pt x="0" y="0"/>
                </a:moveTo>
                <a:lnTo>
                  <a:pt x="21600" y="21600"/>
                </a:lnTo>
              </a:path>
            </a:pathLst>
          </a:custGeom>
          <a:noFill/>
          <a:ln w="38160">
            <a:solidFill>
              <a:srgbClr val="5f5f5f"/>
            </a:solidFill>
            <a:round/>
          </a:ln>
        </p:spPr>
        <p:style>
          <a:lnRef idx="0"/>
          <a:fillRef idx="0"/>
          <a:effectRef idx="0"/>
          <a:fontRef idx="minor"/>
        </p:style>
      </p:sp>
      <p:pic>
        <p:nvPicPr>
          <p:cNvPr id="3" name="Google Shape;13;p1" descr=""/>
          <p:cNvPicPr/>
          <p:nvPr/>
        </p:nvPicPr>
        <p:blipFill>
          <a:blip r:embed="rId3"/>
          <a:stretch/>
        </p:blipFill>
        <p:spPr>
          <a:xfrm>
            <a:off x="0" y="208080"/>
            <a:ext cx="1292040" cy="1660320"/>
          </a:xfrm>
          <a:prstGeom prst="rect">
            <a:avLst/>
          </a:prstGeom>
          <a:ln>
            <a:noFill/>
          </a:ln>
        </p:spPr>
      </p:pic>
      <p:sp>
        <p:nvSpPr>
          <p:cNvPr id="4" name="CustomShape 3"/>
          <p:cNvSpPr/>
          <p:nvPr/>
        </p:nvSpPr>
        <p:spPr>
          <a:xfrm>
            <a:off x="92160" y="0"/>
            <a:ext cx="360" cy="1871280"/>
          </a:xfrm>
          <a:custGeom>
            <a:avLst/>
            <a:gdLst/>
            <a:ahLst/>
            <a:rect l="l" t="t" r="r" b="b"/>
            <a:pathLst>
              <a:path w="21600" h="21600">
                <a:moveTo>
                  <a:pt x="0" y="0"/>
                </a:moveTo>
                <a:lnTo>
                  <a:pt x="21600" y="21600"/>
                </a:lnTo>
              </a:path>
            </a:pathLst>
          </a:custGeom>
          <a:noFill/>
          <a:ln w="190440">
            <a:solidFill>
              <a:srgbClr val="cc0000"/>
            </a:solidFill>
            <a:round/>
          </a:ln>
        </p:spPr>
        <p:style>
          <a:lnRef idx="0"/>
          <a:fillRef idx="0"/>
          <a:effectRef idx="0"/>
          <a:fontRef idx="minor"/>
        </p:style>
      </p:sp>
      <p:sp>
        <p:nvSpPr>
          <p:cNvPr id="5" name="CustomShape 4"/>
          <p:cNvSpPr/>
          <p:nvPr/>
        </p:nvSpPr>
        <p:spPr>
          <a:xfrm>
            <a:off x="0" y="1870200"/>
            <a:ext cx="8305560" cy="360"/>
          </a:xfrm>
          <a:custGeom>
            <a:avLst/>
            <a:gdLst/>
            <a:ahLst/>
            <a:rect l="l" t="t" r="r" b="b"/>
            <a:pathLst>
              <a:path w="21600" h="21600">
                <a:moveTo>
                  <a:pt x="0" y="0"/>
                </a:moveTo>
                <a:lnTo>
                  <a:pt x="21600" y="21600"/>
                </a:lnTo>
              </a:path>
            </a:pathLst>
          </a:custGeom>
          <a:noFill/>
          <a:ln w="38160">
            <a:solidFill>
              <a:srgbClr val="5f5f5f"/>
            </a:solidFill>
            <a:round/>
          </a:ln>
        </p:spPr>
        <p:style>
          <a:lnRef idx="0"/>
          <a:fillRef idx="0"/>
          <a:effectRef idx="0"/>
          <a:fontRef idx="minor"/>
        </p:style>
      </p:sp>
      <p:sp>
        <p:nvSpPr>
          <p:cNvPr id="6" name="PlaceHolder 5"/>
          <p:cNvSpPr>
            <a:spLocks noGrp="1"/>
          </p:cNvSpPr>
          <p:nvPr>
            <p:ph type="title"/>
          </p:nvPr>
        </p:nvSpPr>
        <p:spPr>
          <a:xfrm>
            <a:off x="457200" y="273600"/>
            <a:ext cx="8229240" cy="11448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7"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4" name="Google Shape;59;p15" descr=""/>
          <p:cNvPicPr/>
          <p:nvPr/>
        </p:nvPicPr>
        <p:blipFill>
          <a:blip r:embed="rId2"/>
          <a:stretch/>
        </p:blipFill>
        <p:spPr>
          <a:xfrm>
            <a:off x="0" y="6454800"/>
            <a:ext cx="9143640" cy="401400"/>
          </a:xfrm>
          <a:prstGeom prst="rect">
            <a:avLst/>
          </a:prstGeom>
          <a:ln>
            <a:noFill/>
          </a:ln>
        </p:spPr>
      </p:pic>
      <p:pic>
        <p:nvPicPr>
          <p:cNvPr id="45" name="Google Shape;60;p15" descr=""/>
          <p:cNvPicPr/>
          <p:nvPr/>
        </p:nvPicPr>
        <p:blipFill>
          <a:blip r:embed="rId3"/>
          <a:stretch/>
        </p:blipFill>
        <p:spPr>
          <a:xfrm>
            <a:off x="71280" y="103320"/>
            <a:ext cx="845640" cy="1087200"/>
          </a:xfrm>
          <a:prstGeom prst="rect">
            <a:avLst/>
          </a:prstGeom>
          <a:ln>
            <a:noFill/>
          </a:ln>
        </p:spPr>
      </p:pic>
      <p:sp>
        <p:nvSpPr>
          <p:cNvPr id="46" name="CustomShape 1"/>
          <p:cNvSpPr/>
          <p:nvPr/>
        </p:nvSpPr>
        <p:spPr>
          <a:xfrm>
            <a:off x="82440" y="0"/>
            <a:ext cx="1080" cy="1184040"/>
          </a:xfrm>
          <a:custGeom>
            <a:avLst/>
            <a:gdLst/>
            <a:ahLst/>
            <a:rect l="l" t="t" r="r" b="b"/>
            <a:pathLst>
              <a:path w="21600" h="21600">
                <a:moveTo>
                  <a:pt x="0" y="0"/>
                </a:moveTo>
                <a:lnTo>
                  <a:pt x="21600" y="21600"/>
                </a:lnTo>
              </a:path>
            </a:pathLst>
          </a:custGeom>
          <a:noFill/>
          <a:ln w="171360">
            <a:solidFill>
              <a:srgbClr val="cc0000"/>
            </a:solidFill>
            <a:round/>
          </a:ln>
        </p:spPr>
        <p:style>
          <a:lnRef idx="0"/>
          <a:fillRef idx="0"/>
          <a:effectRef idx="0"/>
          <a:fontRef idx="minor"/>
        </p:style>
      </p:sp>
      <p:sp>
        <p:nvSpPr>
          <p:cNvPr id="47" name="CustomShape 2"/>
          <p:cNvSpPr/>
          <p:nvPr/>
        </p:nvSpPr>
        <p:spPr>
          <a:xfrm>
            <a:off x="0" y="1182600"/>
            <a:ext cx="8265960" cy="1080"/>
          </a:xfrm>
          <a:custGeom>
            <a:avLst/>
            <a:gdLst/>
            <a:ahLst/>
            <a:rect l="l" t="t" r="r" b="b"/>
            <a:pathLst>
              <a:path w="21600" h="21600">
                <a:moveTo>
                  <a:pt x="0" y="0"/>
                </a:moveTo>
                <a:lnTo>
                  <a:pt x="21600" y="21600"/>
                </a:lnTo>
              </a:path>
            </a:pathLst>
          </a:custGeom>
          <a:noFill/>
          <a:ln w="19080">
            <a:solidFill>
              <a:srgbClr val="5f5f5f"/>
            </a:solidFill>
            <a:round/>
          </a:ln>
        </p:spPr>
        <p:style>
          <a:lnRef idx="0"/>
          <a:fillRef idx="0"/>
          <a:effectRef idx="0"/>
          <a:fontRef idx="minor"/>
        </p:style>
      </p:sp>
      <p:sp>
        <p:nvSpPr>
          <p:cNvPr id="48" name="CustomShape 3"/>
          <p:cNvSpPr/>
          <p:nvPr/>
        </p:nvSpPr>
        <p:spPr>
          <a:xfrm>
            <a:off x="8317080" y="6424560"/>
            <a:ext cx="360" cy="35208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49" name="CustomShape 4"/>
          <p:cNvSpPr/>
          <p:nvPr/>
        </p:nvSpPr>
        <p:spPr>
          <a:xfrm>
            <a:off x="8317080" y="6093000"/>
            <a:ext cx="360" cy="360000"/>
          </a:xfrm>
          <a:custGeom>
            <a:avLst/>
            <a:gdLst/>
            <a:ahLst/>
            <a:rect l="l" t="t" r="r" b="b"/>
            <a:pathLst>
              <a:path w="21600" h="21600">
                <a:moveTo>
                  <a:pt x="0" y="0"/>
                </a:moveTo>
                <a:lnTo>
                  <a:pt x="21600" y="21600"/>
                </a:lnTo>
              </a:path>
            </a:pathLst>
          </a:custGeom>
          <a:noFill/>
          <a:ln w="38160">
            <a:solidFill>
              <a:srgbClr val="5f5f5f"/>
            </a:solidFill>
            <a:round/>
          </a:ln>
        </p:spPr>
        <p:style>
          <a:lnRef idx="0"/>
          <a:fillRef idx="0"/>
          <a:effectRef idx="0"/>
          <a:fontRef idx="minor"/>
        </p:style>
      </p:sp>
      <p:sp>
        <p:nvSpPr>
          <p:cNvPr id="50" name="PlaceHolder 5"/>
          <p:cNvSpPr>
            <a:spLocks noGrp="1"/>
          </p:cNvSpPr>
          <p:nvPr>
            <p:ph type="title"/>
          </p:nvPr>
        </p:nvSpPr>
        <p:spPr>
          <a:xfrm>
            <a:off x="1043640" y="385560"/>
            <a:ext cx="7642800" cy="522720"/>
          </a:xfrm>
          <a:prstGeom prst="rect">
            <a:avLst/>
          </a:prstGeom>
        </p:spPr>
        <p:txBody>
          <a:bodyPr tIns="91440" bIns="91440">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51" name="PlaceHolder 6"/>
          <p:cNvSpPr>
            <a:spLocks noGrp="1"/>
          </p:cNvSpPr>
          <p:nvPr>
            <p:ph type="body"/>
          </p:nvPr>
        </p:nvSpPr>
        <p:spPr>
          <a:xfrm>
            <a:off x="457200" y="1600200"/>
            <a:ext cx="8229240" cy="452592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s://docs.wildfly.org/18/" TargetMode="External"/><Relationship Id="rId2" Type="http://schemas.openxmlformats.org/officeDocument/2006/relationships/hyperlink" Target="https://docs.wildfly.org/18/#quickstarts" TargetMode="External"/><Relationship Id="rId3" Type="http://schemas.openxmlformats.org/officeDocument/2006/relationships/hyperlink" Target="https://docs.wildfly.org/18/Getting_Started_Developing_Applications_Guide.html" TargetMode="External"/><Relationship Id="rId4" Type="http://schemas.openxmlformats.org/officeDocument/2006/relationships/slideLayout" Target="../slideLayouts/slideLayout13.xml"/><Relationship Id="rId5"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github.com/unibo-distributedsystemsm/Ex-03-Wildfly" TargetMode="External"/><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51640" y="2277000"/>
            <a:ext cx="8640360" cy="2800440"/>
          </a:xfrm>
          <a:prstGeom prst="rect">
            <a:avLst/>
          </a:prstGeom>
          <a:noFill/>
          <a:ln>
            <a:noFill/>
          </a:ln>
        </p:spPr>
        <p:style>
          <a:lnRef idx="0"/>
          <a:fillRef idx="0"/>
          <a:effectRef idx="0"/>
          <a:fontRef idx="minor"/>
        </p:style>
        <p:txBody>
          <a:bodyPr>
            <a:noAutofit/>
          </a:bodyPr>
          <a:p>
            <a:pPr algn="ctr">
              <a:lnSpc>
                <a:spcPct val="100000"/>
              </a:lnSpc>
            </a:pPr>
            <a:r>
              <a:rPr b="0" lang="en-US" sz="3600" spc="-1" strike="noStrike">
                <a:solidFill>
                  <a:srgbClr val="cc0000"/>
                </a:solidFill>
                <a:latin typeface="Trebuchet MS"/>
                <a:ea typeface="Trebuchet MS"/>
              </a:rPr>
              <a:t>Proposta di esercizio: Clustering</a:t>
            </a:r>
            <a:endParaRPr b="0" lang="en-US" sz="3600" spc="-1" strike="noStrike">
              <a:latin typeface="Arial"/>
            </a:endParaRPr>
          </a:p>
          <a:p>
            <a:pPr algn="ctr">
              <a:lnSpc>
                <a:spcPct val="100000"/>
              </a:lnSpc>
            </a:pPr>
            <a:r>
              <a:rPr b="0" i="1" lang="en-US" sz="2400" spc="-1" strike="noStrike">
                <a:solidFill>
                  <a:srgbClr val="333333"/>
                </a:solidFill>
                <a:latin typeface="Trebuchet MS"/>
                <a:ea typeface="Trebuchet MS"/>
              </a:rPr>
              <a:t>WildFly 17, Infinispan, JGroup, mod_cluster, Undertow</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2800" spc="-1" strike="noStrike">
                <a:solidFill>
                  <a:srgbClr val="333333"/>
                </a:solidFill>
                <a:latin typeface="Trebuchet MS"/>
                <a:ea typeface="Trebuchet MS"/>
              </a:rPr>
              <a:t>Sistemi Distribuiti M</a:t>
            </a:r>
            <a:endParaRPr b="0" lang="en-US" sz="2800" spc="-1" strike="noStrike">
              <a:latin typeface="Arial"/>
            </a:endParaRPr>
          </a:p>
          <a:p>
            <a:pPr algn="ctr">
              <a:lnSpc>
                <a:spcPct val="100000"/>
              </a:lnSpc>
            </a:pPr>
            <a:r>
              <a:rPr b="1" lang="en-US" sz="2000" spc="-1" strike="noStrike">
                <a:solidFill>
                  <a:srgbClr val="333333"/>
                </a:solidFill>
                <a:latin typeface="Trebuchet MS"/>
                <a:ea typeface="Trebuchet MS"/>
              </a:rPr>
              <a:t>CdS Laurea Magistrale in Ingegneria Informatica </a:t>
            </a:r>
            <a:br/>
            <a:r>
              <a:rPr b="1" lang="en-US" sz="2000" spc="-1" strike="noStrike">
                <a:solidFill>
                  <a:srgbClr val="333333"/>
                </a:solidFill>
                <a:latin typeface="Trebuchet MS"/>
                <a:ea typeface="Trebuchet MS"/>
              </a:rPr>
              <a:t>I Ciclo - A.A. 2019/2020</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p:txBody>
      </p:sp>
      <p:sp>
        <p:nvSpPr>
          <p:cNvPr id="95" name="CustomShape 2"/>
          <p:cNvSpPr/>
          <p:nvPr/>
        </p:nvSpPr>
        <p:spPr>
          <a:xfrm>
            <a:off x="2039400" y="476640"/>
            <a:ext cx="5064840" cy="1137960"/>
          </a:xfrm>
          <a:prstGeom prst="rect">
            <a:avLst/>
          </a:prstGeom>
          <a:noFill/>
          <a:ln>
            <a:noFill/>
          </a:ln>
        </p:spPr>
        <p:style>
          <a:lnRef idx="0"/>
          <a:fillRef idx="0"/>
          <a:effectRef idx="0"/>
          <a:fontRef idx="minor"/>
        </p:style>
        <p:txBody>
          <a:bodyPr>
            <a:noAutofit/>
          </a:bodyPr>
          <a:p>
            <a:pPr algn="ctr">
              <a:lnSpc>
                <a:spcPct val="100000"/>
              </a:lnSpc>
            </a:pPr>
            <a:r>
              <a:rPr b="0" lang="en-US" sz="3600" spc="-1" strike="noStrike">
                <a:solidFill>
                  <a:srgbClr val="cc0000"/>
                </a:solidFill>
                <a:latin typeface="Arial"/>
                <a:ea typeface="Arial"/>
              </a:rPr>
              <a:t>Alma Mater Studiorum </a:t>
            </a:r>
            <a:br/>
            <a:r>
              <a:rPr b="0" i="1" lang="en-US" sz="3600" spc="-1" strike="noStrike">
                <a:solidFill>
                  <a:srgbClr val="cc0000"/>
                </a:solidFill>
                <a:latin typeface="Arial"/>
                <a:ea typeface="Arial"/>
              </a:rPr>
              <a:t>Università di Bologna</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1043640" y="385560"/>
            <a:ext cx="7642800" cy="522720"/>
          </a:xfrm>
          <a:prstGeom prst="rect">
            <a:avLst/>
          </a:prstGeom>
          <a:noFill/>
          <a:ln w="38160">
            <a:noFill/>
          </a:ln>
        </p:spPr>
        <p:txBody>
          <a:bodyPr tIns="91440" bIns="91440">
            <a:noAutofit/>
          </a:bodyPr>
          <a:p>
            <a:pPr>
              <a:lnSpc>
                <a:spcPct val="100000"/>
              </a:lnSpc>
            </a:pPr>
            <a:r>
              <a:rPr b="1" lang="en-US" sz="2800" spc="-1" strike="noStrike">
                <a:solidFill>
                  <a:srgbClr val="cc0000"/>
                </a:solidFill>
                <a:latin typeface="Trebuchet MS"/>
                <a:ea typeface="Trebuchet MS"/>
              </a:rPr>
              <a:t>Riferimenti e possibili approfondimenti</a:t>
            </a:r>
            <a:endParaRPr b="0" lang="en-US" sz="2800" spc="-1" strike="noStrike">
              <a:solidFill>
                <a:srgbClr val="000000"/>
              </a:solidFill>
              <a:latin typeface="Arial"/>
            </a:endParaRPr>
          </a:p>
        </p:txBody>
      </p:sp>
      <p:sp>
        <p:nvSpPr>
          <p:cNvPr id="113" name="TextShape 2"/>
          <p:cNvSpPr txBox="1"/>
          <p:nvPr/>
        </p:nvSpPr>
        <p:spPr>
          <a:xfrm>
            <a:off x="457200" y="1600200"/>
            <a:ext cx="8229240" cy="4525920"/>
          </a:xfrm>
          <a:prstGeom prst="rect">
            <a:avLst/>
          </a:prstGeom>
          <a:noFill/>
          <a:ln w="38160">
            <a:noFill/>
          </a:ln>
        </p:spPr>
        <p:txBody>
          <a:bodyPr tIns="91440" bIns="91440">
            <a:noAutofit/>
          </a:bodyPr>
          <a:p>
            <a:pPr marL="457200" indent="-367920">
              <a:lnSpc>
                <a:spcPct val="115000"/>
              </a:lnSpc>
              <a:spcBef>
                <a:spcPts val="641"/>
              </a:spcBef>
              <a:buClr>
                <a:srgbClr val="000000"/>
              </a:buClr>
              <a:buFont typeface="Trebuchet MS"/>
              <a:buChar char="➔"/>
            </a:pPr>
            <a:r>
              <a:rPr b="0" lang="en-US" sz="1800" spc="-1" strike="noStrike" u="sng">
                <a:solidFill>
                  <a:srgbClr val="009999"/>
                </a:solidFill>
                <a:uFillTx/>
                <a:latin typeface="Trebuchet MS"/>
                <a:ea typeface="Trebuchet MS"/>
                <a:hlinkClick r:id="rId1"/>
              </a:rPr>
              <a:t>https://docs.wildfly.org/18/</a:t>
            </a:r>
            <a:endParaRPr b="0" lang="en-US" sz="1800" spc="-1" strike="noStrike">
              <a:solidFill>
                <a:srgbClr val="000000"/>
              </a:solidFill>
              <a:latin typeface="Arial"/>
            </a:endParaRPr>
          </a:p>
          <a:p>
            <a:pPr marL="457200" indent="-367920">
              <a:lnSpc>
                <a:spcPct val="115000"/>
              </a:lnSpc>
              <a:spcBef>
                <a:spcPts val="641"/>
              </a:spcBef>
              <a:buClr>
                <a:srgbClr val="000000"/>
              </a:buClr>
              <a:buFont typeface="Trebuchet MS"/>
              <a:buChar char="➔"/>
            </a:pPr>
            <a:r>
              <a:rPr b="0" lang="en-US" sz="1800" spc="-1" strike="noStrike" u="sng">
                <a:solidFill>
                  <a:srgbClr val="009999"/>
                </a:solidFill>
                <a:uFillTx/>
                <a:latin typeface="Trebuchet MS"/>
                <a:ea typeface="Trebuchet MS"/>
              </a:rPr>
              <a:t>https://docs.jboss.org/author/display/WFLY/Documentation</a:t>
            </a:r>
            <a:endParaRPr b="0" lang="en-US" sz="1800" spc="-1" strike="noStrike">
              <a:solidFill>
                <a:srgbClr val="000000"/>
              </a:solidFill>
              <a:latin typeface="Arial"/>
            </a:endParaRPr>
          </a:p>
          <a:p>
            <a:pPr marL="457200" indent="-367920">
              <a:lnSpc>
                <a:spcPct val="115000"/>
              </a:lnSpc>
              <a:spcBef>
                <a:spcPts val="641"/>
              </a:spcBef>
              <a:buClr>
                <a:srgbClr val="000000"/>
              </a:buClr>
              <a:buFont typeface="Trebuchet MS"/>
              <a:buChar char="➔"/>
            </a:pPr>
            <a:r>
              <a:rPr b="0" lang="en-US" sz="1800" spc="-1" strike="noStrike" u="sng">
                <a:solidFill>
                  <a:srgbClr val="009999"/>
                </a:solidFill>
                <a:uFillTx/>
                <a:latin typeface="Trebuchet MS"/>
                <a:ea typeface="Trebuchet MS"/>
                <a:hlinkClick r:id="rId2"/>
              </a:rPr>
              <a:t>https://docs.wildfly.org/18/#quickstarts</a:t>
            </a:r>
            <a:endParaRPr b="0" lang="en-US" sz="1800" spc="-1" strike="noStrike">
              <a:solidFill>
                <a:srgbClr val="000000"/>
              </a:solidFill>
              <a:latin typeface="Arial"/>
            </a:endParaRPr>
          </a:p>
          <a:p>
            <a:pPr marL="457200" indent="-367920">
              <a:lnSpc>
                <a:spcPct val="115000"/>
              </a:lnSpc>
              <a:spcBef>
                <a:spcPts val="641"/>
              </a:spcBef>
              <a:buClr>
                <a:srgbClr val="000000"/>
              </a:buClr>
              <a:buFont typeface="Trebuchet MS"/>
              <a:buChar char="➔"/>
            </a:pPr>
            <a:r>
              <a:rPr b="0" lang="en-US" sz="1800" spc="-1" strike="noStrike" u="sng">
                <a:solidFill>
                  <a:srgbClr val="009999"/>
                </a:solidFill>
                <a:uFillTx/>
                <a:latin typeface="Trebuchet MS"/>
                <a:ea typeface="Trebuchet MS"/>
                <a:hlinkClick r:id="rId3"/>
              </a:rPr>
              <a:t>https://docs.wildfly.org/18/Getting_Started_Developing_Applications_Guide.html</a:t>
            </a:r>
            <a:endParaRPr b="0" lang="en-US" sz="1800" spc="-1" strike="noStrike">
              <a:solidFill>
                <a:srgbClr val="000000"/>
              </a:solidFill>
              <a:latin typeface="Arial"/>
            </a:endParaRPr>
          </a:p>
          <a:p>
            <a:pPr marL="457200" indent="-367920">
              <a:lnSpc>
                <a:spcPct val="115000"/>
              </a:lnSpc>
              <a:spcBef>
                <a:spcPts val="641"/>
              </a:spcBef>
              <a:buClr>
                <a:srgbClr val="000000"/>
              </a:buClr>
              <a:buFont typeface="Trebuchet MS"/>
              <a:buChar char="➔"/>
            </a:pPr>
            <a:r>
              <a:rPr b="0" lang="en-US" sz="1800" spc="-1" strike="noStrike" u="sng">
                <a:solidFill>
                  <a:srgbClr val="009999"/>
                </a:solidFill>
                <a:uFillTx/>
                <a:latin typeface="Trebuchet MS"/>
                <a:ea typeface="Trebuchet MS"/>
              </a:rPr>
              <a:t>http://www.mastertheboss.com/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TextShape 1"/>
          <p:cNvSpPr txBox="1"/>
          <p:nvPr/>
        </p:nvSpPr>
        <p:spPr>
          <a:xfrm>
            <a:off x="1043640" y="385560"/>
            <a:ext cx="7642800" cy="522720"/>
          </a:xfrm>
          <a:prstGeom prst="rect">
            <a:avLst/>
          </a:prstGeom>
          <a:noFill/>
          <a:ln w="38160">
            <a:noFill/>
          </a:ln>
        </p:spPr>
        <p:txBody>
          <a:bodyPr tIns="91440" bIns="91440" anchor="ctr">
            <a:noAutofit/>
          </a:bodyPr>
          <a:p>
            <a:pPr>
              <a:lnSpc>
                <a:spcPct val="100000"/>
              </a:lnSpc>
            </a:pPr>
            <a:r>
              <a:rPr b="1" lang="en-US" sz="2800" spc="-1" strike="noStrike">
                <a:solidFill>
                  <a:srgbClr val="cc0000"/>
                </a:solidFill>
                <a:latin typeface="Trebuchet MS"/>
                <a:ea typeface="Trebuchet MS"/>
              </a:rPr>
              <a:t>Obiettivi</a:t>
            </a:r>
            <a:endParaRPr b="0" lang="en-US" sz="2800" spc="-1" strike="noStrike">
              <a:solidFill>
                <a:srgbClr val="000000"/>
              </a:solidFill>
              <a:latin typeface="Arial"/>
            </a:endParaRPr>
          </a:p>
        </p:txBody>
      </p:sp>
      <p:sp>
        <p:nvSpPr>
          <p:cNvPr id="97" name="TextShape 2"/>
          <p:cNvSpPr txBox="1"/>
          <p:nvPr/>
        </p:nvSpPr>
        <p:spPr>
          <a:xfrm>
            <a:off x="457200" y="1411560"/>
            <a:ext cx="8273520" cy="4861800"/>
          </a:xfrm>
          <a:prstGeom prst="rect">
            <a:avLst/>
          </a:prstGeom>
          <a:noFill/>
          <a:ln w="38160">
            <a:noFill/>
          </a:ln>
        </p:spPr>
        <p:txBody>
          <a:bodyPr>
            <a:noAutofit/>
          </a:bodyPr>
          <a:p>
            <a:pPr marL="457200" indent="-367920">
              <a:lnSpc>
                <a:spcPct val="100000"/>
              </a:lnSpc>
              <a:spcBef>
                <a:spcPts val="479"/>
              </a:spcBef>
              <a:buClr>
                <a:srgbClr val="000000"/>
              </a:buClr>
              <a:buFont typeface="Trebuchet MS"/>
              <a:buChar char="•"/>
            </a:pPr>
            <a:r>
              <a:rPr b="0" lang="en-US" sz="2200" spc="-1" strike="noStrike">
                <a:solidFill>
                  <a:srgbClr val="000000"/>
                </a:solidFill>
                <a:latin typeface="Trebuchet MS"/>
                <a:ea typeface="Trebuchet MS"/>
              </a:rPr>
              <a:t>Mostrare come Wildfly (aka JBoss) possa essere utilizzato in diversi modi per creae un cluster di application server, al fine di supportare il ciclo di vita di una web application con vincoli di high availability e fault-tollerance;</a:t>
            </a:r>
            <a:endParaRPr b="0" lang="en-US" sz="2200" spc="-1" strike="noStrike">
              <a:solidFill>
                <a:srgbClr val="000000"/>
              </a:solidFill>
              <a:latin typeface="Arial"/>
            </a:endParaRPr>
          </a:p>
          <a:p>
            <a:pPr marL="457200" indent="-367920">
              <a:lnSpc>
                <a:spcPct val="100000"/>
              </a:lnSpc>
              <a:spcBef>
                <a:spcPts val="479"/>
              </a:spcBef>
              <a:buClr>
                <a:srgbClr val="000000"/>
              </a:buClr>
              <a:buFont typeface="Trebuchet MS"/>
              <a:buChar char="•"/>
            </a:pPr>
            <a:r>
              <a:rPr b="0" lang="en-US" sz="2200" spc="-1" strike="noStrike">
                <a:solidFill>
                  <a:srgbClr val="000000"/>
                </a:solidFill>
                <a:latin typeface="Trebuchet MS"/>
                <a:ea typeface="Trebuchet MS"/>
              </a:rPr>
              <a:t>Mostrare quali possibili configurazioni il cluster può assumere;</a:t>
            </a:r>
            <a:endParaRPr b="0" lang="en-US" sz="2200" spc="-1" strike="noStrike">
              <a:solidFill>
                <a:srgbClr val="000000"/>
              </a:solidFill>
              <a:latin typeface="Arial"/>
            </a:endParaRPr>
          </a:p>
          <a:p>
            <a:pPr marL="457200" indent="-367920">
              <a:lnSpc>
                <a:spcPct val="100000"/>
              </a:lnSpc>
              <a:buClr>
                <a:srgbClr val="000000"/>
              </a:buClr>
              <a:buFont typeface="Trebuchet MS"/>
              <a:buChar char="•"/>
            </a:pPr>
            <a:r>
              <a:rPr b="0" lang="en-US" sz="2200" spc="-1" strike="noStrike">
                <a:solidFill>
                  <a:srgbClr val="000000"/>
                </a:solidFill>
                <a:latin typeface="Trebuchet MS"/>
                <a:ea typeface="Trebuchet MS"/>
              </a:rPr>
              <a:t>Mostrare le metodologie attraverso le quali un istanza Wildly possa essere configurata;</a:t>
            </a:r>
            <a:endParaRPr b="0" lang="en-US" sz="2200" spc="-1" strike="noStrike">
              <a:solidFill>
                <a:srgbClr val="000000"/>
              </a:solidFill>
              <a:latin typeface="Arial"/>
            </a:endParaRPr>
          </a:p>
          <a:p>
            <a:pPr marL="457200" indent="-367920">
              <a:lnSpc>
                <a:spcPct val="100000"/>
              </a:lnSpc>
              <a:buClr>
                <a:srgbClr val="000000"/>
              </a:buClr>
              <a:buFont typeface="Trebuchet MS"/>
              <a:buChar char="•"/>
            </a:pPr>
            <a:r>
              <a:rPr b="0" lang="en-US" sz="2200" spc="-1" strike="noStrike">
                <a:solidFill>
                  <a:srgbClr val="000000"/>
                </a:solidFill>
                <a:latin typeface="Trebuchet MS"/>
                <a:ea typeface="Trebuchet MS"/>
              </a:rPr>
              <a:t>Mostrare come un istanza Wildly possa essere utilizzata come load-balancer;</a:t>
            </a:r>
            <a:endParaRPr b="0" lang="en-US" sz="2200" spc="-1" strike="noStrike">
              <a:solidFill>
                <a:srgbClr val="000000"/>
              </a:solidFill>
              <a:latin typeface="Arial"/>
            </a:endParaRPr>
          </a:p>
          <a:p>
            <a:pPr marL="457200" indent="-367920">
              <a:lnSpc>
                <a:spcPct val="100000"/>
              </a:lnSpc>
              <a:buClr>
                <a:srgbClr val="000000"/>
              </a:buClr>
              <a:buFont typeface="Trebuchet MS"/>
              <a:buChar char="•"/>
            </a:pPr>
            <a:r>
              <a:rPr b="0" lang="en-US" sz="2200" spc="-1" strike="noStrike">
                <a:solidFill>
                  <a:srgbClr val="000000"/>
                </a:solidFill>
                <a:latin typeface="Trebuchet MS"/>
                <a:ea typeface="Trebuchet MS"/>
              </a:rPr>
              <a:t>Simulare il fallimento di uno o più nodi del cluster, preservando le funzionalità della web application;</a:t>
            </a:r>
            <a:endParaRPr b="0" lang="en-US" sz="2200" spc="-1" strike="noStrike">
              <a:solidFill>
                <a:srgbClr val="000000"/>
              </a:solidFill>
              <a:latin typeface="Arial"/>
            </a:endParaRPr>
          </a:p>
          <a:p>
            <a:pPr marL="457200" indent="-367920">
              <a:lnSpc>
                <a:spcPct val="100000"/>
              </a:lnSpc>
              <a:buClr>
                <a:srgbClr val="000000"/>
              </a:buClr>
              <a:buFont typeface="Trebuchet MS"/>
              <a:buChar char="•"/>
            </a:pPr>
            <a:r>
              <a:rPr b="0" lang="en-US" sz="2200" spc="-1" strike="noStrike">
                <a:solidFill>
                  <a:srgbClr val="000000"/>
                </a:solidFill>
                <a:latin typeface="Trebuchet MS"/>
                <a:ea typeface="Trebuchet MS"/>
              </a:rPr>
              <a:t>(opzionale) Stressare il cluster con una frequenza molto alta di richieste.</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TextShape 1"/>
          <p:cNvSpPr txBox="1"/>
          <p:nvPr/>
        </p:nvSpPr>
        <p:spPr>
          <a:xfrm>
            <a:off x="1043640" y="385560"/>
            <a:ext cx="7642800" cy="522720"/>
          </a:xfrm>
          <a:prstGeom prst="rect">
            <a:avLst/>
          </a:prstGeom>
          <a:noFill/>
          <a:ln w="38160">
            <a:noFill/>
          </a:ln>
        </p:spPr>
        <p:txBody>
          <a:bodyPr tIns="91440" bIns="91440" anchor="ctr">
            <a:noAutofit/>
          </a:bodyPr>
          <a:p>
            <a:pPr>
              <a:lnSpc>
                <a:spcPct val="100000"/>
              </a:lnSpc>
            </a:pPr>
            <a:r>
              <a:rPr b="1" lang="en-US" sz="2800" spc="-1" strike="noStrike">
                <a:solidFill>
                  <a:srgbClr val="cc0000"/>
                </a:solidFill>
                <a:latin typeface="Trebuchet MS"/>
                <a:ea typeface="Trebuchet MS"/>
              </a:rPr>
              <a:t>Modalità di configurazione</a:t>
            </a:r>
            <a:endParaRPr b="0" lang="en-US" sz="2800" spc="-1" strike="noStrike">
              <a:solidFill>
                <a:srgbClr val="000000"/>
              </a:solidFill>
              <a:latin typeface="Arial"/>
            </a:endParaRPr>
          </a:p>
        </p:txBody>
      </p:sp>
      <p:sp>
        <p:nvSpPr>
          <p:cNvPr id="99" name="TextShape 2"/>
          <p:cNvSpPr txBox="1"/>
          <p:nvPr/>
        </p:nvSpPr>
        <p:spPr>
          <a:xfrm>
            <a:off x="457200" y="1411560"/>
            <a:ext cx="8273520" cy="4861800"/>
          </a:xfrm>
          <a:prstGeom prst="rect">
            <a:avLst/>
          </a:prstGeom>
          <a:noFill/>
          <a:ln w="38160">
            <a:noFill/>
          </a:ln>
        </p:spPr>
        <p:txBody>
          <a:bodyPr>
            <a:noAutofit/>
          </a:bodyPr>
          <a:p>
            <a:pPr marL="457200" indent="-367920">
              <a:lnSpc>
                <a:spcPct val="100000"/>
              </a:lnSpc>
              <a:spcBef>
                <a:spcPts val="479"/>
              </a:spcBef>
              <a:buClr>
                <a:srgbClr val="000000"/>
              </a:buClr>
              <a:buFont typeface="Trebuchet MS"/>
              <a:buChar char="•"/>
            </a:pPr>
            <a:r>
              <a:rPr b="0" lang="en-US" sz="2200" spc="-1" strike="noStrike">
                <a:solidFill>
                  <a:srgbClr val="000000"/>
                </a:solidFill>
                <a:latin typeface="Trebuchet MS"/>
                <a:ea typeface="Trebuchet MS"/>
              </a:rPr>
              <a:t>Un istanza Wildfly si può configurare in diversi modi:</a:t>
            </a:r>
            <a:endParaRPr b="0" lang="en-US" sz="2200" spc="-1" strike="noStrike">
              <a:solidFill>
                <a:srgbClr val="000000"/>
              </a:solidFill>
              <a:latin typeface="Arial"/>
            </a:endParaRPr>
          </a:p>
          <a:p>
            <a:pPr>
              <a:lnSpc>
                <a:spcPct val="100000"/>
              </a:lnSpc>
              <a:spcBef>
                <a:spcPts val="479"/>
              </a:spcBef>
            </a:pPr>
            <a:endParaRPr b="0" lang="en-US" sz="2200" spc="-1" strike="noStrike">
              <a:solidFill>
                <a:srgbClr val="000000"/>
              </a:solidFill>
              <a:latin typeface="Arial"/>
            </a:endParaRPr>
          </a:p>
          <a:p>
            <a:pPr lvl="1" marL="914400" indent="-406080">
              <a:lnSpc>
                <a:spcPct val="100000"/>
              </a:lnSpc>
              <a:spcBef>
                <a:spcPts val="479"/>
              </a:spcBef>
              <a:buClr>
                <a:srgbClr val="000000"/>
              </a:buClr>
              <a:buFont typeface="Trebuchet MS"/>
              <a:buChar char="–"/>
            </a:pPr>
            <a:r>
              <a:rPr b="0" lang="en-US" sz="1800" spc="-1" strike="noStrike">
                <a:solidFill>
                  <a:srgbClr val="000000"/>
                </a:solidFill>
                <a:latin typeface="Trebuchet MS"/>
                <a:ea typeface="Trebuchet MS"/>
              </a:rPr>
              <a:t>Editando </a:t>
            </a:r>
            <a:r>
              <a:rPr b="1" lang="en-US" sz="1800" spc="-1" strike="noStrike">
                <a:solidFill>
                  <a:srgbClr val="000000"/>
                </a:solidFill>
                <a:latin typeface="Trebuchet MS"/>
                <a:ea typeface="Trebuchet MS"/>
              </a:rPr>
              <a:t>manualmente</a:t>
            </a:r>
            <a:r>
              <a:rPr b="0" lang="en-US" sz="1800" spc="-1" strike="noStrike">
                <a:solidFill>
                  <a:srgbClr val="000000"/>
                </a:solidFill>
                <a:latin typeface="Trebuchet MS"/>
                <a:ea typeface="Trebuchet MS"/>
              </a:rPr>
              <a:t> i file XML di configurazione;</a:t>
            </a:r>
            <a:endParaRPr b="0" lang="en-US" sz="1800" spc="-1" strike="noStrike">
              <a:solidFill>
                <a:srgbClr val="000000"/>
              </a:solidFill>
              <a:latin typeface="Arial"/>
            </a:endParaRPr>
          </a:p>
          <a:p>
            <a:endParaRPr b="0" lang="en-US" sz="1800" spc="-1" strike="noStrike">
              <a:solidFill>
                <a:srgbClr val="000000"/>
              </a:solidFill>
              <a:latin typeface="Arial"/>
            </a:endParaRPr>
          </a:p>
          <a:p>
            <a:pPr lvl="1" marL="914400" indent="-406080">
              <a:lnSpc>
                <a:spcPct val="100000"/>
              </a:lnSpc>
              <a:spcBef>
                <a:spcPts val="479"/>
              </a:spcBef>
              <a:buClr>
                <a:srgbClr val="000000"/>
              </a:buClr>
              <a:buFont typeface="Trebuchet MS"/>
              <a:buChar char="–"/>
            </a:pPr>
            <a:r>
              <a:rPr b="0" lang="en-US" sz="1800" spc="-1" strike="noStrike">
                <a:solidFill>
                  <a:srgbClr val="000000"/>
                </a:solidFill>
                <a:latin typeface="Trebuchet MS"/>
                <a:ea typeface="Trebuchet MS"/>
              </a:rPr>
              <a:t>Utilizzando l'i</a:t>
            </a:r>
            <a:r>
              <a:rPr b="1" lang="en-US" sz="1800" spc="-1" strike="noStrike">
                <a:solidFill>
                  <a:srgbClr val="000000"/>
                </a:solidFill>
                <a:latin typeface="Trebuchet MS"/>
                <a:ea typeface="Trebuchet MS"/>
              </a:rPr>
              <a:t>nterfaccia web</a:t>
            </a:r>
            <a:r>
              <a:rPr b="0" lang="en-US" sz="1800" spc="-1" strike="noStrike">
                <a:solidFill>
                  <a:srgbClr val="000000"/>
                </a:solidFill>
                <a:latin typeface="Trebuchet MS"/>
                <a:ea typeface="Trebuchet MS"/>
              </a:rPr>
              <a:t> (accedibile alla porta 9990 di default);</a:t>
            </a:r>
            <a:endParaRPr b="0" lang="en-US" sz="1800" spc="-1" strike="noStrike">
              <a:solidFill>
                <a:srgbClr val="000000"/>
              </a:solidFill>
              <a:latin typeface="Arial"/>
            </a:endParaRPr>
          </a:p>
          <a:p>
            <a:endParaRPr b="0" lang="en-US" sz="1800" spc="-1" strike="noStrike">
              <a:solidFill>
                <a:srgbClr val="000000"/>
              </a:solidFill>
              <a:latin typeface="Arial"/>
            </a:endParaRPr>
          </a:p>
          <a:p>
            <a:pPr lvl="1" marL="914400" indent="-406080">
              <a:lnSpc>
                <a:spcPct val="100000"/>
              </a:lnSpc>
              <a:spcBef>
                <a:spcPts val="479"/>
              </a:spcBef>
              <a:buClr>
                <a:srgbClr val="000000"/>
              </a:buClr>
              <a:buFont typeface="Trebuchet MS"/>
              <a:buChar char="–"/>
            </a:pPr>
            <a:r>
              <a:rPr b="0" lang="en-US" sz="1800" spc="-1" strike="noStrike">
                <a:solidFill>
                  <a:srgbClr val="000000"/>
                </a:solidFill>
                <a:latin typeface="Trebuchet MS"/>
                <a:ea typeface="Trebuchet MS"/>
              </a:rPr>
              <a:t>Utilizzando la </a:t>
            </a:r>
            <a:r>
              <a:rPr b="1" lang="en-US" sz="1800" spc="-1" strike="noStrike">
                <a:solidFill>
                  <a:srgbClr val="000000"/>
                </a:solidFill>
                <a:latin typeface="Trebuchet MS"/>
                <a:ea typeface="Trebuchet MS"/>
              </a:rPr>
              <a:t>jboss-cli </a:t>
            </a:r>
            <a:r>
              <a:rPr b="0" lang="en-US" sz="1800" spc="-1" strike="noStrike">
                <a:solidFill>
                  <a:srgbClr val="000000"/>
                </a:solidFill>
                <a:latin typeface="Trebuchet MS"/>
                <a:ea typeface="Trebuchet MS"/>
              </a:rPr>
              <a:t>offerta da wildfly (</a:t>
            </a:r>
            <a:r>
              <a:rPr b="0" i="1" lang="en-US" sz="1800" spc="-1" strike="noStrike">
                <a:solidFill>
                  <a:srgbClr val="000000"/>
                </a:solidFill>
                <a:latin typeface="Trebuchet MS"/>
                <a:ea typeface="Trebuchet MS"/>
              </a:rPr>
              <a:t>modalita consigliata</a:t>
            </a:r>
            <a:r>
              <a:rPr b="0" lang="en-US" sz="1800" spc="-1" strike="noStrike">
                <a:solidFill>
                  <a:srgbClr val="000000"/>
                </a:solidFill>
                <a:latin typeface="Trebuchet MS"/>
                <a:ea typeface="Trebuchet M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TextShape 1"/>
          <p:cNvSpPr txBox="1"/>
          <p:nvPr/>
        </p:nvSpPr>
        <p:spPr>
          <a:xfrm>
            <a:off x="1043640" y="385560"/>
            <a:ext cx="7642800" cy="522720"/>
          </a:xfrm>
          <a:prstGeom prst="rect">
            <a:avLst/>
          </a:prstGeom>
          <a:noFill/>
          <a:ln w="38160">
            <a:noFill/>
          </a:ln>
        </p:spPr>
        <p:txBody>
          <a:bodyPr tIns="91440" bIns="91440" anchor="ctr">
            <a:noAutofit/>
          </a:bodyPr>
          <a:p>
            <a:pPr>
              <a:lnSpc>
                <a:spcPct val="100000"/>
              </a:lnSpc>
            </a:pPr>
            <a:r>
              <a:rPr b="1" lang="en-US" sz="2800" spc="-1" strike="noStrike">
                <a:solidFill>
                  <a:srgbClr val="cc0000"/>
                </a:solidFill>
                <a:latin typeface="Trebuchet MS"/>
                <a:ea typeface="Trebuchet MS"/>
              </a:rPr>
              <a:t>Modalità di esecuzione</a:t>
            </a:r>
            <a:endParaRPr b="0" lang="en-US" sz="2800" spc="-1" strike="noStrike">
              <a:solidFill>
                <a:srgbClr val="000000"/>
              </a:solidFill>
              <a:latin typeface="Arial"/>
            </a:endParaRPr>
          </a:p>
        </p:txBody>
      </p:sp>
      <p:sp>
        <p:nvSpPr>
          <p:cNvPr id="101" name="TextShape 2"/>
          <p:cNvSpPr txBox="1"/>
          <p:nvPr/>
        </p:nvSpPr>
        <p:spPr>
          <a:xfrm>
            <a:off x="457200" y="1411560"/>
            <a:ext cx="8273520" cy="4861800"/>
          </a:xfrm>
          <a:prstGeom prst="rect">
            <a:avLst/>
          </a:prstGeom>
          <a:noFill/>
          <a:ln w="38160">
            <a:noFill/>
          </a:ln>
        </p:spPr>
        <p:txBody>
          <a:bodyPr>
            <a:noAutofit/>
          </a:bodyPr>
          <a:p>
            <a:pPr marL="457200" indent="-367920">
              <a:lnSpc>
                <a:spcPct val="100000"/>
              </a:lnSpc>
              <a:spcBef>
                <a:spcPts val="479"/>
              </a:spcBef>
              <a:buClr>
                <a:srgbClr val="000000"/>
              </a:buClr>
              <a:buFont typeface="Trebuchet MS"/>
              <a:buChar char="•"/>
            </a:pPr>
            <a:r>
              <a:rPr b="0" lang="en-US" sz="2200" spc="-1" strike="noStrike">
                <a:solidFill>
                  <a:srgbClr val="000000"/>
                </a:solidFill>
                <a:latin typeface="Trebuchet MS"/>
                <a:ea typeface="Trebuchet MS"/>
              </a:rPr>
              <a:t>Un istanza Wildfly si eseguire in due modalità:</a:t>
            </a:r>
            <a:endParaRPr b="0" lang="en-US" sz="2200" spc="-1" strike="noStrike">
              <a:solidFill>
                <a:srgbClr val="000000"/>
              </a:solidFill>
              <a:latin typeface="Arial"/>
            </a:endParaRPr>
          </a:p>
          <a:p>
            <a:pPr>
              <a:lnSpc>
                <a:spcPct val="100000"/>
              </a:lnSpc>
              <a:spcBef>
                <a:spcPts val="479"/>
              </a:spcBef>
            </a:pPr>
            <a:endParaRPr b="0" lang="en-US" sz="2200" spc="-1" strike="noStrike">
              <a:solidFill>
                <a:srgbClr val="000000"/>
              </a:solidFill>
              <a:latin typeface="Arial"/>
            </a:endParaRPr>
          </a:p>
          <a:p>
            <a:pPr lvl="1" marL="914400" indent="-406080">
              <a:lnSpc>
                <a:spcPct val="100000"/>
              </a:lnSpc>
              <a:spcBef>
                <a:spcPts val="479"/>
              </a:spcBef>
              <a:buClr>
                <a:srgbClr val="000000"/>
              </a:buClr>
              <a:buFont typeface="Trebuchet MS"/>
              <a:buChar char="–"/>
            </a:pPr>
            <a:r>
              <a:rPr b="1" lang="en-US" sz="1800" spc="-1" strike="noStrike">
                <a:solidFill>
                  <a:srgbClr val="000000"/>
                </a:solidFill>
                <a:latin typeface="Trebuchet MS"/>
                <a:ea typeface="Trebuchet MS"/>
              </a:rPr>
              <a:t>domain</a:t>
            </a:r>
            <a:r>
              <a:rPr b="0" lang="en-US" sz="1800" spc="-1" strike="noStrike">
                <a:solidFill>
                  <a:srgbClr val="000000"/>
                </a:solidFill>
                <a:latin typeface="Trebuchet MS"/>
                <a:ea typeface="Trebuchet MS"/>
              </a:rPr>
              <a:t>:</a:t>
            </a:r>
            <a:endParaRPr b="0" lang="en-US" sz="1800" spc="-1" strike="noStrike">
              <a:solidFill>
                <a:srgbClr val="000000"/>
              </a:solidFill>
              <a:latin typeface="Arial"/>
            </a:endParaRPr>
          </a:p>
          <a:p>
            <a:pPr lvl="2" marL="1371600" indent="-380520">
              <a:lnSpc>
                <a:spcPct val="100000"/>
              </a:lnSpc>
              <a:spcBef>
                <a:spcPts val="479"/>
              </a:spcBef>
              <a:buClr>
                <a:srgbClr val="000000"/>
              </a:buClr>
              <a:buFont typeface="Trebuchet MS"/>
              <a:buChar char="•"/>
            </a:pPr>
            <a:r>
              <a:rPr b="0" lang="en-US" sz="1400" spc="-1" strike="noStrike">
                <a:solidFill>
                  <a:srgbClr val="000000"/>
                </a:solidFill>
                <a:latin typeface="Trebuchet MS"/>
                <a:ea typeface="Trebuchet MS"/>
              </a:rPr>
              <a:t>Incorpora e gestisce diverse istanze di wilfly</a:t>
            </a:r>
            <a:endParaRPr b="0" lang="en-US" sz="1400" spc="-1" strike="noStrike">
              <a:solidFill>
                <a:srgbClr val="000000"/>
              </a:solidFill>
              <a:latin typeface="Arial"/>
            </a:endParaRPr>
          </a:p>
          <a:p>
            <a:endParaRPr b="0" lang="en-US" sz="1400" spc="-1" strike="noStrike">
              <a:solidFill>
                <a:srgbClr val="000000"/>
              </a:solidFill>
              <a:latin typeface="Arial"/>
            </a:endParaRPr>
          </a:p>
          <a:p>
            <a:pPr lvl="1" marL="914400" indent="-406080">
              <a:lnSpc>
                <a:spcPct val="100000"/>
              </a:lnSpc>
              <a:spcBef>
                <a:spcPts val="479"/>
              </a:spcBef>
              <a:buClr>
                <a:srgbClr val="000000"/>
              </a:buClr>
              <a:buFont typeface="Trebuchet MS"/>
              <a:buChar char="–"/>
            </a:pPr>
            <a:r>
              <a:rPr b="1" lang="en-US" sz="1800" spc="-1" strike="noStrike">
                <a:solidFill>
                  <a:srgbClr val="000000"/>
                </a:solidFill>
                <a:latin typeface="Trebuchet MS"/>
                <a:ea typeface="Trebuchet MS"/>
              </a:rPr>
              <a:t>standalone</a:t>
            </a:r>
            <a:r>
              <a:rPr b="0" lang="en-US" sz="1800" spc="-1" strike="noStrike">
                <a:solidFill>
                  <a:srgbClr val="000000"/>
                </a:solidFill>
                <a:latin typeface="Trebuchet MS"/>
                <a:ea typeface="Trebuchet MS"/>
              </a:rPr>
              <a:t>: (modalità consigliata per l'esercitazione)</a:t>
            </a:r>
            <a:endParaRPr b="0" lang="en-US" sz="1800" spc="-1" strike="noStrike">
              <a:solidFill>
                <a:srgbClr val="000000"/>
              </a:solidFill>
              <a:latin typeface="Arial"/>
            </a:endParaRPr>
          </a:p>
          <a:p>
            <a:pPr lvl="2" marL="1371600" indent="-380520">
              <a:lnSpc>
                <a:spcPct val="100000"/>
              </a:lnSpc>
              <a:spcBef>
                <a:spcPts val="479"/>
              </a:spcBef>
              <a:buClr>
                <a:srgbClr val="000000"/>
              </a:buClr>
              <a:buFont typeface="Trebuchet MS"/>
              <a:buChar char="•"/>
            </a:pPr>
            <a:r>
              <a:rPr b="0" lang="en-US" sz="1400" spc="-1" strike="noStrike">
                <a:solidFill>
                  <a:srgbClr val="000000"/>
                </a:solidFill>
                <a:latin typeface="Trebuchet MS"/>
                <a:ea typeface="Trebuchet MS"/>
              </a:rPr>
              <a:t>Le istanze vanno gestite una ad una, ma si ha una piu chiara visibilità di quello che succede "</a:t>
            </a:r>
            <a:r>
              <a:rPr b="0" i="1" lang="en-US" sz="1400" spc="-1" strike="noStrike">
                <a:solidFill>
                  <a:srgbClr val="000000"/>
                </a:solidFill>
                <a:latin typeface="Trebuchet MS"/>
                <a:ea typeface="Trebuchet MS"/>
              </a:rPr>
              <a:t>dietro le quinte</a:t>
            </a:r>
            <a:r>
              <a:rPr b="0" lang="en-US" sz="1400" spc="-1" strike="noStrike">
                <a:solidFill>
                  <a:srgbClr val="000000"/>
                </a:solidFill>
                <a:latin typeface="Trebuchet MS"/>
                <a:ea typeface="Trebuchet MS"/>
              </a:rPr>
              <a:t>"</a:t>
            </a:r>
            <a:endParaRPr b="0" lang="en-US" sz="1400" spc="-1" strike="noStrike">
              <a:solidFill>
                <a:srgbClr val="000000"/>
              </a:solidFill>
              <a:latin typeface="Arial"/>
            </a:endParaRPr>
          </a:p>
          <a:p>
            <a:endParaRPr b="0" lang="en-US" sz="1400" spc="-1" strike="noStrike">
              <a:solidFill>
                <a:srgbClr val="000000"/>
              </a:solidFill>
              <a:latin typeface="Arial"/>
            </a:endParaRPr>
          </a:p>
          <a:p>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043640" y="385560"/>
            <a:ext cx="7642800" cy="522720"/>
          </a:xfrm>
          <a:prstGeom prst="rect">
            <a:avLst/>
          </a:prstGeom>
          <a:noFill/>
          <a:ln w="38160">
            <a:noFill/>
          </a:ln>
        </p:spPr>
        <p:txBody>
          <a:bodyPr tIns="91440" bIns="91440">
            <a:noAutofit/>
          </a:bodyPr>
          <a:p>
            <a:pPr>
              <a:lnSpc>
                <a:spcPct val="100000"/>
              </a:lnSpc>
            </a:pPr>
            <a:r>
              <a:rPr b="1" lang="en-US" sz="2800" spc="-1" strike="noStrike">
                <a:solidFill>
                  <a:srgbClr val="cc0000"/>
                </a:solidFill>
                <a:latin typeface="Trebuchet MS"/>
                <a:ea typeface="Trebuchet MS"/>
              </a:rPr>
              <a:t>Consegna</a:t>
            </a:r>
            <a:endParaRPr b="0" lang="en-US" sz="2800" spc="-1" strike="noStrike">
              <a:solidFill>
                <a:srgbClr val="000000"/>
              </a:solidFill>
              <a:latin typeface="Arial"/>
            </a:endParaRPr>
          </a:p>
        </p:txBody>
      </p:sp>
      <p:sp>
        <p:nvSpPr>
          <p:cNvPr id="103" name="TextShape 2"/>
          <p:cNvSpPr txBox="1"/>
          <p:nvPr/>
        </p:nvSpPr>
        <p:spPr>
          <a:xfrm>
            <a:off x="262440" y="1316880"/>
            <a:ext cx="8716680" cy="4755960"/>
          </a:xfrm>
          <a:prstGeom prst="rect">
            <a:avLst/>
          </a:prstGeom>
          <a:noFill/>
          <a:ln w="38160">
            <a:noFill/>
          </a:ln>
        </p:spPr>
        <p:txBody>
          <a:bodyPr tIns="91440" bIns="91440">
            <a:noAutofit/>
          </a:bodyPr>
          <a:p>
            <a:pPr algn="just">
              <a:lnSpc>
                <a:spcPct val="100000"/>
              </a:lnSpc>
              <a:spcBef>
                <a:spcPts val="641"/>
              </a:spcBef>
            </a:pPr>
            <a:r>
              <a:rPr b="0" lang="en-US" sz="1800" spc="-1" strike="noStrike">
                <a:solidFill>
                  <a:srgbClr val="000000"/>
                </a:solidFill>
                <a:latin typeface="Trebuchet MS"/>
                <a:ea typeface="Trebuchet MS"/>
              </a:rPr>
              <a:t>Data l’applicazione Web J2EE dell'esercizio 1 oppure l'applicazione Spring dell'esercizio 2, per la gestione del magazzino di un ipotetico negozio di componenti informatiche e presa l'implementazione (mediante Hibernate e/o JPA) del layer e degli oggetti DAO predisposta nel progetto precedente come riferimento,</a:t>
            </a:r>
            <a:br/>
            <a:endParaRPr b="0" lang="en-US" sz="1800" spc="-1" strike="noStrike">
              <a:solidFill>
                <a:srgbClr val="000000"/>
              </a:solidFill>
              <a:latin typeface="Arial"/>
            </a:endParaRPr>
          </a:p>
          <a:p>
            <a:pPr>
              <a:lnSpc>
                <a:spcPct val="100000"/>
              </a:lnSpc>
              <a:spcBef>
                <a:spcPts val="641"/>
              </a:spcBef>
            </a:pPr>
            <a:r>
              <a:rPr b="1" i="1" lang="en-US" sz="1800" spc="-1" strike="noStrike">
                <a:solidFill>
                  <a:srgbClr val="000000"/>
                </a:solidFill>
                <a:latin typeface="Trebuchet MS"/>
                <a:ea typeface="Trebuchet MS"/>
              </a:rPr>
              <a:t>si richiede di</a:t>
            </a:r>
            <a:r>
              <a:rPr b="0" i="1" lang="en-US" sz="1800" spc="-1" strike="noStrike">
                <a:solidFill>
                  <a:srgbClr val="000000"/>
                </a:solidFill>
                <a:latin typeface="Trebuchet MS"/>
                <a:ea typeface="Trebuchet MS"/>
              </a:rPr>
              <a:t>:</a:t>
            </a:r>
            <a:endParaRPr b="0" lang="en-US" sz="1800" spc="-1" strike="noStrike">
              <a:solidFill>
                <a:srgbClr val="000000"/>
              </a:solidFill>
              <a:latin typeface="Arial"/>
            </a:endParaRPr>
          </a:p>
          <a:p>
            <a:pPr marL="457200" indent="-431280">
              <a:lnSpc>
                <a:spcPct val="100000"/>
              </a:lnSpc>
              <a:spcBef>
                <a:spcPts val="641"/>
              </a:spcBef>
              <a:buClr>
                <a:srgbClr val="000000"/>
              </a:buClr>
              <a:buFont typeface="Trebuchet MS"/>
              <a:buChar char="•"/>
            </a:pPr>
            <a:r>
              <a:rPr b="0" lang="en-US" sz="1800" spc="-1" strike="noStrike">
                <a:solidFill>
                  <a:srgbClr val="000000"/>
                </a:solidFill>
                <a:latin typeface="Trebuchet MS"/>
                <a:ea typeface="Trebuchet MS"/>
              </a:rPr>
              <a:t>Configurare un cluster Widfly (versione 17.0.0) usando le seguenti specifiche:</a:t>
            </a:r>
            <a:endParaRPr b="0" lang="en-US" sz="1800" spc="-1" strike="noStrike">
              <a:solidFill>
                <a:srgbClr val="000000"/>
              </a:solidFill>
              <a:latin typeface="Arial"/>
            </a:endParaRPr>
          </a:p>
          <a:p>
            <a:pPr lvl="1" marL="914400" indent="-406080">
              <a:lnSpc>
                <a:spcPct val="100000"/>
              </a:lnSpc>
              <a:spcBef>
                <a:spcPts val="561"/>
              </a:spcBef>
              <a:buClr>
                <a:srgbClr val="000000"/>
              </a:buClr>
              <a:buFont typeface="Trebuchet MS"/>
              <a:buChar char="–"/>
            </a:pPr>
            <a:r>
              <a:rPr b="1" lang="en-US" sz="1600" spc="-1" strike="noStrike">
                <a:solidFill>
                  <a:srgbClr val="000000"/>
                </a:solidFill>
                <a:latin typeface="Trebuchet MS"/>
                <a:ea typeface="Trebuchet MS"/>
              </a:rPr>
              <a:t>1 nodo fisico</a:t>
            </a:r>
            <a:r>
              <a:rPr b="0" lang="en-US" sz="1600" spc="-1" strike="noStrike">
                <a:solidFill>
                  <a:srgbClr val="000000"/>
                </a:solidFill>
                <a:latin typeface="Trebuchet MS"/>
                <a:ea typeface="Trebuchet MS"/>
              </a:rPr>
              <a:t> (per semplicità)</a:t>
            </a:r>
            <a:endParaRPr b="0" lang="en-US" sz="1600" spc="-1" strike="noStrike">
              <a:solidFill>
                <a:srgbClr val="000000"/>
              </a:solidFill>
              <a:latin typeface="Arial"/>
            </a:endParaRPr>
          </a:p>
          <a:p>
            <a:pPr lvl="1" marL="914400" indent="-406080">
              <a:lnSpc>
                <a:spcPct val="100000"/>
              </a:lnSpc>
              <a:spcBef>
                <a:spcPts val="561"/>
              </a:spcBef>
              <a:buClr>
                <a:srgbClr val="000000"/>
              </a:buClr>
              <a:buFont typeface="Trebuchet MS"/>
              <a:buChar char="–"/>
            </a:pPr>
            <a:r>
              <a:rPr b="1" lang="en-US" sz="1600" spc="-1" strike="noStrike">
                <a:solidFill>
                  <a:srgbClr val="000000"/>
                </a:solidFill>
                <a:latin typeface="Trebuchet MS"/>
                <a:ea typeface="Trebuchet MS"/>
              </a:rPr>
              <a:t>N istanze Widfly </a:t>
            </a:r>
            <a:r>
              <a:rPr b="0" lang="en-US" sz="1600" spc="-1" strike="noStrike">
                <a:solidFill>
                  <a:srgbClr val="000000"/>
                </a:solidFill>
                <a:latin typeface="Trebuchet MS"/>
                <a:ea typeface="Trebuchet MS"/>
              </a:rPr>
              <a:t>(è sufficiente che N &gt;= 2)</a:t>
            </a:r>
            <a:endParaRPr b="0" lang="en-US" sz="1600" spc="-1" strike="noStrike">
              <a:solidFill>
                <a:srgbClr val="000000"/>
              </a:solidFill>
              <a:latin typeface="Arial"/>
            </a:endParaRPr>
          </a:p>
          <a:p>
            <a:pPr marL="457200" indent="-431280">
              <a:lnSpc>
                <a:spcPct val="100000"/>
              </a:lnSpc>
              <a:spcBef>
                <a:spcPts val="641"/>
              </a:spcBef>
              <a:buClr>
                <a:srgbClr val="000000"/>
              </a:buClr>
              <a:buFont typeface="Trebuchet MS"/>
              <a:buChar char="•"/>
            </a:pPr>
            <a:r>
              <a:rPr b="0" lang="en-US" sz="1800" spc="-1" strike="noStrike">
                <a:solidFill>
                  <a:srgbClr val="000000"/>
                </a:solidFill>
                <a:latin typeface="Trebuchet MS"/>
                <a:ea typeface="Trebuchet MS"/>
              </a:rPr>
              <a:t>Implementare un </a:t>
            </a:r>
            <a:r>
              <a:rPr b="1" lang="en-US" sz="1800" spc="-1" strike="noStrike">
                <a:solidFill>
                  <a:srgbClr val="000000"/>
                </a:solidFill>
                <a:latin typeface="Trebuchet MS"/>
                <a:ea typeface="Trebuchet MS"/>
              </a:rPr>
              <a:t>load balancer</a:t>
            </a:r>
            <a:r>
              <a:rPr b="0" lang="en-US" sz="1800" spc="-1" strike="noStrike">
                <a:solidFill>
                  <a:srgbClr val="000000"/>
                </a:solidFill>
                <a:latin typeface="Trebuchet MS"/>
                <a:ea typeface="Trebuchet MS"/>
              </a:rPr>
              <a:t> con una delle seguenti politiche di scheduling:</a:t>
            </a:r>
            <a:endParaRPr b="0" lang="en-US" sz="1800" spc="-1" strike="noStrike">
              <a:solidFill>
                <a:srgbClr val="000000"/>
              </a:solidFill>
              <a:latin typeface="Arial"/>
            </a:endParaRPr>
          </a:p>
          <a:p>
            <a:pPr lvl="1" marL="914400" indent="-406080">
              <a:lnSpc>
                <a:spcPct val="100000"/>
              </a:lnSpc>
              <a:spcBef>
                <a:spcPts val="561"/>
              </a:spcBef>
              <a:buClr>
                <a:srgbClr val="000000"/>
              </a:buClr>
              <a:buFont typeface="Trebuchet MS"/>
              <a:buChar char="–"/>
            </a:pPr>
            <a:r>
              <a:rPr b="0" lang="en-US" sz="1600" spc="-1" strike="noStrike">
                <a:solidFill>
                  <a:srgbClr val="000000"/>
                </a:solidFill>
                <a:latin typeface="Trebuchet MS"/>
                <a:ea typeface="Trebuchet MS"/>
              </a:rPr>
              <a:t>Random</a:t>
            </a:r>
            <a:endParaRPr b="0" lang="en-US" sz="1600" spc="-1" strike="noStrike">
              <a:solidFill>
                <a:srgbClr val="000000"/>
              </a:solidFill>
              <a:latin typeface="Arial"/>
            </a:endParaRPr>
          </a:p>
          <a:p>
            <a:pPr lvl="1" marL="914400" indent="-406080">
              <a:lnSpc>
                <a:spcPct val="100000"/>
              </a:lnSpc>
              <a:spcBef>
                <a:spcPts val="561"/>
              </a:spcBef>
              <a:buClr>
                <a:srgbClr val="000000"/>
              </a:buClr>
              <a:buFont typeface="Trebuchet MS"/>
              <a:buChar char="–"/>
            </a:pPr>
            <a:r>
              <a:rPr b="0" lang="en-US" sz="1600" spc="-1" strike="noStrike">
                <a:solidFill>
                  <a:srgbClr val="000000"/>
                </a:solidFill>
                <a:latin typeface="Trebuchet MS"/>
                <a:ea typeface="Trebuchet MS"/>
              </a:rPr>
              <a:t>RoundRobin</a:t>
            </a:r>
            <a:endParaRPr b="0" lang="en-US" sz="1600" spc="-1" strike="noStrike">
              <a:solidFill>
                <a:srgbClr val="000000"/>
              </a:solidFill>
              <a:latin typeface="Arial"/>
            </a:endParaRPr>
          </a:p>
          <a:p>
            <a:pPr lvl="1" marL="914400" indent="-406080">
              <a:lnSpc>
                <a:spcPct val="100000"/>
              </a:lnSpc>
              <a:spcBef>
                <a:spcPts val="561"/>
              </a:spcBef>
              <a:buClr>
                <a:srgbClr val="000000"/>
              </a:buClr>
              <a:buFont typeface="Trebuchet MS"/>
              <a:buChar char="–"/>
            </a:pPr>
            <a:r>
              <a:rPr b="0" lang="en-US" sz="1600" spc="-1" strike="noStrike">
                <a:solidFill>
                  <a:srgbClr val="000000"/>
                </a:solidFill>
                <a:latin typeface="Trebuchet MS"/>
                <a:ea typeface="Trebuchet MS"/>
              </a:rPr>
              <a:t>StickySession</a:t>
            </a:r>
            <a:endParaRPr b="0" lang="en-US" sz="1600" spc="-1" strike="noStrike">
              <a:solidFill>
                <a:srgbClr val="000000"/>
              </a:solidFill>
              <a:latin typeface="Arial"/>
            </a:endParaRPr>
          </a:p>
          <a:p>
            <a:pPr lvl="1" marL="914400" indent="-406080">
              <a:lnSpc>
                <a:spcPct val="100000"/>
              </a:lnSpc>
              <a:spcBef>
                <a:spcPts val="561"/>
              </a:spcBef>
              <a:buClr>
                <a:srgbClr val="000000"/>
              </a:buClr>
              <a:buFont typeface="Trebuchet MS"/>
              <a:buChar char="–"/>
            </a:pPr>
            <a:r>
              <a:rPr b="1" lang="en-US" sz="1600" spc="-1" strike="noStrike">
                <a:solidFill>
                  <a:srgbClr val="000000"/>
                </a:solidFill>
                <a:latin typeface="Trebuchet MS"/>
                <a:ea typeface="Trebuchet MS"/>
              </a:rPr>
              <a:t>Infinispan </a:t>
            </a:r>
            <a:r>
              <a:rPr b="0" lang="en-US" sz="1600" spc="-1" strike="noStrike">
                <a:solidFill>
                  <a:srgbClr val="000000"/>
                </a:solidFill>
                <a:latin typeface="Trebuchet MS"/>
                <a:ea typeface="Trebuchet MS"/>
              </a:rPr>
              <a:t>(è preferita questa politica)</a:t>
            </a:r>
            <a:endParaRPr b="0" lang="en-US" sz="1600" spc="-1" strike="noStrike">
              <a:solidFill>
                <a:srgbClr val="000000"/>
              </a:solidFill>
              <a:latin typeface="Arial"/>
            </a:endParaRPr>
          </a:p>
          <a:p>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043640" y="385560"/>
            <a:ext cx="7642800" cy="522720"/>
          </a:xfrm>
          <a:prstGeom prst="rect">
            <a:avLst/>
          </a:prstGeom>
          <a:noFill/>
          <a:ln w="38160">
            <a:noFill/>
          </a:ln>
        </p:spPr>
        <p:txBody>
          <a:bodyPr tIns="91440" bIns="91440">
            <a:noAutofit/>
          </a:bodyPr>
          <a:p>
            <a:pPr>
              <a:lnSpc>
                <a:spcPct val="100000"/>
              </a:lnSpc>
            </a:pPr>
            <a:r>
              <a:rPr b="1" lang="en-US" sz="2800" spc="-1" strike="noStrike">
                <a:solidFill>
                  <a:srgbClr val="cc0000"/>
                </a:solidFill>
                <a:latin typeface="Trebuchet MS"/>
                <a:ea typeface="Trebuchet MS"/>
              </a:rPr>
              <a:t>Consegna</a:t>
            </a:r>
            <a:endParaRPr b="0" lang="en-US" sz="2800" spc="-1" strike="noStrike">
              <a:solidFill>
                <a:srgbClr val="000000"/>
              </a:solidFill>
              <a:latin typeface="Arial"/>
            </a:endParaRPr>
          </a:p>
        </p:txBody>
      </p:sp>
      <p:sp>
        <p:nvSpPr>
          <p:cNvPr id="105" name="TextShape 2"/>
          <p:cNvSpPr txBox="1"/>
          <p:nvPr/>
        </p:nvSpPr>
        <p:spPr>
          <a:xfrm>
            <a:off x="457200" y="1343520"/>
            <a:ext cx="8229240" cy="4755960"/>
          </a:xfrm>
          <a:prstGeom prst="rect">
            <a:avLst/>
          </a:prstGeom>
          <a:noFill/>
          <a:ln w="38160">
            <a:noFill/>
          </a:ln>
        </p:spPr>
        <p:txBody>
          <a:bodyPr tIns="91440" bIns="91440">
            <a:noAutofit/>
          </a:bodyPr>
          <a:p>
            <a:pPr>
              <a:lnSpc>
                <a:spcPct val="100000"/>
              </a:lnSpc>
              <a:spcBef>
                <a:spcPts val="641"/>
              </a:spcBef>
            </a:pPr>
            <a:br/>
            <a:r>
              <a:rPr b="1" i="1" lang="en-US" sz="1800" spc="-1" strike="noStrike">
                <a:solidFill>
                  <a:srgbClr val="000000"/>
                </a:solidFill>
                <a:latin typeface="Trebuchet MS"/>
                <a:ea typeface="Trebuchet MS"/>
              </a:rPr>
              <a:t>si richiede inoltre di</a:t>
            </a:r>
            <a:r>
              <a:rPr b="0" i="1" lang="en-US" sz="1800" spc="-1" strike="noStrike">
                <a:solidFill>
                  <a:srgbClr val="000000"/>
                </a:solidFill>
                <a:latin typeface="Trebuchet MS"/>
                <a:ea typeface="Trebuchet MS"/>
              </a:rPr>
              <a:t>:</a:t>
            </a:r>
            <a:endParaRPr b="0" lang="en-US" sz="1800" spc="-1" strike="noStrike">
              <a:solidFill>
                <a:srgbClr val="000000"/>
              </a:solidFill>
              <a:latin typeface="Arial"/>
            </a:endParaRPr>
          </a:p>
          <a:p>
            <a:pPr>
              <a:lnSpc>
                <a:spcPct val="100000"/>
              </a:lnSpc>
              <a:spcBef>
                <a:spcPts val="641"/>
              </a:spcBef>
            </a:pPr>
            <a:endParaRPr b="0" lang="en-US" sz="1800" spc="-1" strike="noStrike">
              <a:solidFill>
                <a:srgbClr val="000000"/>
              </a:solidFill>
              <a:latin typeface="Arial"/>
            </a:endParaRPr>
          </a:p>
          <a:p>
            <a:pPr marL="457200" indent="-431280">
              <a:lnSpc>
                <a:spcPct val="100000"/>
              </a:lnSpc>
              <a:spcBef>
                <a:spcPts val="641"/>
              </a:spcBef>
              <a:buClr>
                <a:srgbClr val="000000"/>
              </a:buClr>
              <a:buFont typeface="Trebuchet MS"/>
              <a:buChar char="•"/>
            </a:pPr>
            <a:r>
              <a:rPr b="0" lang="en-US" sz="2400" spc="-1" strike="noStrike">
                <a:solidFill>
                  <a:srgbClr val="000000"/>
                </a:solidFill>
                <a:latin typeface="Trebuchet MS"/>
                <a:ea typeface="Trebuchet MS"/>
              </a:rPr>
              <a:t>Implementazione di un sistema a </a:t>
            </a:r>
            <a:r>
              <a:rPr b="1" lang="en-US" sz="2400" spc="-1" strike="noStrike">
                <a:solidFill>
                  <a:srgbClr val="000000"/>
                </a:solidFill>
                <a:latin typeface="Trebuchet MS"/>
                <a:ea typeface="Trebuchet MS"/>
              </a:rPr>
              <a:t>supporto </a:t>
            </a:r>
            <a:r>
              <a:rPr b="0" lang="en-US" sz="2400" spc="-1" strike="noStrike">
                <a:solidFill>
                  <a:srgbClr val="000000"/>
                </a:solidFill>
                <a:latin typeface="Trebuchet MS"/>
                <a:ea typeface="Trebuchet MS"/>
              </a:rPr>
              <a:t>di un eventuale </a:t>
            </a:r>
            <a:r>
              <a:rPr b="1" lang="en-US" sz="2400" spc="-1" strike="noStrike">
                <a:solidFill>
                  <a:srgbClr val="000000"/>
                </a:solidFill>
                <a:latin typeface="Trebuchet MS"/>
                <a:ea typeface="Trebuchet MS"/>
              </a:rPr>
              <a:t>Failover</a:t>
            </a:r>
            <a:r>
              <a:rPr b="0" lang="en-US" sz="2400" spc="-1" strike="noStrike">
                <a:solidFill>
                  <a:srgbClr val="000000"/>
                </a:solidFill>
                <a:latin typeface="Trebuchet MS"/>
                <a:ea typeface="Trebuchet MS"/>
              </a:rPr>
              <a:t> delle istanze, capace di gestire:</a:t>
            </a:r>
            <a:endParaRPr b="0" lang="en-US" sz="2400" spc="-1" strike="noStrike">
              <a:solidFill>
                <a:srgbClr val="000000"/>
              </a:solidFill>
              <a:latin typeface="Arial"/>
            </a:endParaRPr>
          </a:p>
          <a:p>
            <a:pPr lvl="1" marL="914400" indent="-406080">
              <a:lnSpc>
                <a:spcPct val="100000"/>
              </a:lnSpc>
              <a:spcBef>
                <a:spcPts val="561"/>
              </a:spcBef>
              <a:buClr>
                <a:srgbClr val="000000"/>
              </a:buClr>
              <a:buFont typeface="Trebuchet MS"/>
              <a:buChar char="–"/>
            </a:pPr>
            <a:r>
              <a:rPr b="0" lang="en-US" sz="2400" spc="-1" strike="noStrike">
                <a:solidFill>
                  <a:srgbClr val="000000"/>
                </a:solidFill>
                <a:latin typeface="Trebuchet MS"/>
                <a:ea typeface="Trebuchet MS"/>
              </a:rPr>
              <a:t>Dati di sessione</a:t>
            </a:r>
            <a:endParaRPr b="0" lang="en-US" sz="2400" spc="-1" strike="noStrike">
              <a:solidFill>
                <a:srgbClr val="000000"/>
              </a:solidFill>
              <a:latin typeface="Arial"/>
            </a:endParaRPr>
          </a:p>
          <a:p>
            <a:pPr lvl="1" marL="914400" indent="-406080">
              <a:lnSpc>
                <a:spcPct val="100000"/>
              </a:lnSpc>
              <a:spcBef>
                <a:spcPts val="561"/>
              </a:spcBef>
              <a:buClr>
                <a:srgbClr val="000000"/>
              </a:buClr>
              <a:buFont typeface="Trebuchet MS"/>
              <a:buChar char="–"/>
            </a:pPr>
            <a:r>
              <a:rPr b="0" lang="en-US" sz="2400" spc="-1" strike="noStrike">
                <a:solidFill>
                  <a:srgbClr val="000000"/>
                </a:solidFill>
                <a:latin typeface="Trebuchet MS"/>
                <a:ea typeface="Trebuchet MS"/>
              </a:rPr>
              <a:t>Dati di entity</a:t>
            </a:r>
            <a:endParaRPr b="0" lang="en-US" sz="2400" spc="-1" strike="noStrike">
              <a:solidFill>
                <a:srgbClr val="000000"/>
              </a:solidFill>
              <a:latin typeface="Arial"/>
            </a:endParaRPr>
          </a:p>
          <a:p>
            <a:pPr marL="457200" indent="-431280">
              <a:lnSpc>
                <a:spcPct val="100000"/>
              </a:lnSpc>
              <a:spcBef>
                <a:spcPts val="641"/>
              </a:spcBef>
              <a:buClr>
                <a:srgbClr val="000000"/>
              </a:buClr>
              <a:buFont typeface="Trebuchet MS"/>
              <a:buChar char="•"/>
            </a:pPr>
            <a:r>
              <a:rPr b="0" lang="en-US" sz="2400" spc="-1" strike="noStrike">
                <a:solidFill>
                  <a:srgbClr val="000000"/>
                </a:solidFill>
                <a:latin typeface="Trebuchet MS"/>
                <a:ea typeface="Trebuchet MS"/>
              </a:rPr>
              <a:t>Simulare il </a:t>
            </a:r>
            <a:r>
              <a:rPr b="1" lang="en-US" sz="2400" spc="-1" strike="noStrike">
                <a:solidFill>
                  <a:srgbClr val="000000"/>
                </a:solidFill>
                <a:latin typeface="Trebuchet MS"/>
                <a:ea typeface="Trebuchet MS"/>
              </a:rPr>
              <a:t>fallimento di uno o piu nodi del cluster</a:t>
            </a:r>
            <a:r>
              <a:rPr b="0" lang="en-US" sz="2400" spc="-1" strike="noStrike">
                <a:solidFill>
                  <a:srgbClr val="000000"/>
                </a:solidFill>
                <a:latin typeface="Trebuchet MS"/>
                <a:ea typeface="Trebuchet MS"/>
              </a:rPr>
              <a:t>,   osservando il comportamento del cluster a tali eventi;</a:t>
            </a:r>
            <a:endParaRPr b="0" lang="en-US" sz="2400" spc="-1" strike="noStrike">
              <a:solidFill>
                <a:srgbClr val="000000"/>
              </a:solidFill>
              <a:latin typeface="Arial"/>
            </a:endParaRPr>
          </a:p>
          <a:p>
            <a:pPr marL="457200" indent="-431280">
              <a:lnSpc>
                <a:spcPct val="100000"/>
              </a:lnSpc>
              <a:spcBef>
                <a:spcPts val="641"/>
              </a:spcBef>
              <a:buClr>
                <a:srgbClr val="000000"/>
              </a:buClr>
              <a:buFont typeface="Trebuchet MS"/>
              <a:buChar char="•"/>
            </a:pPr>
            <a:r>
              <a:rPr b="0" lang="en-US" sz="2400" spc="-1" strike="noStrike">
                <a:solidFill>
                  <a:srgbClr val="000000"/>
                </a:solidFill>
                <a:latin typeface="Trebuchet MS"/>
                <a:ea typeface="Trebuchet MS"/>
              </a:rPr>
              <a:t>(opzionale) stressare il cluster con un numero elevato di richieste.</a:t>
            </a:r>
            <a:endParaRPr b="0" lang="en-US" sz="2400" spc="-1" strike="noStrike">
              <a:solidFill>
                <a:srgbClr val="000000"/>
              </a:solidFill>
              <a:latin typeface="Arial"/>
            </a:endParaRPr>
          </a:p>
          <a:p>
            <a:pPr>
              <a:lnSpc>
                <a:spcPct val="100000"/>
              </a:lnSpc>
              <a:spcBef>
                <a:spcPts val="641"/>
              </a:spcBef>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1043640" y="385560"/>
            <a:ext cx="7642800" cy="522720"/>
          </a:xfrm>
          <a:prstGeom prst="rect">
            <a:avLst/>
          </a:prstGeom>
          <a:noFill/>
          <a:ln w="38160">
            <a:noFill/>
          </a:ln>
        </p:spPr>
        <p:txBody>
          <a:bodyPr tIns="91440" bIns="91440">
            <a:noAutofit/>
          </a:bodyPr>
          <a:p>
            <a:pPr>
              <a:lnSpc>
                <a:spcPct val="100000"/>
              </a:lnSpc>
            </a:pPr>
            <a:r>
              <a:rPr b="1" lang="en-US" sz="2800" spc="-1" strike="noStrike">
                <a:solidFill>
                  <a:srgbClr val="cc0000"/>
                </a:solidFill>
                <a:latin typeface="Trebuchet MS"/>
                <a:ea typeface="Trebuchet MS"/>
              </a:rPr>
              <a:t>Suggerimenti (1)</a:t>
            </a:r>
            <a:endParaRPr b="0" lang="en-US" sz="2800" spc="-1" strike="noStrike">
              <a:solidFill>
                <a:srgbClr val="000000"/>
              </a:solidFill>
              <a:latin typeface="Arial"/>
            </a:endParaRPr>
          </a:p>
        </p:txBody>
      </p:sp>
      <p:sp>
        <p:nvSpPr>
          <p:cNvPr id="107" name="TextShape 2"/>
          <p:cNvSpPr txBox="1"/>
          <p:nvPr/>
        </p:nvSpPr>
        <p:spPr>
          <a:xfrm>
            <a:off x="457200" y="1600200"/>
            <a:ext cx="8229240" cy="4525920"/>
          </a:xfrm>
          <a:prstGeom prst="rect">
            <a:avLst/>
          </a:prstGeom>
          <a:noFill/>
          <a:ln w="38160">
            <a:noFill/>
          </a:ln>
        </p:spPr>
        <p:txBody>
          <a:bodyPr tIns="91440" bIns="91440">
            <a:noAutofit/>
          </a:bodyPr>
          <a:p>
            <a:pPr marL="457200" indent="-367920">
              <a:lnSpc>
                <a:spcPct val="115000"/>
              </a:lnSpc>
              <a:spcBef>
                <a:spcPts val="641"/>
              </a:spcBef>
              <a:buClr>
                <a:srgbClr val="000000"/>
              </a:buClr>
              <a:buFont typeface="Trebuchet MS"/>
              <a:buChar char="➔"/>
            </a:pPr>
            <a:r>
              <a:rPr b="0" lang="en-US" sz="2400" spc="-1" strike="noStrike">
                <a:solidFill>
                  <a:srgbClr val="000000"/>
                </a:solidFill>
                <a:latin typeface="Trebuchet MS"/>
                <a:ea typeface="Trebuchet MS"/>
              </a:rPr>
              <a:t>Creare 3 istanze separate:</a:t>
            </a:r>
            <a:endParaRPr b="0" lang="en-US" sz="2400" spc="-1" strike="noStrike">
              <a:solidFill>
                <a:srgbClr val="000000"/>
              </a:solidFill>
              <a:latin typeface="Arial"/>
            </a:endParaRPr>
          </a:p>
          <a:p>
            <a:pPr lvl="1" marL="914400" indent="-406080">
              <a:lnSpc>
                <a:spcPct val="114000"/>
              </a:lnSpc>
              <a:spcBef>
                <a:spcPts val="561"/>
              </a:spcBef>
              <a:buClr>
                <a:srgbClr val="000000"/>
              </a:buClr>
              <a:buFont typeface="Trebuchet MS"/>
              <a:buChar char="➔"/>
            </a:pPr>
            <a:r>
              <a:rPr b="0" lang="en-US" sz="2000" spc="-1" strike="noStrike">
                <a:solidFill>
                  <a:srgbClr val="000000"/>
                </a:solidFill>
                <a:latin typeface="Trebuchet MS"/>
                <a:ea typeface="Trebuchet MS"/>
              </a:rPr>
              <a:t>1 load balancer (standalone-load-balancer.xml?)</a:t>
            </a:r>
            <a:endParaRPr b="0" lang="en-US" sz="2000" spc="-1" strike="noStrike">
              <a:solidFill>
                <a:srgbClr val="000000"/>
              </a:solidFill>
              <a:latin typeface="Arial"/>
            </a:endParaRPr>
          </a:p>
          <a:p>
            <a:pPr lvl="1" marL="914400" indent="-406080">
              <a:lnSpc>
                <a:spcPct val="114000"/>
              </a:lnSpc>
              <a:spcBef>
                <a:spcPts val="561"/>
              </a:spcBef>
              <a:buClr>
                <a:srgbClr val="000000"/>
              </a:buClr>
              <a:buFont typeface="Trebuchet MS"/>
              <a:buChar char="➔"/>
            </a:pPr>
            <a:r>
              <a:rPr b="0" lang="en-US" sz="2000" spc="-1" strike="noStrike">
                <a:solidFill>
                  <a:srgbClr val="000000"/>
                </a:solidFill>
                <a:latin typeface="Trebuchet MS"/>
                <a:ea typeface="Trebuchet MS"/>
              </a:rPr>
              <a:t>(almeno) 2 application server (standalone-ha.xml?)</a:t>
            </a:r>
            <a:endParaRPr b="0" lang="en-US" sz="2000" spc="-1" strike="noStrike">
              <a:solidFill>
                <a:srgbClr val="000000"/>
              </a:solidFill>
              <a:latin typeface="Arial"/>
            </a:endParaRPr>
          </a:p>
          <a:p>
            <a:endParaRPr b="0" lang="en-US" sz="2000" spc="-1" strike="noStrike">
              <a:solidFill>
                <a:srgbClr val="000000"/>
              </a:solidFill>
              <a:latin typeface="Arial"/>
            </a:endParaRPr>
          </a:p>
          <a:p>
            <a:pPr marL="457200" indent="-367920">
              <a:lnSpc>
                <a:spcPct val="114000"/>
              </a:lnSpc>
              <a:spcBef>
                <a:spcPts val="641"/>
              </a:spcBef>
              <a:buClr>
                <a:srgbClr val="000000"/>
              </a:buClr>
              <a:buFont typeface="Trebuchet MS"/>
              <a:buChar char="➔"/>
            </a:pPr>
            <a:r>
              <a:rPr b="0" lang="en-US" sz="2400" spc="-1" strike="noStrike">
                <a:solidFill>
                  <a:srgbClr val="000000"/>
                </a:solidFill>
                <a:latin typeface="Trebuchet MS"/>
                <a:ea typeface="Trebuchet MS"/>
              </a:rPr>
              <a:t>Configurare il load balancer perchè esponga correttamente la socket per mod_cluster;</a:t>
            </a:r>
            <a:endParaRPr b="0" lang="en-US" sz="2400" spc="-1" strike="noStrike">
              <a:solidFill>
                <a:srgbClr val="000000"/>
              </a:solidFill>
              <a:latin typeface="Arial"/>
            </a:endParaRPr>
          </a:p>
          <a:p>
            <a:pPr>
              <a:lnSpc>
                <a:spcPct val="114000"/>
              </a:lnSpc>
              <a:spcBef>
                <a:spcPts val="641"/>
              </a:spcBef>
            </a:pPr>
            <a:endParaRPr b="0" lang="en-US" sz="2400" spc="-1" strike="noStrike">
              <a:solidFill>
                <a:srgbClr val="000000"/>
              </a:solidFill>
              <a:latin typeface="Arial"/>
            </a:endParaRPr>
          </a:p>
          <a:p>
            <a:pPr marL="457200" indent="-367920">
              <a:lnSpc>
                <a:spcPct val="114000"/>
              </a:lnSpc>
              <a:spcBef>
                <a:spcPts val="641"/>
              </a:spcBef>
              <a:buClr>
                <a:srgbClr val="000000"/>
              </a:buClr>
              <a:buFont typeface="Trebuchet MS"/>
              <a:buChar char="➔"/>
            </a:pPr>
            <a:r>
              <a:rPr b="0" lang="en-US" sz="2400" spc="-1" strike="noStrike">
                <a:solidFill>
                  <a:srgbClr val="000000"/>
                </a:solidFill>
                <a:latin typeface="Trebuchet MS"/>
                <a:ea typeface="Trebuchet MS"/>
              </a:rPr>
              <a:t>Associare gli application server al load balancer;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043640" y="385560"/>
            <a:ext cx="7642800" cy="522720"/>
          </a:xfrm>
          <a:prstGeom prst="rect">
            <a:avLst/>
          </a:prstGeom>
          <a:noFill/>
          <a:ln w="38160">
            <a:noFill/>
          </a:ln>
        </p:spPr>
        <p:txBody>
          <a:bodyPr tIns="91440" bIns="91440">
            <a:noAutofit/>
          </a:bodyPr>
          <a:p>
            <a:pPr>
              <a:lnSpc>
                <a:spcPct val="100000"/>
              </a:lnSpc>
            </a:pPr>
            <a:r>
              <a:rPr b="1" lang="en-US" sz="2800" spc="-1" strike="noStrike">
                <a:solidFill>
                  <a:srgbClr val="cc0000"/>
                </a:solidFill>
                <a:latin typeface="Trebuchet MS"/>
                <a:ea typeface="Trebuchet MS"/>
              </a:rPr>
              <a:t>Suggerimenti (2)</a:t>
            </a:r>
            <a:endParaRPr b="0" lang="en-US" sz="2800" spc="-1" strike="noStrike">
              <a:solidFill>
                <a:srgbClr val="000000"/>
              </a:solidFill>
              <a:latin typeface="Arial"/>
            </a:endParaRPr>
          </a:p>
        </p:txBody>
      </p:sp>
      <p:sp>
        <p:nvSpPr>
          <p:cNvPr id="109" name="TextShape 2"/>
          <p:cNvSpPr txBox="1"/>
          <p:nvPr/>
        </p:nvSpPr>
        <p:spPr>
          <a:xfrm>
            <a:off x="457200" y="1343520"/>
            <a:ext cx="8229240" cy="4755960"/>
          </a:xfrm>
          <a:prstGeom prst="rect">
            <a:avLst/>
          </a:prstGeom>
          <a:noFill/>
          <a:ln w="38160">
            <a:noFill/>
          </a:ln>
        </p:spPr>
        <p:txBody>
          <a:bodyPr tIns="91440" bIns="91440">
            <a:noAutofit/>
          </a:bodyPr>
          <a:p>
            <a:pPr>
              <a:lnSpc>
                <a:spcPct val="100000"/>
              </a:lnSpc>
              <a:spcBef>
                <a:spcPts val="641"/>
              </a:spcBef>
            </a:pPr>
            <a:r>
              <a:rPr b="0" lang="en-US" sz="1800" spc="-1" strike="noStrike" u="sng">
                <a:solidFill>
                  <a:srgbClr val="c00000"/>
                </a:solidFill>
                <a:uFillTx/>
                <a:latin typeface="Trebuchet MS"/>
                <a:ea typeface="Trebuchet MS"/>
              </a:rPr>
              <a:t>Linee Guida</a:t>
            </a:r>
            <a:r>
              <a:rPr b="0" lang="en-US" sz="1800" spc="-1" strike="noStrike">
                <a:solidFill>
                  <a:srgbClr val="c00000"/>
                </a:solidFill>
                <a:latin typeface="Trebuchet MS"/>
                <a:ea typeface="Trebuchet MS"/>
              </a:rPr>
              <a:t> </a:t>
            </a:r>
            <a:r>
              <a:rPr b="0" lang="en-US" sz="1400" spc="-1" strike="noStrike">
                <a:solidFill>
                  <a:srgbClr val="c00000"/>
                </a:solidFill>
                <a:latin typeface="Trebuchet MS"/>
                <a:ea typeface="Trebuchet MS"/>
              </a:rPr>
              <a:t>(jboss-cli?)</a:t>
            </a:r>
            <a:endParaRPr b="0" lang="en-US" sz="1400" spc="-1" strike="noStrike">
              <a:solidFill>
                <a:srgbClr val="000000"/>
              </a:solidFill>
              <a:latin typeface="Arial"/>
            </a:endParaRPr>
          </a:p>
          <a:p>
            <a:pPr marL="457200">
              <a:lnSpc>
                <a:spcPct val="100000"/>
              </a:lnSpc>
              <a:spcBef>
                <a:spcPts val="561"/>
              </a:spcBef>
            </a:pPr>
            <a:r>
              <a:rPr b="0" lang="en-US" sz="1400" spc="-1" strike="noStrike">
                <a:solidFill>
                  <a:srgbClr val="000000"/>
                </a:solidFill>
                <a:latin typeface="Trebuchet MS"/>
                <a:ea typeface="Trebuchet MS"/>
              </a:rPr>
              <a:t>LOAD BALANCER</a:t>
            </a:r>
            <a:endParaRPr b="0" lang="en-US" sz="1400" spc="-1" strike="noStrike">
              <a:solidFill>
                <a:srgbClr val="000000"/>
              </a:solidFill>
              <a:latin typeface="Arial"/>
            </a:endParaRPr>
          </a:p>
          <a:p>
            <a:endParaRPr b="0" lang="en-US" sz="1400" spc="-1" strike="noStrike">
              <a:solidFill>
                <a:srgbClr val="000000"/>
              </a:solidFill>
              <a:latin typeface="Arial"/>
            </a:endParaRPr>
          </a:p>
          <a:p>
            <a:pPr lvl="1" marL="743040" indent="-285480">
              <a:lnSpc>
                <a:spcPct val="100000"/>
              </a:lnSpc>
              <a:spcBef>
                <a:spcPts val="561"/>
              </a:spcBef>
              <a:buClr>
                <a:srgbClr val="000000"/>
              </a:buClr>
              <a:buFont typeface="Trebuchet MS"/>
              <a:buChar char="–"/>
            </a:pPr>
            <a:r>
              <a:rPr b="0" lang="en-US" sz="1400" spc="-1" strike="noStrike">
                <a:solidFill>
                  <a:srgbClr val="000000"/>
                </a:solidFill>
                <a:latin typeface="Trebuchet MS"/>
                <a:ea typeface="Trebuchet MS"/>
              </a:rPr>
              <a:t>Advertise the socket that modcluster will use.</a:t>
            </a:r>
            <a:endParaRPr b="0" lang="en-US" sz="1400" spc="-1" strike="noStrike">
              <a:solidFill>
                <a:srgbClr val="000000"/>
              </a:solidFill>
              <a:latin typeface="Arial"/>
            </a:endParaRPr>
          </a:p>
          <a:p>
            <a:pPr marL="457200">
              <a:lnSpc>
                <a:spcPct val="100000"/>
              </a:lnSpc>
              <a:spcBef>
                <a:spcPts val="561"/>
              </a:spcBef>
            </a:pPr>
            <a:r>
              <a:rPr b="0" lang="en-US" sz="1400" spc="-1" strike="noStrike">
                <a:solidFill>
                  <a:srgbClr val="000000"/>
                </a:solidFill>
                <a:latin typeface="Trebuchet MS"/>
                <a:ea typeface="Trebuchet MS"/>
              </a:rPr>
              <a:t>To do that it is necessary to create a filter in the undertow configuration in which the modcluster socket is advertised and then we need to add it to the server configuration:</a:t>
            </a:r>
            <a:endParaRPr b="0" lang="en-US" sz="1400" spc="-1" strike="noStrike">
              <a:solidFill>
                <a:srgbClr val="000000"/>
              </a:solidFill>
              <a:latin typeface="Arial"/>
            </a:endParaRPr>
          </a:p>
          <a:p>
            <a:pPr marL="914400" indent="-406080">
              <a:lnSpc>
                <a:spcPct val="100000"/>
              </a:lnSpc>
              <a:spcBef>
                <a:spcPts val="561"/>
              </a:spcBef>
            </a:pPr>
            <a:endParaRPr b="0" lang="en-US" sz="1400" spc="-1" strike="noStrike">
              <a:solidFill>
                <a:srgbClr val="000000"/>
              </a:solidFill>
              <a:latin typeface="Arial"/>
            </a:endParaRPr>
          </a:p>
          <a:p>
            <a:endParaRPr b="0" lang="en-US" sz="1400" spc="-1" strike="noStrike">
              <a:solidFill>
                <a:srgbClr val="000000"/>
              </a:solidFill>
              <a:latin typeface="Arial"/>
            </a:endParaRPr>
          </a:p>
          <a:p>
            <a:pPr lvl="1" marL="743040" indent="-285480">
              <a:lnSpc>
                <a:spcPct val="100000"/>
              </a:lnSpc>
              <a:spcBef>
                <a:spcPts val="561"/>
              </a:spcBef>
              <a:buClr>
                <a:srgbClr val="000000"/>
              </a:buClr>
              <a:buFont typeface="Trebuchet MS"/>
              <a:buChar char="–"/>
            </a:pPr>
            <a:r>
              <a:rPr b="0" lang="en-US" sz="1400" spc="-1" strike="noStrike">
                <a:solidFill>
                  <a:srgbClr val="000000"/>
                </a:solidFill>
                <a:latin typeface="Trebuchet MS"/>
                <a:ea typeface="Trebuchet MS"/>
              </a:rPr>
              <a:t>Launch the load balancer with: </a:t>
            </a:r>
            <a:endParaRPr b="0" lang="en-US" sz="1400" spc="-1" strike="noStrike">
              <a:solidFill>
                <a:srgbClr val="000000"/>
              </a:solidFill>
              <a:latin typeface="Arial"/>
            </a:endParaRPr>
          </a:p>
          <a:p>
            <a:pPr marL="457200">
              <a:lnSpc>
                <a:spcPct val="100000"/>
              </a:lnSpc>
              <a:spcBef>
                <a:spcPts val="561"/>
              </a:spcBef>
            </a:pPr>
            <a:r>
              <a:rPr b="0" lang="en-US" sz="1400" spc="-1" strike="noStrike">
                <a:solidFill>
                  <a:srgbClr val="2d2d8a"/>
                </a:solidFill>
                <a:latin typeface="Trebuchet MS"/>
                <a:ea typeface="Trebuchet MS"/>
              </a:rPr>
              <a:t>standalone.sh -c standalone-ha.xml -Djboss.node.name=load-balancer</a:t>
            </a:r>
            <a:endParaRPr b="0" lang="en-US" sz="1400" spc="-1" strike="noStrike">
              <a:solidFill>
                <a:srgbClr val="000000"/>
              </a:solidFill>
              <a:latin typeface="Arial"/>
            </a:endParaRPr>
          </a:p>
          <a:p>
            <a:pPr marL="457200">
              <a:lnSpc>
                <a:spcPct val="100000"/>
              </a:lnSpc>
              <a:spcBef>
                <a:spcPts val="561"/>
              </a:spcBef>
            </a:pPr>
            <a:endParaRPr b="0" lang="en-US" sz="1400" spc="-1" strike="noStrike">
              <a:solidFill>
                <a:srgbClr val="000000"/>
              </a:solidFill>
              <a:latin typeface="Arial"/>
            </a:endParaRPr>
          </a:p>
          <a:p>
            <a:pPr marL="457200">
              <a:lnSpc>
                <a:spcPct val="100000"/>
              </a:lnSpc>
              <a:spcBef>
                <a:spcPts val="561"/>
              </a:spcBef>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043640" y="385560"/>
            <a:ext cx="7642800" cy="522720"/>
          </a:xfrm>
          <a:prstGeom prst="rect">
            <a:avLst/>
          </a:prstGeom>
          <a:noFill/>
          <a:ln w="38160">
            <a:noFill/>
          </a:ln>
        </p:spPr>
        <p:txBody>
          <a:bodyPr tIns="91440" bIns="91440">
            <a:noAutofit/>
          </a:bodyPr>
          <a:p>
            <a:pPr>
              <a:lnSpc>
                <a:spcPct val="100000"/>
              </a:lnSpc>
            </a:pPr>
            <a:r>
              <a:rPr b="1" lang="en-US" sz="2800" spc="-1" strike="noStrike">
                <a:solidFill>
                  <a:srgbClr val="cc0000"/>
                </a:solidFill>
                <a:latin typeface="Trebuchet MS"/>
                <a:ea typeface="Trebuchet MS"/>
              </a:rPr>
              <a:t>Suggerimenti (3)</a:t>
            </a:r>
            <a:endParaRPr b="0" lang="en-US" sz="2800" spc="-1" strike="noStrike">
              <a:solidFill>
                <a:srgbClr val="000000"/>
              </a:solidFill>
              <a:latin typeface="Arial"/>
            </a:endParaRPr>
          </a:p>
        </p:txBody>
      </p:sp>
      <p:sp>
        <p:nvSpPr>
          <p:cNvPr id="111" name="TextShape 2"/>
          <p:cNvSpPr txBox="1"/>
          <p:nvPr/>
        </p:nvSpPr>
        <p:spPr>
          <a:xfrm>
            <a:off x="457200" y="1343520"/>
            <a:ext cx="8469720" cy="4755960"/>
          </a:xfrm>
          <a:prstGeom prst="rect">
            <a:avLst/>
          </a:prstGeom>
          <a:noFill/>
          <a:ln w="38160">
            <a:noFill/>
          </a:ln>
        </p:spPr>
        <p:txBody>
          <a:bodyPr tIns="91440" bIns="91440">
            <a:noAutofit/>
          </a:bodyPr>
          <a:p>
            <a:pPr>
              <a:lnSpc>
                <a:spcPct val="100000"/>
              </a:lnSpc>
              <a:spcBef>
                <a:spcPts val="641"/>
              </a:spcBef>
            </a:pPr>
            <a:r>
              <a:rPr b="0" lang="en-US" sz="1800" spc="-1" strike="noStrike" u="sng">
                <a:solidFill>
                  <a:srgbClr val="c00000"/>
                </a:solidFill>
                <a:uFillTx/>
                <a:latin typeface="Trebuchet MS"/>
                <a:ea typeface="Trebuchet MS"/>
              </a:rPr>
              <a:t>Linee Guida</a:t>
            </a:r>
            <a:r>
              <a:rPr b="0" lang="en-US" sz="1400" spc="-1" strike="noStrike">
                <a:solidFill>
                  <a:srgbClr val="c00000"/>
                </a:solidFill>
                <a:latin typeface="Trebuchet MS"/>
                <a:ea typeface="Trebuchet MS"/>
              </a:rPr>
              <a:t>(jboss-cli?)</a:t>
            </a:r>
            <a:endParaRPr b="0" lang="en-US" sz="1400" spc="-1" strike="noStrike">
              <a:solidFill>
                <a:srgbClr val="000000"/>
              </a:solidFill>
              <a:latin typeface="Arial"/>
            </a:endParaRPr>
          </a:p>
          <a:p>
            <a:pPr marL="457200">
              <a:lnSpc>
                <a:spcPct val="100000"/>
              </a:lnSpc>
              <a:spcBef>
                <a:spcPts val="561"/>
              </a:spcBef>
            </a:pPr>
            <a:r>
              <a:rPr b="0" lang="en-US" sz="1400" spc="-1" strike="noStrike">
                <a:solidFill>
                  <a:srgbClr val="000000"/>
                </a:solidFill>
                <a:latin typeface="Trebuchet MS"/>
                <a:ea typeface="Trebuchet MS"/>
              </a:rPr>
              <a:t>SERVERX</a:t>
            </a:r>
            <a:endParaRPr b="0" lang="en-US" sz="1400" spc="-1" strike="noStrike">
              <a:solidFill>
                <a:srgbClr val="000000"/>
              </a:solidFill>
              <a:latin typeface="Arial"/>
            </a:endParaRPr>
          </a:p>
          <a:p>
            <a:pPr marL="457200">
              <a:lnSpc>
                <a:spcPct val="100000"/>
              </a:lnSpc>
              <a:spcBef>
                <a:spcPts val="561"/>
              </a:spcBef>
            </a:pPr>
            <a:endParaRPr b="0" lang="en-US" sz="1400" spc="-1" strike="noStrike">
              <a:solidFill>
                <a:srgbClr val="000000"/>
              </a:solidFill>
              <a:latin typeface="Arial"/>
            </a:endParaRPr>
          </a:p>
          <a:p>
            <a:pPr lvl="1" marL="743040" indent="-285480">
              <a:lnSpc>
                <a:spcPct val="100000"/>
              </a:lnSpc>
              <a:spcBef>
                <a:spcPts val="561"/>
              </a:spcBef>
              <a:buClr>
                <a:srgbClr val="000000"/>
              </a:buClr>
              <a:buFont typeface="Trebuchet MS"/>
              <a:buChar char="–"/>
            </a:pPr>
            <a:r>
              <a:rPr b="0" lang="en-US" sz="1400" spc="-1" strike="noStrike">
                <a:solidFill>
                  <a:srgbClr val="000000"/>
                </a:solidFill>
                <a:latin typeface="Trebuchet MS"/>
                <a:ea typeface="Trebuchet MS"/>
              </a:rPr>
              <a:t>Connect the instance remote outbound destination socket to the socket previously exposed by the load balancer. Basically, it means create a proxy for the serverX instance:</a:t>
            </a:r>
            <a:endParaRPr b="0" lang="en-US" sz="1400" spc="-1" strike="noStrike">
              <a:solidFill>
                <a:srgbClr val="000000"/>
              </a:solidFill>
              <a:latin typeface="Arial"/>
            </a:endParaRPr>
          </a:p>
          <a:p>
            <a:pPr marL="914400" indent="-406080">
              <a:lnSpc>
                <a:spcPct val="100000"/>
              </a:lnSpc>
              <a:spcBef>
                <a:spcPts val="561"/>
              </a:spcBef>
            </a:pPr>
            <a:endParaRPr b="0" lang="en-US" sz="1400" spc="-1" strike="noStrike">
              <a:solidFill>
                <a:srgbClr val="000000"/>
              </a:solidFill>
              <a:latin typeface="Arial"/>
            </a:endParaRPr>
          </a:p>
          <a:p>
            <a:endParaRPr b="0" lang="en-US" sz="1400" spc="-1" strike="noStrike">
              <a:solidFill>
                <a:srgbClr val="000000"/>
              </a:solidFill>
              <a:latin typeface="Arial"/>
            </a:endParaRPr>
          </a:p>
          <a:p>
            <a:pPr lvl="1" marL="743040" indent="-285480">
              <a:lnSpc>
                <a:spcPct val="100000"/>
              </a:lnSpc>
              <a:spcBef>
                <a:spcPts val="561"/>
              </a:spcBef>
              <a:buClr>
                <a:srgbClr val="000000"/>
              </a:buClr>
              <a:buFont typeface="Trebuchet MS"/>
              <a:buChar char="–"/>
            </a:pPr>
            <a:r>
              <a:rPr b="0" lang="en-US" sz="1400" spc="-1" strike="noStrike">
                <a:solidFill>
                  <a:srgbClr val="000000"/>
                </a:solidFill>
                <a:latin typeface="Trebuchet MS"/>
                <a:ea typeface="Trebuchet MS"/>
              </a:rPr>
              <a:t>Launch the load balancer with: </a:t>
            </a:r>
            <a:endParaRPr b="0" lang="en-US" sz="1400" spc="-1" strike="noStrike">
              <a:solidFill>
                <a:srgbClr val="000000"/>
              </a:solidFill>
              <a:latin typeface="Arial"/>
            </a:endParaRPr>
          </a:p>
          <a:p>
            <a:pPr marL="457200">
              <a:lnSpc>
                <a:spcPct val="100000"/>
              </a:lnSpc>
              <a:spcBef>
                <a:spcPts val="561"/>
              </a:spcBef>
            </a:pPr>
            <a:r>
              <a:rPr b="0" lang="en-US" sz="1400" spc="-1" strike="noStrike">
                <a:solidFill>
                  <a:srgbClr val="2d2d8a"/>
                </a:solidFill>
                <a:latin typeface="Trebuchet MS"/>
                <a:ea typeface="Trebuchet MS"/>
              </a:rPr>
              <a:t>standalone.sh -c standalone-ha.xml -Djboss.node.name=serverX</a:t>
            </a:r>
            <a:endParaRPr b="0" lang="en-US" sz="1400" spc="-1" strike="noStrike">
              <a:solidFill>
                <a:srgbClr val="000000"/>
              </a:solidFill>
              <a:latin typeface="Arial"/>
            </a:endParaRPr>
          </a:p>
          <a:p>
            <a:pPr marL="457200">
              <a:lnSpc>
                <a:spcPct val="100000"/>
              </a:lnSpc>
              <a:spcBef>
                <a:spcPts val="561"/>
              </a:spcBef>
            </a:pPr>
            <a:endParaRPr b="0" lang="en-US" sz="1400" spc="-1" strike="noStrike">
              <a:solidFill>
                <a:srgbClr val="000000"/>
              </a:solidFill>
              <a:latin typeface="Arial"/>
            </a:endParaRPr>
          </a:p>
          <a:p>
            <a:pPr marL="457200">
              <a:lnSpc>
                <a:spcPct val="100000"/>
              </a:lnSpc>
              <a:spcBef>
                <a:spcPts val="561"/>
              </a:spcBef>
            </a:pPr>
            <a:endParaRPr b="0" lang="en-US" sz="1400" spc="-1" strike="noStrike">
              <a:solidFill>
                <a:srgbClr val="000000"/>
              </a:solidFill>
              <a:latin typeface="Arial"/>
            </a:endParaRPr>
          </a:p>
          <a:p>
            <a:pPr marL="457200">
              <a:lnSpc>
                <a:spcPct val="100000"/>
              </a:lnSpc>
              <a:spcBef>
                <a:spcPts val="561"/>
              </a:spcBef>
            </a:pPr>
            <a:endParaRPr b="0" lang="en-US" sz="1400" spc="-1" strike="noStrike">
              <a:solidFill>
                <a:srgbClr val="000000"/>
              </a:solidFill>
              <a:latin typeface="Arial"/>
            </a:endParaRPr>
          </a:p>
          <a:p>
            <a:pPr marL="457200">
              <a:lnSpc>
                <a:spcPct val="100000"/>
              </a:lnSpc>
              <a:spcBef>
                <a:spcPts val="561"/>
              </a:spcBef>
            </a:pPr>
            <a:r>
              <a:rPr b="1" lang="en-US" sz="1400" spc="-1" strike="noStrike">
                <a:solidFill>
                  <a:srgbClr val="000000"/>
                </a:solidFill>
                <a:latin typeface="Trebuchet MS"/>
                <a:ea typeface="Trebuchet MS"/>
              </a:rPr>
              <a:t>Nota</a:t>
            </a:r>
            <a:r>
              <a:rPr b="0" lang="en-US" sz="1400" spc="-1" strike="noStrike">
                <a:solidFill>
                  <a:srgbClr val="000000"/>
                </a:solidFill>
                <a:latin typeface="Trebuchet MS"/>
                <a:ea typeface="Trebuchet MS"/>
              </a:rPr>
              <a:t>: per questa esercitazione le linee guida sono gia presenti nelle slides.</a:t>
            </a:r>
            <a:endParaRPr b="0" lang="en-US" sz="1400" spc="-1" strike="noStrike">
              <a:solidFill>
                <a:srgbClr val="000000"/>
              </a:solidFill>
              <a:latin typeface="Arial"/>
            </a:endParaRPr>
          </a:p>
          <a:p>
            <a:pPr marL="457200">
              <a:lnSpc>
                <a:spcPct val="100000"/>
              </a:lnSpc>
              <a:spcBef>
                <a:spcPts val="561"/>
              </a:spcBef>
            </a:pPr>
            <a:r>
              <a:rPr b="0" lang="en-US" sz="1400" spc="-1" strike="noStrike">
                <a:solidFill>
                  <a:srgbClr val="000000"/>
                </a:solidFill>
                <a:latin typeface="Trebuchet MS"/>
                <a:ea typeface="Trebuchet MS"/>
              </a:rPr>
              <a:t>Si riferisca al repository </a:t>
            </a:r>
            <a:r>
              <a:rPr b="0" lang="en-US" sz="1400" spc="-1" strike="noStrike">
                <a:solidFill>
                  <a:srgbClr val="000000"/>
                </a:solidFill>
                <a:latin typeface="Trebuchet MS"/>
                <a:ea typeface="Trebuchet MS"/>
                <a:hlinkClick r:id="rId1"/>
              </a:rPr>
              <a:t>https://github.com/unibo-distributedsystemsm/Ex-03-Wildfly</a:t>
            </a:r>
            <a:r>
              <a:rPr b="0" lang="en-US" sz="1400" spc="-1" strike="noStrike">
                <a:solidFill>
                  <a:srgbClr val="000000"/>
                </a:solidFill>
                <a:latin typeface="Trebuchet MS"/>
                <a:ea typeface="Trebuchet MS"/>
              </a:rPr>
              <a:t> solo per il caricamento della soluzione.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TotalTime>
  <Application>LibreOffice/6.1.6.3$Linux_X86_64 LibreOffice_project/10$Build-3</Application>
  <Words>675</Words>
  <Paragraphs>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2019-11-07T16:01:36Z</dcterms:modified>
  <cp:revision>255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