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B181C-A299-4681-930C-1A961CEFCE6D}" v="3" dt="2021-02-28T15:48:11.849"/>
    <p1510:client id="{B8C74221-17CD-4BD8-ABB9-BED91E9DE5EA}" v="2" dt="2021-02-28T17:57:0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251" autoAdjust="0"/>
  </p:normalViewPr>
  <p:slideViewPr>
    <p:cSldViewPr snapToGrid="0">
      <p:cViewPr varScale="1">
        <p:scale>
          <a:sx n="98" d="100"/>
          <a:sy n="98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J Atlas" userId="2adec169-dbbf-4030-af27-602dd086b865" providerId="ADAL" clId="{023B181C-A299-4681-930C-1A961CEFCE6D}"/>
    <pc:docChg chg="undo custSel addSld delSld modSld">
      <pc:chgData name="Alec J Atlas" userId="2adec169-dbbf-4030-af27-602dd086b865" providerId="ADAL" clId="{023B181C-A299-4681-930C-1A961CEFCE6D}" dt="2021-02-28T15:54:54.261" v="600" actId="2696"/>
      <pc:docMkLst>
        <pc:docMk/>
      </pc:docMkLst>
      <pc:sldChg chg="addSp delSp modSp mod modNotesTx">
        <pc:chgData name="Alec J Atlas" userId="2adec169-dbbf-4030-af27-602dd086b865" providerId="ADAL" clId="{023B181C-A299-4681-930C-1A961CEFCE6D}" dt="2021-02-28T15:54:50.178" v="599" actId="20577"/>
        <pc:sldMkLst>
          <pc:docMk/>
          <pc:sldMk cId="261706219" sldId="256"/>
        </pc:sldMkLst>
        <pc:spChg chg="del">
          <ac:chgData name="Alec J Atlas" userId="2adec169-dbbf-4030-af27-602dd086b865" providerId="ADAL" clId="{023B181C-A299-4681-930C-1A961CEFCE6D}" dt="2021-02-28T15:44:43.136" v="0" actId="478"/>
          <ac:spMkLst>
            <pc:docMk/>
            <pc:sldMk cId="261706219" sldId="256"/>
            <ac:spMk id="2" creationId="{E1DE9C48-16A6-43F9-A0A7-302A35CEFE3F}"/>
          </ac:spMkLst>
        </pc:spChg>
        <pc:spChg chg="del">
          <ac:chgData name="Alec J Atlas" userId="2adec169-dbbf-4030-af27-602dd086b865" providerId="ADAL" clId="{023B181C-A299-4681-930C-1A961CEFCE6D}" dt="2021-02-28T15:44:44.210" v="1" actId="478"/>
          <ac:spMkLst>
            <pc:docMk/>
            <pc:sldMk cId="261706219" sldId="256"/>
            <ac:spMk id="3" creationId="{4CA1DCEA-E465-464C-A314-A4849889AEEF}"/>
          </ac:spMkLst>
        </pc:spChg>
        <pc:spChg chg="add mod">
          <ac:chgData name="Alec J Atlas" userId="2adec169-dbbf-4030-af27-602dd086b865" providerId="ADAL" clId="{023B181C-A299-4681-930C-1A961CEFCE6D}" dt="2021-02-28T15:45:37.069" v="20" actId="122"/>
          <ac:spMkLst>
            <pc:docMk/>
            <pc:sldMk cId="261706219" sldId="256"/>
            <ac:spMk id="6" creationId="{D44B8E2D-A475-4E89-9F46-1B0FD57E0FAD}"/>
          </ac:spMkLst>
        </pc:spChg>
        <pc:spChg chg="add del">
          <ac:chgData name="Alec J Atlas" userId="2adec169-dbbf-4030-af27-602dd086b865" providerId="ADAL" clId="{023B181C-A299-4681-930C-1A961CEFCE6D}" dt="2021-02-28T15:53:56.428" v="509" actId="11529"/>
          <ac:spMkLst>
            <pc:docMk/>
            <pc:sldMk cId="261706219" sldId="256"/>
            <ac:spMk id="29" creationId="{3CDA0502-66D5-4D6B-9049-25705EA3EB35}"/>
          </ac:spMkLst>
        </pc:spChg>
        <pc:spChg chg="add del">
          <ac:chgData name="Alec J Atlas" userId="2adec169-dbbf-4030-af27-602dd086b865" providerId="ADAL" clId="{023B181C-A299-4681-930C-1A961CEFCE6D}" dt="2021-02-28T15:54:01.895" v="511" actId="11529"/>
          <ac:spMkLst>
            <pc:docMk/>
            <pc:sldMk cId="261706219" sldId="256"/>
            <ac:spMk id="30" creationId="{DA1CA4E8-6C52-4786-8512-26DDE52303B4}"/>
          </ac:spMkLst>
        </pc:spChg>
        <pc:picChg chg="add mod">
          <ac:chgData name="Alec J Atlas" userId="2adec169-dbbf-4030-af27-602dd086b865" providerId="ADAL" clId="{023B181C-A299-4681-930C-1A961CEFCE6D}" dt="2021-02-28T15:44:54.116" v="3" actId="1076"/>
          <ac:picMkLst>
            <pc:docMk/>
            <pc:sldMk cId="261706219" sldId="256"/>
            <ac:picMk id="5" creationId="{3D46E5A7-D528-4279-BA6B-2F7823377A8A}"/>
          </ac:picMkLst>
        </pc:picChg>
        <pc:picChg chg="add mod">
          <ac:chgData name="Alec J Atlas" userId="2adec169-dbbf-4030-af27-602dd086b865" providerId="ADAL" clId="{023B181C-A299-4681-930C-1A961CEFCE6D}" dt="2021-02-28T15:53:46.661" v="507" actId="1076"/>
          <ac:picMkLst>
            <pc:docMk/>
            <pc:sldMk cId="261706219" sldId="256"/>
            <ac:picMk id="8" creationId="{39DF6561-D286-4324-A105-C164B3F95DA0}"/>
          </ac:picMkLst>
        </pc:picChg>
        <pc:picChg chg="add del mod">
          <ac:chgData name="Alec J Atlas" userId="2adec169-dbbf-4030-af27-602dd086b865" providerId="ADAL" clId="{023B181C-A299-4681-930C-1A961CEFCE6D}" dt="2021-02-28T15:50:05.445" v="62" actId="1076"/>
          <ac:picMkLst>
            <pc:docMk/>
            <pc:sldMk cId="261706219" sldId="256"/>
            <ac:picMk id="10" creationId="{1382F953-AFCB-4049-85B5-194A23945109}"/>
          </ac:picMkLst>
        </pc:picChg>
        <pc:picChg chg="add del mod">
          <ac:chgData name="Alec J Atlas" userId="2adec169-dbbf-4030-af27-602dd086b865" providerId="ADAL" clId="{023B181C-A299-4681-930C-1A961CEFCE6D}" dt="2021-02-28T15:49:57.752" v="58" actId="1076"/>
          <ac:picMkLst>
            <pc:docMk/>
            <pc:sldMk cId="261706219" sldId="256"/>
            <ac:picMk id="12" creationId="{182D5106-E49E-4F03-B5A5-36D3F86B55A8}"/>
          </ac:picMkLst>
        </pc:picChg>
        <pc:picChg chg="add del mod">
          <ac:chgData name="Alec J Atlas" userId="2adec169-dbbf-4030-af27-602dd086b865" providerId="ADAL" clId="{023B181C-A299-4681-930C-1A961CEFCE6D}" dt="2021-02-28T15:50:03.555" v="61" actId="1076"/>
          <ac:picMkLst>
            <pc:docMk/>
            <pc:sldMk cId="261706219" sldId="256"/>
            <ac:picMk id="14" creationId="{3EE79170-B80E-4225-A63C-524AAED69982}"/>
          </ac:picMkLst>
        </pc:picChg>
        <pc:picChg chg="add del mod">
          <ac:chgData name="Alec J Atlas" userId="2adec169-dbbf-4030-af27-602dd086b865" providerId="ADAL" clId="{023B181C-A299-4681-930C-1A961CEFCE6D}" dt="2021-02-28T15:50:01.686" v="60" actId="1076"/>
          <ac:picMkLst>
            <pc:docMk/>
            <pc:sldMk cId="261706219" sldId="256"/>
            <ac:picMk id="16" creationId="{A9AD77B6-A167-4C09-8263-E77A7551F7E3}"/>
          </ac:picMkLst>
        </pc:picChg>
        <pc:picChg chg="add del mod">
          <ac:chgData name="Alec J Atlas" userId="2adec169-dbbf-4030-af27-602dd086b865" providerId="ADAL" clId="{023B181C-A299-4681-930C-1A961CEFCE6D}" dt="2021-02-28T15:50:54.140" v="163" actId="1076"/>
          <ac:picMkLst>
            <pc:docMk/>
            <pc:sldMk cId="261706219" sldId="256"/>
            <ac:picMk id="18" creationId="{888933F1-78F7-4F68-891F-DC2628324639}"/>
          </ac:picMkLst>
        </pc:picChg>
        <pc:picChg chg="add mod">
          <ac:chgData name="Alec J Atlas" userId="2adec169-dbbf-4030-af27-602dd086b865" providerId="ADAL" clId="{023B181C-A299-4681-930C-1A961CEFCE6D}" dt="2021-02-28T15:49:49.296" v="52" actId="1076"/>
          <ac:picMkLst>
            <pc:docMk/>
            <pc:sldMk cId="261706219" sldId="256"/>
            <ac:picMk id="20" creationId="{8125C6D3-A3D7-453C-BEE5-E4524D0ECA5C}"/>
          </ac:picMkLst>
        </pc:picChg>
        <pc:picChg chg="add mod">
          <ac:chgData name="Alec J Atlas" userId="2adec169-dbbf-4030-af27-602dd086b865" providerId="ADAL" clId="{023B181C-A299-4681-930C-1A961CEFCE6D}" dt="2021-02-28T15:49:20.346" v="43" actId="1076"/>
          <ac:picMkLst>
            <pc:docMk/>
            <pc:sldMk cId="261706219" sldId="256"/>
            <ac:picMk id="22" creationId="{CE408C87-5180-4098-9825-E47327EFC7EE}"/>
          </ac:picMkLst>
        </pc:picChg>
        <pc:picChg chg="add mod">
          <ac:chgData name="Alec J Atlas" userId="2adec169-dbbf-4030-af27-602dd086b865" providerId="ADAL" clId="{023B181C-A299-4681-930C-1A961CEFCE6D}" dt="2021-02-28T15:49:22.541" v="44" actId="1076"/>
          <ac:picMkLst>
            <pc:docMk/>
            <pc:sldMk cId="261706219" sldId="256"/>
            <ac:picMk id="24" creationId="{4C64DD7B-1D61-4BF7-B4B7-8323DEA45859}"/>
          </ac:picMkLst>
        </pc:picChg>
        <pc:picChg chg="add mod">
          <ac:chgData name="Alec J Atlas" userId="2adec169-dbbf-4030-af27-602dd086b865" providerId="ADAL" clId="{023B181C-A299-4681-930C-1A961CEFCE6D}" dt="2021-02-28T15:48:53.191" v="40" actId="1076"/>
          <ac:picMkLst>
            <pc:docMk/>
            <pc:sldMk cId="261706219" sldId="256"/>
            <ac:picMk id="26" creationId="{91D87687-AF42-4DD3-8F9C-A689D958F405}"/>
          </ac:picMkLst>
        </pc:picChg>
        <pc:picChg chg="add mod">
          <ac:chgData name="Alec J Atlas" userId="2adec169-dbbf-4030-af27-602dd086b865" providerId="ADAL" clId="{023B181C-A299-4681-930C-1A961CEFCE6D}" dt="2021-02-28T15:54:25.561" v="513" actId="1076"/>
          <ac:picMkLst>
            <pc:docMk/>
            <pc:sldMk cId="261706219" sldId="256"/>
            <ac:picMk id="28" creationId="{65C883B4-D787-496D-B2C5-4779AA12270B}"/>
          </ac:picMkLst>
        </pc:picChg>
      </pc:sldChg>
      <pc:sldChg chg="new del">
        <pc:chgData name="Alec J Atlas" userId="2adec169-dbbf-4030-af27-602dd086b865" providerId="ADAL" clId="{023B181C-A299-4681-930C-1A961CEFCE6D}" dt="2021-02-28T15:54:54.261" v="600" actId="2696"/>
        <pc:sldMkLst>
          <pc:docMk/>
          <pc:sldMk cId="2129144071" sldId="257"/>
        </pc:sldMkLst>
      </pc:sldChg>
    </pc:docChg>
  </pc:docChgLst>
  <pc:docChgLst>
    <pc:chgData name="Alec J Atlas" userId="2adec169-dbbf-4030-af27-602dd086b865" providerId="ADAL" clId="{B8C74221-17CD-4BD8-ABB9-BED91E9DE5EA}"/>
    <pc:docChg chg="custSel addSld modSld">
      <pc:chgData name="Alec J Atlas" userId="2adec169-dbbf-4030-af27-602dd086b865" providerId="ADAL" clId="{B8C74221-17CD-4BD8-ABB9-BED91E9DE5EA}" dt="2021-02-28T17:57:07.711" v="42" actId="20577"/>
      <pc:docMkLst>
        <pc:docMk/>
      </pc:docMkLst>
      <pc:sldChg chg="addSp delSp modSp new mod">
        <pc:chgData name="Alec J Atlas" userId="2adec169-dbbf-4030-af27-602dd086b865" providerId="ADAL" clId="{B8C74221-17CD-4BD8-ABB9-BED91E9DE5EA}" dt="2021-02-28T17:55:31.717" v="16" actId="20577"/>
        <pc:sldMkLst>
          <pc:docMk/>
          <pc:sldMk cId="339192046" sldId="257"/>
        </pc:sldMkLst>
        <pc:spChg chg="del">
          <ac:chgData name="Alec J Atlas" userId="2adec169-dbbf-4030-af27-602dd086b865" providerId="ADAL" clId="{B8C74221-17CD-4BD8-ABB9-BED91E9DE5EA}" dt="2021-02-28T17:55:09.411" v="1" actId="478"/>
          <ac:spMkLst>
            <pc:docMk/>
            <pc:sldMk cId="339192046" sldId="257"/>
            <ac:spMk id="2" creationId="{A7D1389C-D912-402A-9E7C-82C0C1ECAB21}"/>
          </ac:spMkLst>
        </pc:spChg>
        <pc:spChg chg="del">
          <ac:chgData name="Alec J Atlas" userId="2adec169-dbbf-4030-af27-602dd086b865" providerId="ADAL" clId="{B8C74221-17CD-4BD8-ABB9-BED91E9DE5EA}" dt="2021-02-28T17:55:10.361" v="2" actId="478"/>
          <ac:spMkLst>
            <pc:docMk/>
            <pc:sldMk cId="339192046" sldId="257"/>
            <ac:spMk id="3" creationId="{52535422-4B0A-4C43-A9F8-29D5E6D9FCB3}"/>
          </ac:spMkLst>
        </pc:spChg>
        <pc:spChg chg="add mod">
          <ac:chgData name="Alec J Atlas" userId="2adec169-dbbf-4030-af27-602dd086b865" providerId="ADAL" clId="{B8C74221-17CD-4BD8-ABB9-BED91E9DE5EA}" dt="2021-02-28T17:55:31.717" v="16" actId="20577"/>
          <ac:spMkLst>
            <pc:docMk/>
            <pc:sldMk cId="339192046" sldId="257"/>
            <ac:spMk id="6" creationId="{BBDD64E1-DAED-4A94-AAE5-451742B96793}"/>
          </ac:spMkLst>
        </pc:spChg>
        <pc:picChg chg="add mod">
          <ac:chgData name="Alec J Atlas" userId="2adec169-dbbf-4030-af27-602dd086b865" providerId="ADAL" clId="{B8C74221-17CD-4BD8-ABB9-BED91E9DE5EA}" dt="2021-02-28T17:55:23.424" v="4" actId="1076"/>
          <ac:picMkLst>
            <pc:docMk/>
            <pc:sldMk cId="339192046" sldId="257"/>
            <ac:picMk id="5" creationId="{03873FD3-791C-4F73-87FA-32B67BE88ED7}"/>
          </ac:picMkLst>
        </pc:picChg>
      </pc:sldChg>
      <pc:sldChg chg="addSp delSp modSp new mod">
        <pc:chgData name="Alec J Atlas" userId="2adec169-dbbf-4030-af27-602dd086b865" providerId="ADAL" clId="{B8C74221-17CD-4BD8-ABB9-BED91E9DE5EA}" dt="2021-02-28T17:57:07.711" v="42" actId="20577"/>
        <pc:sldMkLst>
          <pc:docMk/>
          <pc:sldMk cId="1666960170" sldId="258"/>
        </pc:sldMkLst>
        <pc:spChg chg="del">
          <ac:chgData name="Alec J Atlas" userId="2adec169-dbbf-4030-af27-602dd086b865" providerId="ADAL" clId="{B8C74221-17CD-4BD8-ABB9-BED91E9DE5EA}" dt="2021-02-28T17:56:27.121" v="18" actId="478"/>
          <ac:spMkLst>
            <pc:docMk/>
            <pc:sldMk cId="1666960170" sldId="258"/>
            <ac:spMk id="2" creationId="{A73EC3F0-E4F9-4D02-A949-0B611B1397B6}"/>
          </ac:spMkLst>
        </pc:spChg>
        <pc:spChg chg="del">
          <ac:chgData name="Alec J Atlas" userId="2adec169-dbbf-4030-af27-602dd086b865" providerId="ADAL" clId="{B8C74221-17CD-4BD8-ABB9-BED91E9DE5EA}" dt="2021-02-28T17:56:28.212" v="19" actId="478"/>
          <ac:spMkLst>
            <pc:docMk/>
            <pc:sldMk cId="1666960170" sldId="258"/>
            <ac:spMk id="3" creationId="{F3C16FDA-7C08-43BD-8EF6-F238DCBBF4F7}"/>
          </ac:spMkLst>
        </pc:spChg>
        <pc:spChg chg="add mod">
          <ac:chgData name="Alec J Atlas" userId="2adec169-dbbf-4030-af27-602dd086b865" providerId="ADAL" clId="{B8C74221-17CD-4BD8-ABB9-BED91E9DE5EA}" dt="2021-02-28T17:57:07.711" v="42" actId="20577"/>
          <ac:spMkLst>
            <pc:docMk/>
            <pc:sldMk cId="1666960170" sldId="258"/>
            <ac:spMk id="6" creationId="{5DEAD85D-35DC-4C8D-8542-F760E4CCDDDF}"/>
          </ac:spMkLst>
        </pc:spChg>
        <pc:picChg chg="add mod">
          <ac:chgData name="Alec J Atlas" userId="2adec169-dbbf-4030-af27-602dd086b865" providerId="ADAL" clId="{B8C74221-17CD-4BD8-ABB9-BED91E9DE5EA}" dt="2021-02-28T17:56:56.171" v="22" actId="1076"/>
          <ac:picMkLst>
            <pc:docMk/>
            <pc:sldMk cId="1666960170" sldId="258"/>
            <ac:picMk id="5" creationId="{2CA1458D-BECE-4524-AADA-4017973227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0B1D4-96C1-4C89-B1ED-9B319D53090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C6ED9-C37E-45D1-81BA-120AFCDEA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Identification of logged in user/what that part of the page would look like for non-logged in user</a:t>
            </a:r>
          </a:p>
          <a:p>
            <a:pPr marL="228600" indent="-228600">
              <a:buAutoNum type="arabicParenR"/>
            </a:pPr>
            <a:r>
              <a:rPr lang="en-US" dirty="0"/>
              <a:t>Ability to become a driver</a:t>
            </a:r>
          </a:p>
          <a:p>
            <a:pPr marL="228600" indent="-228600">
              <a:buAutoNum type="arabicParenR"/>
            </a:pPr>
            <a:r>
              <a:rPr lang="en-US" dirty="0"/>
              <a:t>Search for a driver by name</a:t>
            </a:r>
          </a:p>
          <a:p>
            <a:pPr marL="228600" indent="-228600">
              <a:buAutoNum type="arabicParenR"/>
            </a:pPr>
            <a:r>
              <a:rPr lang="en-US" dirty="0"/>
              <a:t>Search for a driver by location</a:t>
            </a:r>
          </a:p>
          <a:p>
            <a:pPr marL="228600" indent="-228600">
              <a:buAutoNum type="arabicParenR"/>
            </a:pPr>
            <a:r>
              <a:rPr lang="en-US" dirty="0"/>
              <a:t>Available drivers are served up to you</a:t>
            </a:r>
          </a:p>
          <a:p>
            <a:pPr marL="228600" indent="-228600">
              <a:buAutoNum type="arabicParenR"/>
            </a:pPr>
            <a:r>
              <a:rPr lang="en-US" dirty="0"/>
              <a:t>This is where I would imagine a button to click on ride history that would display a similar page, but listing out your ride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6ED9-C37E-45D1-81BA-120AFCDEA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7FB-476F-4073-A396-0295E7E8E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4E52-AEEA-4A18-9125-0299AEE5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B9B5-855C-4B1F-AAF0-C6DA72CE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2B58-F766-4BF6-B127-5E0E3D1E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E39C-975A-42E7-B25C-A9B7BA41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5DF3-6C48-419B-878F-4642C1A7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7F983-1282-4FC2-B30D-7D61DE6E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BA8A2-012E-4E6E-B546-CD180093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F9CB-D4D0-4A18-A84B-CA60AC97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E112-821F-486F-BE3B-DD716A19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13705-E747-4461-BF03-945A0C176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6C3D-2DD6-44C3-A2D3-0708E8D8E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F418-7FA4-4C9E-9998-4386D7F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BDC6-01BE-4CF5-BC2A-C9989C04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93E4-DBBC-4A79-89B2-D9E2C655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0BC2-45C3-4004-B975-887DEAC6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762E-1807-47BE-8578-76592BB1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C1D6-48AA-477B-84B0-95C7731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AB3A-CFB4-4B2A-8D0B-FBC3A338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C886-32B4-4BB3-81CB-C136891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038D-58E4-40CA-9DB6-9E749F30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1925-47A1-4B4D-8455-B70C46E8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4E74-6EDE-49A4-915E-2FCED1F1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A999-8C15-4167-BC74-8C83ECA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776D-7783-455E-A8D1-EED2DFFF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A2C9-3A17-4016-BA69-8D4C4FB6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5A7D-3E51-46F5-877F-DF3F7723E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A89F9-A549-4289-8D0D-9DC10420D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92FE6-4CA4-4E19-962F-B003DF53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C34DD-1001-4521-B7D8-42F329D5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8AC64-74C9-4898-A25A-092DD8A8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5993-7A24-415E-A974-3E8173A4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0509-52D8-4631-AE24-FD10DF55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EFFEC-6E59-417A-8195-CC8EBE79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94E65-BF4E-4AA3-BEFE-95A3B3A70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EE0CB-DB58-469F-AEEA-8799526B1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190D3-3608-4147-B4D0-FE478119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D5174-8600-4846-A5FE-27690AF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CE479-9F64-48B2-9648-533CD8FA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54F5-050F-4FCF-85F7-8479115C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E48B8-E213-4651-9FAF-FE327A1F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9075B-B48A-4899-A2EB-C5A5171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A7DD4-AD95-4A8C-B474-23645A18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E6029-A445-4C83-93A1-8A6F0777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13589-E92B-43D4-A3D4-878C105A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38C77-9801-4F95-A7DC-4D60799C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8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3D-5DDB-4DB5-80F6-05DF6DFA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525A-233B-440E-A229-84E219B4A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D5A98-28E8-4428-BB86-924064B0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FE72-3DBB-40CC-B792-D26B625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FE6A-16D9-47F5-8341-5A2D5FFE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06677-8175-41D8-B5BD-6460FB36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A0DC-82AF-4EF5-8390-E5322063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374A8-6003-4BA6-946B-787D2692C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CF21D-29E9-4411-A495-5A443276A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C05F7-B5AC-4FDB-B736-A1008E36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FBB7-3307-4206-ABC6-A44E49F5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C78EE-7C0A-4D17-AB73-03ED8C3E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132BB-B66E-476C-982B-73962082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DA6C-CA90-496C-A6D6-23ED2A71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3A92-D3D5-4EB0-93CB-65A0879AF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4F94-344B-42E5-8DF3-A112D258EDD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B97B-8D3D-45A5-8FF9-3EEDAC250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090A-76C7-43C0-9AC4-8A211FAC5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51EA-1F78-4273-B14F-4D4AC0D6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46E5A7-D528-4279-BA6B-2F782337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624"/>
            <a:ext cx="12192000" cy="6118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B8E2D-A475-4E89-9F46-1B0FD57E0FAD}"/>
              </a:ext>
            </a:extLst>
          </p:cNvPr>
          <p:cNvSpPr txBox="1"/>
          <p:nvPr/>
        </p:nvSpPr>
        <p:spPr>
          <a:xfrm>
            <a:off x="209726" y="92279"/>
            <a:ext cx="1409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39DF6561-D286-4324-A105-C164B3F95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0993" y="770558"/>
            <a:ext cx="330096" cy="330096"/>
          </a:xfrm>
          <a:prstGeom prst="rect">
            <a:avLst/>
          </a:prstGeom>
        </p:spPr>
      </p:pic>
      <p:pic>
        <p:nvPicPr>
          <p:cNvPr id="10" name="Graphic 9" descr="Badge 10 with solid fill">
            <a:extLst>
              <a:ext uri="{FF2B5EF4-FFF2-40B4-BE49-F238E27FC236}">
                <a16:creationId xmlns:a16="http://schemas.microsoft.com/office/drawing/2014/main" id="{1382F953-AFCB-4049-85B5-194A23945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224" y="5689440"/>
            <a:ext cx="330096" cy="330096"/>
          </a:xfrm>
          <a:prstGeom prst="rect">
            <a:avLst/>
          </a:prstGeom>
        </p:spPr>
      </p:pic>
      <p:pic>
        <p:nvPicPr>
          <p:cNvPr id="12" name="Graphic 11" descr="Badge 9 with solid fill">
            <a:extLst>
              <a:ext uri="{FF2B5EF4-FFF2-40B4-BE49-F238E27FC236}">
                <a16:creationId xmlns:a16="http://schemas.microsoft.com/office/drawing/2014/main" id="{182D5106-E49E-4F03-B5A5-36D3F86B55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256" y="6349632"/>
            <a:ext cx="330096" cy="330096"/>
          </a:xfrm>
          <a:prstGeom prst="rect">
            <a:avLst/>
          </a:prstGeom>
        </p:spPr>
      </p:pic>
      <p:pic>
        <p:nvPicPr>
          <p:cNvPr id="14" name="Graphic 13" descr="Badge 8 with solid fill">
            <a:extLst>
              <a:ext uri="{FF2B5EF4-FFF2-40B4-BE49-F238E27FC236}">
                <a16:creationId xmlns:a16="http://schemas.microsoft.com/office/drawing/2014/main" id="{3EE79170-B80E-4225-A63C-524AAED69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264" y="6006312"/>
            <a:ext cx="330096" cy="330096"/>
          </a:xfrm>
          <a:prstGeom prst="rect">
            <a:avLst/>
          </a:prstGeom>
        </p:spPr>
      </p:pic>
      <p:pic>
        <p:nvPicPr>
          <p:cNvPr id="16" name="Graphic 15" descr="Badge 7 with solid fill">
            <a:extLst>
              <a:ext uri="{FF2B5EF4-FFF2-40B4-BE49-F238E27FC236}">
                <a16:creationId xmlns:a16="http://schemas.microsoft.com/office/drawing/2014/main" id="{A9AD77B6-A167-4C09-8263-E77A7551F7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5272" y="6235764"/>
            <a:ext cx="330096" cy="330096"/>
          </a:xfrm>
          <a:prstGeom prst="rect">
            <a:avLst/>
          </a:prstGeom>
        </p:spPr>
      </p:pic>
      <p:pic>
        <p:nvPicPr>
          <p:cNvPr id="18" name="Graphic 17" descr="Badge 6 with solid fill">
            <a:extLst>
              <a:ext uri="{FF2B5EF4-FFF2-40B4-BE49-F238E27FC236}">
                <a16:creationId xmlns:a16="http://schemas.microsoft.com/office/drawing/2014/main" id="{888933F1-78F7-4F68-891F-DC26283246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79020" y="1867090"/>
            <a:ext cx="330096" cy="330096"/>
          </a:xfrm>
          <a:prstGeom prst="rect">
            <a:avLst/>
          </a:prstGeom>
        </p:spPr>
      </p:pic>
      <p:pic>
        <p:nvPicPr>
          <p:cNvPr id="20" name="Graphic 19" descr="Badge 5 with solid fill">
            <a:extLst>
              <a:ext uri="{FF2B5EF4-FFF2-40B4-BE49-F238E27FC236}">
                <a16:creationId xmlns:a16="http://schemas.microsoft.com/office/drawing/2014/main" id="{8125C6D3-A3D7-453C-BEE5-E4524D0ECA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56492" y="2469072"/>
            <a:ext cx="330096" cy="330096"/>
          </a:xfrm>
          <a:prstGeom prst="rect">
            <a:avLst/>
          </a:prstGeom>
        </p:spPr>
      </p:pic>
      <p:pic>
        <p:nvPicPr>
          <p:cNvPr id="22" name="Graphic 21" descr="Badge 4 with solid fill">
            <a:extLst>
              <a:ext uri="{FF2B5EF4-FFF2-40B4-BE49-F238E27FC236}">
                <a16:creationId xmlns:a16="http://schemas.microsoft.com/office/drawing/2014/main" id="{CE408C87-5180-4098-9825-E47327EFC7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02408" y="1164336"/>
            <a:ext cx="330096" cy="330096"/>
          </a:xfrm>
          <a:prstGeom prst="rect">
            <a:avLst/>
          </a:prstGeom>
        </p:spPr>
      </p:pic>
      <p:pic>
        <p:nvPicPr>
          <p:cNvPr id="24" name="Graphic 23" descr="Badge 3 with solid fill">
            <a:extLst>
              <a:ext uri="{FF2B5EF4-FFF2-40B4-BE49-F238E27FC236}">
                <a16:creationId xmlns:a16="http://schemas.microsoft.com/office/drawing/2014/main" id="{4C64DD7B-1D61-4BF7-B4B7-8323DEA458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56492" y="1164336"/>
            <a:ext cx="330096" cy="330096"/>
          </a:xfrm>
          <a:prstGeom prst="rect">
            <a:avLst/>
          </a:prstGeom>
        </p:spPr>
      </p:pic>
      <p:pic>
        <p:nvPicPr>
          <p:cNvPr id="26" name="Graphic 25" descr="Badge with solid fill">
            <a:extLst>
              <a:ext uri="{FF2B5EF4-FFF2-40B4-BE49-F238E27FC236}">
                <a16:creationId xmlns:a16="http://schemas.microsoft.com/office/drawing/2014/main" id="{91D87687-AF42-4DD3-8F9C-A689D958F4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82784" y="1164336"/>
            <a:ext cx="330096" cy="3300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C883B4-D787-496D-B2C5-4779AA1227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10993" y="151769"/>
            <a:ext cx="1371791" cy="533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0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73FD3-791C-4F73-87FA-32B67BE8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682"/>
            <a:ext cx="12192000" cy="5910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D64E1-DAED-4A94-AAE5-451742B96793}"/>
              </a:ext>
            </a:extLst>
          </p:cNvPr>
          <p:cNvSpPr txBox="1"/>
          <p:nvPr/>
        </p:nvSpPr>
        <p:spPr>
          <a:xfrm>
            <a:off x="209726" y="92279"/>
            <a:ext cx="1409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Log-in page</a:t>
            </a:r>
          </a:p>
        </p:txBody>
      </p:sp>
    </p:spTree>
    <p:extLst>
      <p:ext uri="{BB962C8B-B14F-4D97-AF65-F5344CB8AC3E}">
        <p14:creationId xmlns:p14="http://schemas.microsoft.com/office/powerpoint/2010/main" val="3391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1458D-BECE-4524-AADA-40179732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985"/>
            <a:ext cx="12192000" cy="6028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AD85D-35DC-4C8D-8542-F760E4CCDDDF}"/>
              </a:ext>
            </a:extLst>
          </p:cNvPr>
          <p:cNvSpPr txBox="1"/>
          <p:nvPr/>
        </p:nvSpPr>
        <p:spPr>
          <a:xfrm>
            <a:off x="209726" y="92279"/>
            <a:ext cx="1409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Driver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66696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76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Atlas</dc:creator>
  <cp:lastModifiedBy>Alec J Atlas</cp:lastModifiedBy>
  <cp:revision>1</cp:revision>
  <dcterms:created xsi:type="dcterms:W3CDTF">2021-02-28T15:42:57Z</dcterms:created>
  <dcterms:modified xsi:type="dcterms:W3CDTF">2021-02-28T17:57:24Z</dcterms:modified>
</cp:coreProperties>
</file>