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 id="2147483722" r:id="rId4"/>
  </p:sldMasterIdLst>
  <p:notesMasterIdLst>
    <p:notesMasterId r:id="rId22"/>
  </p:notesMasterIdLst>
  <p:handoutMasterIdLst>
    <p:handoutMasterId r:id="rId23"/>
  </p:handoutMasterIdLst>
  <p:sldIdLst>
    <p:sldId id="256" r:id="rId5"/>
    <p:sldId id="423" r:id="rId6"/>
    <p:sldId id="333" r:id="rId7"/>
    <p:sldId id="428" r:id="rId8"/>
    <p:sldId id="259" r:id="rId9"/>
    <p:sldId id="429" r:id="rId10"/>
    <p:sldId id="433" r:id="rId11"/>
    <p:sldId id="434" r:id="rId12"/>
    <p:sldId id="338" r:id="rId13"/>
    <p:sldId id="435" r:id="rId14"/>
    <p:sldId id="430" r:id="rId15"/>
    <p:sldId id="431" r:id="rId16"/>
    <p:sldId id="425" r:id="rId17"/>
    <p:sldId id="432" r:id="rId18"/>
    <p:sldId id="426" r:id="rId19"/>
    <p:sldId id="427" r:id="rId20"/>
    <p:sldId id="407" r:id="rId21"/>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52942FE-A18F-4EBC-876F-F399A3317648}">
          <p14:sldIdLst>
            <p14:sldId id="256"/>
          </p14:sldIdLst>
        </p14:section>
        <p14:section name="Overview" id="{F1ED1641-5E39-4584-A675-9C1ECD9FD8A0}">
          <p14:sldIdLst>
            <p14:sldId id="423"/>
          </p14:sldIdLst>
        </p14:section>
        <p14:section name="Introduction" id="{197BAB51-B5F7-4FC7-A679-86954683A368}">
          <p14:sldIdLst>
            <p14:sldId id="333"/>
            <p14:sldId id="428"/>
          </p14:sldIdLst>
        </p14:section>
        <p14:section name="Objective" id="{DB6FA3EE-4090-4910-A5DF-679F634F5E61}">
          <p14:sldIdLst>
            <p14:sldId id="259"/>
          </p14:sldIdLst>
        </p14:section>
        <p14:section name="Machine Learning Tasks" id="{362E5198-8391-421F-BCFB-498FFA44CFA1}">
          <p14:sldIdLst>
            <p14:sldId id="429"/>
            <p14:sldId id="433"/>
            <p14:sldId id="434"/>
          </p14:sldIdLst>
        </p14:section>
        <p14:section name="Results" id="{AF889114-E247-4F06-807F-F9C714415EAB}">
          <p14:sldIdLst/>
        </p14:section>
        <p14:section name="Sensor" id="{12724A19-8BE4-4445-A654-B6D98D39F819}">
          <p14:sldIdLst>
            <p14:sldId id="338"/>
            <p14:sldId id="435"/>
            <p14:sldId id="430"/>
          </p14:sldIdLst>
        </p14:section>
        <p14:section name="Signal Capture" id="{643BFD96-05F9-41BB-8E8E-7C489F16538B}">
          <p14:sldIdLst>
            <p14:sldId id="431"/>
          </p14:sldIdLst>
        </p14:section>
        <p14:section name="Conclusion" id="{1FA170E2-1CEF-4D50-AEC1-FB580FF7ACD2}">
          <p14:sldIdLst>
            <p14:sldId id="425"/>
            <p14:sldId id="432"/>
            <p14:sldId id="426"/>
          </p14:sldIdLst>
        </p14:section>
        <p14:section name="Summary" id="{88604787-9911-4A57-ADCF-AF2349147F2B}">
          <p14:sldIdLst>
            <p14:sldId id="427"/>
            <p14:sldId id="407"/>
          </p14:sldIdLst>
        </p14:section>
      </p14:sectionLst>
    </p:ex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742" autoAdjust="0"/>
  </p:normalViewPr>
  <p:slideViewPr>
    <p:cSldViewPr snapToGrid="0" snapToObjects="1">
      <p:cViewPr varScale="1">
        <p:scale>
          <a:sx n="88" d="100"/>
          <a:sy n="88" d="100"/>
        </p:scale>
        <p:origin x="96" y="322"/>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B4794C36-C3E8-034C-9BCD-B64FEF66EDF3}" type="datetimeFigureOut">
              <a:rPr lang="en-US"/>
              <a:pPr>
                <a:defRPr/>
              </a:pPr>
              <a:t>4/26/2021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0EC25ED5-D32B-7C4A-B50C-9939D8ACB3B2}" type="slidenum">
              <a:rPr lang="en-US"/>
              <a:pPr>
                <a:defRPr/>
              </a:pPr>
              <a:t>‹#›</a:t>
            </a:fld>
            <a:endParaRPr lang="en-US"/>
          </a:p>
        </p:txBody>
      </p:sp>
    </p:spTree>
    <p:extLst>
      <p:ext uri="{BB962C8B-B14F-4D97-AF65-F5344CB8AC3E}">
        <p14:creationId xmlns:p14="http://schemas.microsoft.com/office/powerpoint/2010/main" val="3420066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7C08F31E-AE39-DC43-8ADB-5A86989EE2B7}" type="datetimeFigureOut">
              <a:rPr lang="en-US"/>
              <a:pPr>
                <a:defRPr/>
              </a:pPr>
              <a:t>4/26/2021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46368FBC-5C13-CA47-9CDB-C762BAE83476}" type="slidenum">
              <a:rPr lang="en-US"/>
              <a:pPr>
                <a:defRPr/>
              </a:pPr>
              <a:t>‹#›</a:t>
            </a:fld>
            <a:endParaRPr lang="en-US"/>
          </a:p>
        </p:txBody>
      </p:sp>
    </p:spTree>
    <p:extLst>
      <p:ext uri="{BB962C8B-B14F-4D97-AF65-F5344CB8AC3E}">
        <p14:creationId xmlns:p14="http://schemas.microsoft.com/office/powerpoint/2010/main" val="102084813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Google Image</a:t>
            </a:r>
            <a:r>
              <a:rPr lang="en-US" baseline="0" dirty="0" smtClean="0"/>
              <a:t> - https://encrypted-tbn0.gstatic.com/images?q=tbn:ANd9GcS5ABCCCgtUuacq6VBtNyXIYT7AIjxSCch3XA&amp;usqp=CAU </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2</a:t>
            </a:fld>
            <a:endParaRPr lang="en-US"/>
          </a:p>
        </p:txBody>
      </p:sp>
    </p:spTree>
    <p:extLst>
      <p:ext uri="{BB962C8B-B14F-4D97-AF65-F5344CB8AC3E}">
        <p14:creationId xmlns:p14="http://schemas.microsoft.com/office/powerpoint/2010/main" val="2740393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Summarize the accomplishments of the course project and highlight the findings of the projects.</a:t>
            </a:r>
          </a:p>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16</a:t>
            </a:fld>
            <a:endParaRPr lang="en-US"/>
          </a:p>
        </p:txBody>
      </p:sp>
    </p:spTree>
    <p:extLst>
      <p:ext uri="{BB962C8B-B14F-4D97-AF65-F5344CB8AC3E}">
        <p14:creationId xmlns:p14="http://schemas.microsoft.com/office/powerpoint/2010/main" val="162513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3</a:t>
            </a:fld>
            <a:endParaRPr lang="en-US"/>
          </a:p>
        </p:txBody>
      </p:sp>
    </p:spTree>
    <p:extLst>
      <p:ext uri="{BB962C8B-B14F-4D97-AF65-F5344CB8AC3E}">
        <p14:creationId xmlns:p14="http://schemas.microsoft.com/office/powerpoint/2010/main" val="228233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5</a:t>
            </a:fld>
            <a:endParaRPr lang="en-US"/>
          </a:p>
        </p:txBody>
      </p:sp>
    </p:spTree>
    <p:extLst>
      <p:ext uri="{BB962C8B-B14F-4D97-AF65-F5344CB8AC3E}">
        <p14:creationId xmlns:p14="http://schemas.microsoft.com/office/powerpoint/2010/main" val="67580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6</a:t>
            </a:fld>
            <a:endParaRPr lang="en-US"/>
          </a:p>
        </p:txBody>
      </p:sp>
    </p:spTree>
    <p:extLst>
      <p:ext uri="{BB962C8B-B14F-4D97-AF65-F5344CB8AC3E}">
        <p14:creationId xmlns:p14="http://schemas.microsoft.com/office/powerpoint/2010/main" val="383714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taken from https://en.wikipedia.org/wiki/Orbital_elements</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9</a:t>
            </a:fld>
            <a:endParaRPr lang="en-US"/>
          </a:p>
        </p:txBody>
      </p:sp>
    </p:spTree>
    <p:extLst>
      <p:ext uri="{BB962C8B-B14F-4D97-AF65-F5344CB8AC3E}">
        <p14:creationId xmlns:p14="http://schemas.microsoft.com/office/powerpoint/2010/main" val="340800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taken from https://en.wikipedia.org/wiki/Orbital_elements</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10</a:t>
            </a:fld>
            <a:endParaRPr lang="en-US"/>
          </a:p>
        </p:txBody>
      </p:sp>
    </p:spTree>
    <p:extLst>
      <p:ext uri="{BB962C8B-B14F-4D97-AF65-F5344CB8AC3E}">
        <p14:creationId xmlns:p14="http://schemas.microsoft.com/office/powerpoint/2010/main" val="1517149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12</a:t>
            </a:fld>
            <a:endParaRPr lang="en-US"/>
          </a:p>
        </p:txBody>
      </p:sp>
    </p:spTree>
    <p:extLst>
      <p:ext uri="{BB962C8B-B14F-4D97-AF65-F5344CB8AC3E}">
        <p14:creationId xmlns:p14="http://schemas.microsoft.com/office/powerpoint/2010/main" val="828573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 typeface="Wingdings" pitchFamily="2" charset="2"/>
              <a:buChar char="§"/>
            </a:pPr>
            <a:r>
              <a:rPr lang="en-US" sz="1200" dirty="0" smtClean="0"/>
              <a:t>This is the main focus of the presentation.  Positive or negative results should be presented with the details so that the reviewers will understand why the project is successful or runs into challenges. </a:t>
            </a:r>
          </a:p>
          <a:p>
            <a:pPr marL="0" indent="0" eaLnBrk="1" hangingPunct="1">
              <a:lnSpc>
                <a:spcPct val="80000"/>
              </a:lnSpc>
              <a:buNone/>
            </a:pPr>
            <a:endParaRPr lang="en-US" sz="1200" dirty="0" smtClean="0"/>
          </a:p>
          <a:p>
            <a:pPr marL="0" indent="0" eaLnBrk="1" hangingPunct="1">
              <a:lnSpc>
                <a:spcPct val="80000"/>
              </a:lnSpc>
              <a:buNone/>
            </a:pPr>
            <a:endParaRPr lang="en-US" sz="1200" dirty="0" smtClean="0"/>
          </a:p>
          <a:p>
            <a:pPr marL="0" indent="0" eaLnBrk="1" hangingPunct="1">
              <a:lnSpc>
                <a:spcPct val="80000"/>
              </a:lnSpc>
              <a:buNone/>
            </a:pPr>
            <a:r>
              <a:rPr lang="en-US" sz="1200" dirty="0" smtClean="0"/>
              <a:t>Note: Plots and graphs are encouraged to use.  However, do not just cut-and-paste the </a:t>
            </a:r>
            <a:r>
              <a:rPr lang="en-US" sz="1200" dirty="0" err="1" smtClean="0"/>
              <a:t>matlab</a:t>
            </a:r>
            <a:r>
              <a:rPr lang="en-US" sz="1200" dirty="0" smtClean="0"/>
              <a:t> output to presentation as is.  The axis labels can be “enhanced” in the PowerPoint to help the reviewers to view the results.  </a:t>
            </a:r>
          </a:p>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13</a:t>
            </a:fld>
            <a:endParaRPr lang="en-US"/>
          </a:p>
        </p:txBody>
      </p:sp>
    </p:spTree>
    <p:extLst>
      <p:ext uri="{BB962C8B-B14F-4D97-AF65-F5344CB8AC3E}">
        <p14:creationId xmlns:p14="http://schemas.microsoft.com/office/powerpoint/2010/main" val="325928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14</a:t>
            </a:fld>
            <a:endParaRPr lang="en-US"/>
          </a:p>
        </p:txBody>
      </p:sp>
    </p:spTree>
    <p:extLst>
      <p:ext uri="{BB962C8B-B14F-4D97-AF65-F5344CB8AC3E}">
        <p14:creationId xmlns:p14="http://schemas.microsoft.com/office/powerpoint/2010/main" val="3985260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Box 7"/>
          <p:cNvSpPr txBox="1">
            <a:spLocks noChangeArrowheads="1"/>
          </p:cNvSpPr>
          <p:nvPr userDrawn="1"/>
        </p:nvSpPr>
        <p:spPr bwMode="auto">
          <a:xfrm>
            <a:off x="457200" y="1173163"/>
            <a:ext cx="8229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3200" dirty="0">
                <a:solidFill>
                  <a:srgbClr val="002D72"/>
                </a:solidFill>
                <a:ea typeface="+mn-ea"/>
                <a:cs typeface="Arial" panose="020B0604020202020204" pitchFamily="34" charset="0"/>
              </a:rPr>
              <a:t>Johns Hopkins Engineering</a:t>
            </a:r>
          </a:p>
        </p:txBody>
      </p:sp>
      <p:pic>
        <p:nvPicPr>
          <p:cNvPr id="5" name="Picture 8"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62490" y="4256955"/>
            <a:ext cx="1481509" cy="88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457200" y="1956018"/>
            <a:ext cx="8229600" cy="973794"/>
          </a:xfrm>
          <a:prstGeom prst="rect">
            <a:avLst/>
          </a:prstGeom>
          <a:ln>
            <a:noFill/>
          </a:ln>
        </p:spPr>
        <p:txBody>
          <a:bodyPr anchor="ctr"/>
          <a:lstStyle>
            <a:lvl1pPr marL="0" indent="0" algn="ctr">
              <a:buNone/>
              <a:defRPr sz="3000" b="1" baseline="0">
                <a:solidFill>
                  <a:srgbClr val="313131"/>
                </a:solidFill>
              </a:defRPr>
            </a:lvl1pPr>
            <a:lvl5pPr marL="1371600" indent="0">
              <a:buNone/>
              <a:defRPr/>
            </a:lvl5pPr>
          </a:lstStyle>
          <a:p>
            <a:pPr lvl="0"/>
            <a:r>
              <a:rPr lang="en-US" dirty="0"/>
              <a:t>Edit Master text styles</a:t>
            </a:r>
          </a:p>
        </p:txBody>
      </p:sp>
      <p:sp>
        <p:nvSpPr>
          <p:cNvPr id="9" name="Content Placeholder 8"/>
          <p:cNvSpPr>
            <a:spLocks noGrp="1"/>
          </p:cNvSpPr>
          <p:nvPr>
            <p:ph sz="quarter" idx="11"/>
          </p:nvPr>
        </p:nvSpPr>
        <p:spPr>
          <a:xfrm>
            <a:off x="457200" y="3159232"/>
            <a:ext cx="8229600" cy="715644"/>
          </a:xfrm>
          <a:prstGeom prst="rect">
            <a:avLst/>
          </a:prstGeom>
          <a:ln>
            <a:noFill/>
          </a:ln>
        </p:spPr>
        <p:txBody>
          <a:bodyPr anchor="ctr"/>
          <a:lstStyle>
            <a:lvl1pPr marL="0" indent="0" algn="ctr">
              <a:spcBef>
                <a:spcPts val="600"/>
              </a:spcBef>
              <a:buNone/>
              <a:defRPr sz="1800" baseline="0">
                <a:solidFill>
                  <a:srgbClr val="313131"/>
                </a:solidFill>
              </a:defRPr>
            </a:lvl1pPr>
          </a:lstStyle>
          <a:p>
            <a:pPr lvl="0"/>
            <a:r>
              <a:rPr lang="en-US"/>
              <a:t>Edit Master text styles</a:t>
            </a:r>
          </a:p>
        </p:txBody>
      </p:sp>
    </p:spTree>
    <p:extLst>
      <p:ext uri="{BB962C8B-B14F-4D97-AF65-F5344CB8AC3E}">
        <p14:creationId xmlns:p14="http://schemas.microsoft.com/office/powerpoint/2010/main" val="155653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7" name="Text Placeholder 1"/>
          <p:cNvSpPr>
            <a:spLocks noGrp="1"/>
          </p:cNvSpPr>
          <p:nvPr>
            <p:ph type="body" sz="quarter" idx="14"/>
          </p:nvPr>
        </p:nvSpPr>
        <p:spPr>
          <a:xfrm>
            <a:off x="149225" y="1078230"/>
            <a:ext cx="8858250" cy="384175"/>
          </a:xfrm>
          <a:ln>
            <a:noFill/>
          </a:ln>
        </p:spPr>
        <p:txBody>
          <a:bodyPr/>
          <a:lstStyle>
            <a:lvl1pPr marL="0" indent="0" algn="ctr">
              <a:buNone/>
              <a:defRPr baseline="0"/>
            </a:lvl1pPr>
          </a:lstStyle>
          <a:p>
            <a:pPr lvl="0"/>
            <a:r>
              <a:rPr lang="en-US"/>
              <a:t>Edit Master text styles</a:t>
            </a:r>
          </a:p>
        </p:txBody>
      </p:sp>
      <p:sp>
        <p:nvSpPr>
          <p:cNvPr id="12" name="Content Placeholder 1"/>
          <p:cNvSpPr>
            <a:spLocks noGrp="1"/>
          </p:cNvSpPr>
          <p:nvPr>
            <p:ph sz="quarter" idx="16"/>
          </p:nvPr>
        </p:nvSpPr>
        <p:spPr>
          <a:xfrm>
            <a:off x="149225" y="1533525"/>
            <a:ext cx="8858250" cy="2978150"/>
          </a:xfrm>
          <a:ln>
            <a:noFill/>
          </a:ln>
        </p:spPr>
        <p:txBody>
          <a:bodyPr/>
          <a:lstStyle>
            <a:lvl1pPr marL="0" indent="0">
              <a:buNone/>
              <a:defRPr/>
            </a:lvl1pPr>
          </a:lstStyle>
          <a:p>
            <a:pPr lvl="0"/>
            <a:r>
              <a:rPr lang="en-US"/>
              <a:t>Edit Master text styles</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3546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amp;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1"/>
          <p:cNvSpPr>
            <a:spLocks noGrp="1"/>
          </p:cNvSpPr>
          <p:nvPr>
            <p:ph idx="1"/>
          </p:nvPr>
        </p:nvSpPr>
        <p:spPr>
          <a:xfrm>
            <a:off x="149313" y="1200151"/>
            <a:ext cx="4412527" cy="3394472"/>
          </a:xfrm>
          <a:ln>
            <a:noFill/>
            <a:prstDash val="sysDash"/>
          </a:ln>
        </p:spPr>
        <p:txBody>
          <a:bodyPr anchor="ctr"/>
          <a:lstStyle>
            <a:lvl1pPr marL="0" indent="0">
              <a:buNone/>
              <a:defRPr baseline="0">
                <a:latin typeface="Arial" charset="0"/>
                <a:ea typeface="Arial" charset="0"/>
                <a:cs typeface="Arial" charset="0"/>
              </a:defRPr>
            </a:lvl1pPr>
            <a:lvl2pPr marL="568325" indent="-284163">
              <a:defRPr/>
            </a:lvl2pPr>
            <a:lvl3pPr marL="568325" indent="234950">
              <a:defRPr/>
            </a:lvl3pPr>
            <a:lvl4pPr marL="1371600" indent="0">
              <a:buNone/>
              <a:defRPr/>
            </a:lvl4pPr>
            <a:lvl5pPr marL="1828800" indent="0">
              <a:buNone/>
              <a:defRPr/>
            </a:lvl5pPr>
          </a:lstStyle>
          <a:p>
            <a:pPr lvl="0"/>
            <a:r>
              <a:rPr lang="en-US"/>
              <a:t>Edit Master text styles</a:t>
            </a:r>
          </a:p>
        </p:txBody>
      </p:sp>
      <p:sp>
        <p:nvSpPr>
          <p:cNvPr id="7" name="Picture Placeholder 1"/>
          <p:cNvSpPr>
            <a:spLocks noGrp="1"/>
          </p:cNvSpPr>
          <p:nvPr>
            <p:ph type="pic" sz="quarter" idx="13"/>
          </p:nvPr>
        </p:nvSpPr>
        <p:spPr>
          <a:xfrm>
            <a:off x="4591684" y="1200150"/>
            <a:ext cx="4416552"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69670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8" name="Chart Placeholder 1"/>
          <p:cNvSpPr>
            <a:spLocks noGrp="1"/>
          </p:cNvSpPr>
          <p:nvPr>
            <p:ph type="chart" sz="quarter" idx="14"/>
          </p:nvPr>
        </p:nvSpPr>
        <p:spPr>
          <a:xfrm>
            <a:off x="149313" y="1200151"/>
            <a:ext cx="8858161" cy="3394472"/>
          </a:xfrm>
          <a:ln>
            <a:noFill/>
          </a:ln>
        </p:spPr>
        <p:txBody>
          <a:bodyPr rtlCol="0">
            <a:normAutofit/>
          </a:bodyPr>
          <a:lstStyle>
            <a:lvl1pPr marL="0" indent="0">
              <a:buNone/>
              <a:defRPr/>
            </a:lvl1pPr>
          </a:lstStyle>
          <a:p>
            <a:pPr lvl="0"/>
            <a:r>
              <a:rPr lang="en-US" noProof="0"/>
              <a:t>Click icon to add chart</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069332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9" name="Text Placeholder 1"/>
          <p:cNvSpPr>
            <a:spLocks noGrp="1"/>
          </p:cNvSpPr>
          <p:nvPr>
            <p:ph type="body" sz="quarter" idx="14"/>
          </p:nvPr>
        </p:nvSpPr>
        <p:spPr>
          <a:xfrm>
            <a:off x="149312" y="1201422"/>
            <a:ext cx="4392207" cy="384175"/>
          </a:xfrm>
          <a:ln>
            <a:noFill/>
          </a:ln>
        </p:spPr>
        <p:txBody>
          <a:bodyPr/>
          <a:lstStyle>
            <a:lvl1pPr marL="0" indent="0" algn="ctr">
              <a:buNone/>
              <a:defRPr baseline="0"/>
            </a:lvl1pPr>
          </a:lstStyle>
          <a:p>
            <a:pPr lvl="0"/>
            <a:r>
              <a:rPr lang="en-US"/>
              <a:t>Edit Master text styles</a:t>
            </a:r>
          </a:p>
        </p:txBody>
      </p:sp>
      <p:sp>
        <p:nvSpPr>
          <p:cNvPr id="17" name="Content Placeholder 1"/>
          <p:cNvSpPr>
            <a:spLocks noGrp="1"/>
          </p:cNvSpPr>
          <p:nvPr>
            <p:ph idx="1"/>
          </p:nvPr>
        </p:nvSpPr>
        <p:spPr>
          <a:xfrm>
            <a:off x="149311" y="1666241"/>
            <a:ext cx="4392207" cy="292838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vl2pPr>
            <a:lvl3pPr marL="798513" indent="-230188">
              <a:buSzPct val="10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Content Placeholder 2"/>
          <p:cNvSpPr>
            <a:spLocks noGrp="1"/>
          </p:cNvSpPr>
          <p:nvPr>
            <p:ph idx="12"/>
          </p:nvPr>
        </p:nvSpPr>
        <p:spPr>
          <a:xfrm>
            <a:off x="4615266" y="1201422"/>
            <a:ext cx="4392207" cy="339447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atin typeface="Arial" charset="0"/>
                <a:ea typeface="Arial" charset="0"/>
                <a:cs typeface="Arial" charset="0"/>
              </a:defRPr>
            </a:lvl2pPr>
            <a:lvl3pPr marL="798513" indent="-230188">
              <a:buSzPct val="100000"/>
              <a:buFont typeface="ArialUnicodeMS" charset="0"/>
              <a:buChar char="●"/>
              <a:defRPr>
                <a:latin typeface="Arial" charset="0"/>
                <a:ea typeface="Arial" charset="0"/>
                <a:cs typeface="Arial" charset="0"/>
              </a:defRPr>
            </a:lvl3p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51670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line blue">
    <p:bg>
      <p:bgPr>
        <a:solidFill>
          <a:srgbClr val="002D7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9313" y="2143125"/>
            <a:ext cx="8858161" cy="857250"/>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11988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dden title, big photo">
    <p:spTree>
      <p:nvGrpSpPr>
        <p:cNvPr id="1" name=""/>
        <p:cNvGrpSpPr/>
        <p:nvPr/>
      </p:nvGrpSpPr>
      <p:grpSpPr>
        <a:xfrm>
          <a:off x="0" y="0"/>
          <a:ext cx="0" cy="0"/>
          <a:chOff x="0" y="0"/>
          <a:chExt cx="0" cy="0"/>
        </a:xfrm>
      </p:grpSpPr>
      <p:sp>
        <p:nvSpPr>
          <p:cNvPr id="2" name="Title 1"/>
          <p:cNvSpPr>
            <a:spLocks noGrp="1"/>
          </p:cNvSpPr>
          <p:nvPr>
            <p:ph type="title"/>
          </p:nvPr>
        </p:nvSpPr>
        <p:spPr>
          <a:xfrm>
            <a:off x="149313" y="1116711"/>
            <a:ext cx="8858161" cy="857250"/>
          </a:xfrm>
        </p:spPr>
        <p:txBody>
          <a:bodyPr/>
          <a:lstStyle>
            <a:lvl1pPr>
              <a:defRPr baseline="0">
                <a:solidFill>
                  <a:schemeClr val="tx1"/>
                </a:solidFill>
              </a:defRPr>
            </a:lvl1pPr>
          </a:lstStyle>
          <a:p>
            <a:r>
              <a:rPr lang="en-US"/>
              <a:t>Click to edit Master title style</a:t>
            </a:r>
            <a:endParaRPr lang="en-US" dirty="0"/>
          </a:p>
        </p:txBody>
      </p:sp>
      <p:sp>
        <p:nvSpPr>
          <p:cNvPr id="4" name="Picture Placeholder 1"/>
          <p:cNvSpPr>
            <a:spLocks noGrp="1"/>
          </p:cNvSpPr>
          <p:nvPr>
            <p:ph type="pic" sz="quarter" idx="13"/>
          </p:nvPr>
        </p:nvSpPr>
        <p:spPr>
          <a:xfrm>
            <a:off x="0" y="5137"/>
            <a:ext cx="9144000" cy="5143500"/>
          </a:xfrm>
          <a:ln>
            <a:noFill/>
          </a:ln>
        </p:spPr>
        <p:txBody>
          <a:bodyPr rtlCol="0">
            <a:normAutofit/>
          </a:bodyPr>
          <a:lstStyle>
            <a:lvl1pPr marL="0" indent="0">
              <a:buNone/>
              <a:defRPr baseline="0">
                <a:solidFill>
                  <a:schemeClr val="bg1"/>
                </a:solidFill>
              </a:defRPr>
            </a:lvl1pPr>
          </a:lstStyle>
          <a:p>
            <a:pPr lvl="0"/>
            <a:r>
              <a:rPr lang="en-US" noProof="0"/>
              <a:t>Click icon to add picture</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29395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0" y="965200"/>
            <a:ext cx="9144000" cy="4178300"/>
          </a:xfrm>
          <a:ln>
            <a:noFill/>
          </a:ln>
        </p:spPr>
        <p:txBody>
          <a:bodyPr rtlCol="0">
            <a:normAutofit/>
          </a:bodyPr>
          <a:lstStyle>
            <a:lvl1pPr marL="0" indent="0">
              <a:buNone/>
              <a:defRPr baseline="0"/>
            </a:lvl1pPr>
          </a:lstStyle>
          <a:p>
            <a:pPr lvl="0"/>
            <a:r>
              <a:rPr lang="en-US" noProof="0"/>
              <a:t>Click icon to add picture</a:t>
            </a:r>
            <a:endParaRPr lang="en-US" noProof="0" dirty="0"/>
          </a:p>
        </p:txBody>
      </p:sp>
      <p:sp>
        <p:nvSpPr>
          <p:cNvPr id="9" name="Source"/>
          <p:cNvSpPr>
            <a:spLocks noGrp="1"/>
          </p:cNvSpPr>
          <p:nvPr>
            <p:ph idx="11"/>
          </p:nvPr>
        </p:nvSpPr>
        <p:spPr>
          <a:xfrm>
            <a:off x="832291"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73252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5" name="Content Placeholder 4"/>
          <p:cNvSpPr>
            <a:spLocks noGrp="1"/>
          </p:cNvSpPr>
          <p:nvPr>
            <p:ph sz="quarter" idx="17"/>
          </p:nvPr>
        </p:nvSpPr>
        <p:spPr>
          <a:xfrm>
            <a:off x="149313" y="1200150"/>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2" name="Content Placeholder 4"/>
          <p:cNvSpPr>
            <a:spLocks noGrp="1"/>
          </p:cNvSpPr>
          <p:nvPr>
            <p:ph sz="quarter" idx="18"/>
          </p:nvPr>
        </p:nvSpPr>
        <p:spPr>
          <a:xfrm>
            <a:off x="3154450"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3" name="Content Placeholder 4"/>
          <p:cNvSpPr>
            <a:spLocks noGrp="1"/>
          </p:cNvSpPr>
          <p:nvPr>
            <p:ph sz="quarter" idx="19"/>
          </p:nvPr>
        </p:nvSpPr>
        <p:spPr>
          <a:xfrm>
            <a:off x="6159588"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6346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3 photo with captions">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8" name="Picture Placeholder 1"/>
          <p:cNvSpPr>
            <a:spLocks noGrp="1"/>
          </p:cNvSpPr>
          <p:nvPr>
            <p:ph type="pic" sz="quarter" idx="13"/>
          </p:nvPr>
        </p:nvSpPr>
        <p:spPr>
          <a:xfrm>
            <a:off x="143705"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0" name="Text Placeholder 1"/>
          <p:cNvSpPr>
            <a:spLocks noGrp="1"/>
          </p:cNvSpPr>
          <p:nvPr>
            <p:ph type="body" sz="quarter" idx="15"/>
          </p:nvPr>
        </p:nvSpPr>
        <p:spPr>
          <a:xfrm>
            <a:off x="141692" y="4307206"/>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4" name="Picture Placeholder 2"/>
          <p:cNvSpPr>
            <a:spLocks noGrp="1"/>
          </p:cNvSpPr>
          <p:nvPr>
            <p:ph type="pic" sz="quarter" idx="22"/>
          </p:nvPr>
        </p:nvSpPr>
        <p:spPr>
          <a:xfrm>
            <a:off x="3149600"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1" name="Text Placeholder 2"/>
          <p:cNvSpPr>
            <a:spLocks noGrp="1"/>
          </p:cNvSpPr>
          <p:nvPr>
            <p:ph type="body" sz="quarter" idx="19"/>
          </p:nvPr>
        </p:nvSpPr>
        <p:spPr>
          <a:xfrm>
            <a:off x="3149600" y="4307206"/>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3" name="Picture Placeholder 3"/>
          <p:cNvSpPr>
            <a:spLocks noGrp="1"/>
          </p:cNvSpPr>
          <p:nvPr>
            <p:ph type="pic" sz="quarter" idx="21"/>
          </p:nvPr>
        </p:nvSpPr>
        <p:spPr>
          <a:xfrm>
            <a:off x="6149427"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2" name="Text Placeholder 3"/>
          <p:cNvSpPr>
            <a:spLocks noGrp="1"/>
          </p:cNvSpPr>
          <p:nvPr>
            <p:ph type="body" sz="quarter" idx="20"/>
          </p:nvPr>
        </p:nvSpPr>
        <p:spPr>
          <a:xfrm>
            <a:off x="6149428" y="4307206"/>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963144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photo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149313" y="1203959"/>
            <a:ext cx="4397920"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8" name="Text Placeholder 1"/>
          <p:cNvSpPr>
            <a:spLocks noGrp="1"/>
          </p:cNvSpPr>
          <p:nvPr>
            <p:ph type="body" sz="quarter" idx="15"/>
          </p:nvPr>
        </p:nvSpPr>
        <p:spPr>
          <a:xfrm>
            <a:off x="149313" y="4306824"/>
            <a:ext cx="4397920" cy="450850"/>
          </a:xfrm>
          <a:ln>
            <a:noFill/>
          </a:ln>
        </p:spPr>
        <p:txBody>
          <a:bodyPr>
            <a:noAutofit/>
          </a:bodyPr>
          <a:lstStyle>
            <a:lvl1pPr marL="0" indent="0" algn="ctr">
              <a:buNone/>
              <a:defRPr sz="1400" baseline="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1" name="Picture Placeholder 2"/>
          <p:cNvSpPr>
            <a:spLocks noGrp="1"/>
          </p:cNvSpPr>
          <p:nvPr>
            <p:ph type="pic" sz="quarter" idx="17"/>
          </p:nvPr>
        </p:nvSpPr>
        <p:spPr>
          <a:xfrm>
            <a:off x="4617085" y="1203959"/>
            <a:ext cx="4398264"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9" name="Text Placeholder 2"/>
          <p:cNvSpPr>
            <a:spLocks noGrp="1"/>
          </p:cNvSpPr>
          <p:nvPr>
            <p:ph type="body" sz="quarter" idx="16"/>
          </p:nvPr>
        </p:nvSpPr>
        <p:spPr>
          <a:xfrm>
            <a:off x="4617085" y="4306824"/>
            <a:ext cx="4390388" cy="450850"/>
          </a:xfrm>
          <a:ln>
            <a:noFill/>
          </a:ln>
        </p:spPr>
        <p:txBody>
          <a:bodyPr>
            <a:noAutofit/>
          </a:bodyPr>
          <a:lstStyle>
            <a:lvl1pPr marL="0" indent="0" algn="ctr">
              <a:buNone/>
              <a:defRPr sz="140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0" name="Source"/>
          <p:cNvSpPr>
            <a:spLocks noGrp="1"/>
          </p:cNvSpPr>
          <p:nvPr>
            <p:ph idx="11"/>
          </p:nvPr>
        </p:nvSpPr>
        <p:spPr>
          <a:xfrm>
            <a:off x="884262"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942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aculty">
    <p:bg>
      <p:bgPr>
        <a:solidFill>
          <a:srgbClr val="002D72"/>
        </a:solidFill>
        <a:effectLst/>
      </p:bgPr>
    </p:bg>
    <p:spTree>
      <p:nvGrpSpPr>
        <p:cNvPr id="1" name=""/>
        <p:cNvGrpSpPr/>
        <p:nvPr/>
      </p:nvGrpSpPr>
      <p:grpSpPr>
        <a:xfrm>
          <a:off x="0" y="0"/>
          <a:ext cx="0" cy="0"/>
          <a:chOff x="0" y="0"/>
          <a:chExt cx="0" cy="0"/>
        </a:xfrm>
      </p:grpSpPr>
      <p:pic>
        <p:nvPicPr>
          <p:cNvPr id="5" name="Picture 7"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a14="http://schemas.microsoft.com/office/drawing/2010/main" xmlns="">
                <a:noFill/>
              </a14:hiddenFill>
            </a:ext>
          </a:extLst>
        </p:spPr>
      </p:cxnSp>
      <p:pic>
        <p:nvPicPr>
          <p:cNvPr id="9"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Faculty Name"/>
          <p:cNvSpPr>
            <a:spLocks noGrp="1" noChangeArrowheads="1"/>
          </p:cNvSpPr>
          <p:nvPr>
            <p:ph type="subTitle" idx="1"/>
          </p:nvPr>
        </p:nvSpPr>
        <p:spPr bwMode="auto">
          <a:xfrm>
            <a:off x="411481" y="3287713"/>
            <a:ext cx="7024370"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baseline="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7" name="Faculty Photo"/>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marL="0" indent="0">
              <a:buNone/>
              <a:defRPr sz="14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4439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2" name="Picture 6"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7"/>
          <p:cNvSpPr>
            <a:spLocks noChangeArrowheads="1"/>
          </p:cNvSpPr>
          <p:nvPr userDrawn="1"/>
        </p:nvSpPr>
        <p:spPr bwMode="auto">
          <a:xfrm>
            <a:off x="0" y="4529138"/>
            <a:ext cx="9144000" cy="217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3857584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blue &amp; photo">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lvl1pPr>
              <a:defRPr/>
            </a:lvl1pPr>
          </a:lstStyle>
          <a:p>
            <a:r>
              <a:rPr lang="en-US"/>
              <a:t>Click to edit Master title style</a:t>
            </a:r>
            <a:endParaRPr lang="en-US" dirty="0"/>
          </a:p>
        </p:txBody>
      </p:sp>
      <p:sp>
        <p:nvSpPr>
          <p:cNvPr id="4" name="Picture Placeholder 1"/>
          <p:cNvSpPr>
            <a:spLocks noGrp="1"/>
          </p:cNvSpPr>
          <p:nvPr>
            <p:ph type="pic" sz="quarter" idx="11"/>
          </p:nvPr>
        </p:nvSpPr>
        <p:spPr>
          <a:xfrm>
            <a:off x="2539365" y="0"/>
            <a:ext cx="6497392" cy="4784089"/>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8"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115762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blue 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idx="1"/>
          </p:nvPr>
        </p:nvSpPr>
        <p:spPr>
          <a:xfrm>
            <a:off x="2600959" y="153670"/>
            <a:ext cx="6442557"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dirty="0" smtClean="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03899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blue title &amp;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1"/>
          <p:cNvSpPr>
            <a:spLocks noGrp="1"/>
          </p:cNvSpPr>
          <p:nvPr>
            <p:ph idx="1"/>
          </p:nvPr>
        </p:nvSpPr>
        <p:spPr>
          <a:xfrm>
            <a:off x="2600959"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8" name="Content Placeholder 1"/>
          <p:cNvSpPr>
            <a:spLocks noGrp="1"/>
          </p:cNvSpPr>
          <p:nvPr>
            <p:ph idx="16"/>
          </p:nvPr>
        </p:nvSpPr>
        <p:spPr>
          <a:xfrm>
            <a:off x="5927478"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10"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943700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blue &amp;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1"/>
          <p:cNvSpPr>
            <a:spLocks noGrp="1"/>
          </p:cNvSpPr>
          <p:nvPr>
            <p:ph type="body" sz="quarter" idx="17"/>
          </p:nvPr>
        </p:nvSpPr>
        <p:spPr>
          <a:xfrm>
            <a:off x="2600958" y="148702"/>
            <a:ext cx="6443999" cy="386080"/>
          </a:xfrm>
          <a:prstGeom prst="rect">
            <a:avLst/>
          </a:prstGeom>
          <a:ln>
            <a:noFill/>
          </a:ln>
        </p:spPr>
        <p:txBody>
          <a:bodyPr vert="horz"/>
          <a:lstStyle>
            <a:lvl1pPr marL="0" indent="0" algn="ctr">
              <a:buNone/>
              <a:defRPr sz="1800" baseline="0">
                <a:latin typeface="Arial" charset="0"/>
                <a:ea typeface="Arial" charset="0"/>
                <a:cs typeface="Arial" charset="0"/>
              </a:defRPr>
            </a:lvl1pPr>
            <a:lvl2pPr marL="457200" indent="0">
              <a:buNone/>
              <a:defRPr/>
            </a:lvl2pPr>
          </a:lstStyle>
          <a:p>
            <a:pPr lvl="0"/>
            <a:r>
              <a:rPr lang="en-US"/>
              <a:t>Edit Master text styles</a:t>
            </a:r>
          </a:p>
        </p:txBody>
      </p:sp>
      <p:sp>
        <p:nvSpPr>
          <p:cNvPr id="10" name="Content Placeholder 1"/>
          <p:cNvSpPr>
            <a:spLocks noGrp="1"/>
          </p:cNvSpPr>
          <p:nvPr>
            <p:ph idx="18"/>
          </p:nvPr>
        </p:nvSpPr>
        <p:spPr>
          <a:xfrm>
            <a:off x="2600959" y="592853"/>
            <a:ext cx="6435798" cy="4080746"/>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7"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36876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blue &amp;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1"/>
          <p:cNvSpPr>
            <a:spLocks noGrp="1"/>
          </p:cNvSpPr>
          <p:nvPr>
            <p:ph type="body" sz="quarter" idx="11"/>
          </p:nvPr>
        </p:nvSpPr>
        <p:spPr>
          <a:xfrm>
            <a:off x="2600960" y="153838"/>
            <a:ext cx="6443999" cy="4523783"/>
          </a:xfrm>
          <a:prstGeom prst="rect">
            <a:avLst/>
          </a:prstGeom>
          <a:ln>
            <a:noFill/>
            <a:prstDash val="sysDash"/>
          </a:ln>
        </p:spPr>
        <p:txBody>
          <a:bodyPr vert="horz" anchor="ctr"/>
          <a:lstStyle>
            <a:lvl1pPr marL="0" indent="0">
              <a:buNone/>
              <a:defRPr sz="2400">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896450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blue &amp; coll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Picture Placeholder 1"/>
          <p:cNvSpPr>
            <a:spLocks noGrp="1"/>
          </p:cNvSpPr>
          <p:nvPr>
            <p:ph type="pic" sz="quarter" idx="17"/>
          </p:nvPr>
        </p:nvSpPr>
        <p:spPr>
          <a:xfrm>
            <a:off x="253968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3" name="Picture Placeholder 2"/>
          <p:cNvSpPr>
            <a:spLocks noGrp="1"/>
          </p:cNvSpPr>
          <p:nvPr>
            <p:ph type="pic" sz="quarter" idx="19"/>
          </p:nvPr>
        </p:nvSpPr>
        <p:spPr>
          <a:xfrm>
            <a:off x="585419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2" name="Picture Placeholder 3"/>
          <p:cNvSpPr>
            <a:spLocks noGrp="1"/>
          </p:cNvSpPr>
          <p:nvPr>
            <p:ph type="pic" sz="quarter" idx="18"/>
          </p:nvPr>
        </p:nvSpPr>
        <p:spPr>
          <a:xfrm>
            <a:off x="253968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4" name="Picture Placeholder 4"/>
          <p:cNvSpPr>
            <a:spLocks noGrp="1"/>
          </p:cNvSpPr>
          <p:nvPr>
            <p:ph type="pic" sz="quarter" idx="20"/>
          </p:nvPr>
        </p:nvSpPr>
        <p:spPr>
          <a:xfrm>
            <a:off x="585419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9"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027980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horizontal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12" name="Text Placeholder 1"/>
          <p:cNvSpPr>
            <a:spLocks noGrp="1"/>
          </p:cNvSpPr>
          <p:nvPr>
            <p:ph type="body" sz="quarter" idx="20"/>
          </p:nvPr>
        </p:nvSpPr>
        <p:spPr>
          <a:xfrm>
            <a:off x="141288" y="68263"/>
            <a:ext cx="8813800" cy="477837"/>
          </a:xfrm>
          <a:prstGeom prst="rect">
            <a:avLst/>
          </a:prstGeom>
          <a:ln>
            <a:noFill/>
          </a:ln>
        </p:spPr>
        <p:txBody>
          <a:bodyPr vert="horz"/>
          <a:lstStyle>
            <a:lvl1pPr marL="0" indent="0" algn="ctr">
              <a:spcBef>
                <a:spcPts val="0"/>
              </a:spcBef>
              <a:buNone/>
              <a:defRPr sz="2400" baseline="0">
                <a:latin typeface="Arial" charset="0"/>
                <a:ea typeface="Arial" charset="0"/>
                <a:cs typeface="Arial" charset="0"/>
              </a:defRPr>
            </a:lvl1pPr>
          </a:lstStyle>
          <a:p>
            <a:pPr lvl="0"/>
            <a:r>
              <a:rPr lang="en-US"/>
              <a:t>Edit Master text styles</a:t>
            </a:r>
          </a:p>
        </p:txBody>
      </p:sp>
      <p:sp>
        <p:nvSpPr>
          <p:cNvPr id="5" name="Table Placeholder 1"/>
          <p:cNvSpPr>
            <a:spLocks noGrp="1"/>
          </p:cNvSpPr>
          <p:nvPr>
            <p:ph type="tbl" sz="quarter" idx="19"/>
          </p:nvPr>
        </p:nvSpPr>
        <p:spPr>
          <a:xfrm>
            <a:off x="141287" y="619759"/>
            <a:ext cx="8866185" cy="3309303"/>
          </a:xfrm>
          <a:prstGeom prst="rect">
            <a:avLst/>
          </a:prstGeom>
        </p:spPr>
        <p:txBody>
          <a:bodyPr vert="horz"/>
          <a:lstStyle>
            <a:lvl1pPr marL="0" indent="0">
              <a:buNone/>
              <a:defRPr sz="1800">
                <a:latin typeface="Arial" charset="0"/>
                <a:ea typeface="Arial" charset="0"/>
                <a:cs typeface="Arial" charset="0"/>
              </a:defRPr>
            </a:lvl1pPr>
          </a:lstStyle>
          <a:p>
            <a:pPr lvl="0"/>
            <a:r>
              <a:rPr lang="en-US" noProof="0" dirty="0"/>
              <a:t>Click icon to add table</a:t>
            </a:r>
          </a:p>
        </p:txBody>
      </p:sp>
      <p:sp>
        <p:nvSpPr>
          <p:cNvPr id="10"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624446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horizontal 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8" name="Chart Placeholder 1"/>
          <p:cNvSpPr>
            <a:spLocks noGrp="1"/>
          </p:cNvSpPr>
          <p:nvPr>
            <p:ph type="chart" sz="quarter" idx="20"/>
          </p:nvPr>
        </p:nvSpPr>
        <p:spPr>
          <a:xfrm>
            <a:off x="141288" y="68263"/>
            <a:ext cx="8813800" cy="3860800"/>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dirty="0"/>
              <a:t>Click icon to add chart</a:t>
            </a:r>
          </a:p>
        </p:txBody>
      </p:sp>
      <p:sp>
        <p:nvSpPr>
          <p:cNvPr id="5"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791333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horizontal title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5" name="Picture Placeholder 1"/>
          <p:cNvSpPr>
            <a:spLocks noGrp="1"/>
          </p:cNvSpPr>
          <p:nvPr>
            <p:ph type="pic" sz="quarter" idx="19"/>
          </p:nvPr>
        </p:nvSpPr>
        <p:spPr>
          <a:xfrm>
            <a:off x="0" y="0"/>
            <a:ext cx="9144000" cy="3978805"/>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6"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4346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faculty">
    <p:bg>
      <p:bgPr>
        <a:solidFill>
          <a:srgbClr val="002D72"/>
        </a:solidFill>
        <a:effectLst/>
      </p:bgPr>
    </p:bg>
    <p:spTree>
      <p:nvGrpSpPr>
        <p:cNvPr id="1" name=""/>
        <p:cNvGrpSpPr/>
        <p:nvPr/>
      </p:nvGrpSpPr>
      <p:grpSpPr>
        <a:xfrm>
          <a:off x="0" y="0"/>
          <a:ext cx="0" cy="0"/>
          <a:chOff x="0" y="0"/>
          <a:chExt cx="0" cy="0"/>
        </a:xfrm>
      </p:grpSpPr>
      <p:pic>
        <p:nvPicPr>
          <p:cNvPr id="8" name="Picture 6"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a14="http://schemas.microsoft.com/office/drawing/2010/main" xmlns="">
                <a:noFill/>
              </a14:hiddenFill>
            </a:ext>
          </a:extLst>
        </p:spPr>
      </p:cxnSp>
      <p:pic>
        <p:nvPicPr>
          <p:cNvPr id="11"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p:cNvSpPr>
            <a:spLocks noGrp="1" noChangeArrowheads="1"/>
          </p:cNvSpPr>
          <p:nvPr>
            <p:ph type="ctrTitle"/>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Arial" charset="0"/>
                <a:ea typeface="Arial" charset="0"/>
                <a:cs typeface="Arial" charset="0"/>
              </a:defRPr>
            </a:lvl1pPr>
          </a:lstStyle>
          <a:p>
            <a:r>
              <a:rPr lang="en-US"/>
              <a:t>Click to edit Master title style</a:t>
            </a:r>
            <a:endParaRPr lang="en-US" dirty="0"/>
          </a:p>
        </p:txBody>
      </p:sp>
      <p:sp>
        <p:nvSpPr>
          <p:cNvPr id="6" name="Faculty Name 1"/>
          <p:cNvSpPr>
            <a:spLocks noGrp="1" noChangeArrowheads="1"/>
          </p:cNvSpPr>
          <p:nvPr>
            <p:ph type="subTitle" idx="1"/>
          </p:nvPr>
        </p:nvSpPr>
        <p:spPr bwMode="auto">
          <a:xfrm>
            <a:off x="271463" y="3282951"/>
            <a:ext cx="2898457"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12" name="Faculty Photo 1"/>
          <p:cNvSpPr>
            <a:spLocks noGrp="1"/>
          </p:cNvSpPr>
          <p:nvPr>
            <p:ph type="pic" sz="quarter" idx="13"/>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Arial" charset="0"/>
                <a:ea typeface="Arial" charset="0"/>
                <a:cs typeface="Arial" charset="0"/>
              </a:defRPr>
            </a:lvl1pPr>
          </a:lstStyle>
          <a:p>
            <a:pPr lvl="0"/>
            <a:r>
              <a:rPr lang="en-US" noProof="0"/>
              <a:t>Click icon to add picture</a:t>
            </a:r>
            <a:endParaRPr lang="en-US" noProof="0" dirty="0"/>
          </a:p>
        </p:txBody>
      </p:sp>
      <p:sp>
        <p:nvSpPr>
          <p:cNvPr id="3" name="Faculty Name 2"/>
          <p:cNvSpPr>
            <a:spLocks noGrp="1"/>
          </p:cNvSpPr>
          <p:nvPr>
            <p:ph type="body" sz="quarter" idx="15"/>
          </p:nvPr>
        </p:nvSpPr>
        <p:spPr>
          <a:xfrm>
            <a:off x="4684508" y="3287713"/>
            <a:ext cx="2722131" cy="1066166"/>
          </a:xfrm>
          <a:ln>
            <a:noFill/>
          </a:ln>
        </p:spPr>
        <p:txBody>
          <a:bodyPr/>
          <a:lstStyle>
            <a:lvl1pPr marL="0" indent="0" algn="r">
              <a:spcBef>
                <a:spcPts val="0"/>
              </a:spcBef>
              <a:buNone/>
              <a:defRPr baseline="0">
                <a:solidFill>
                  <a:srgbClr val="FFE0B3"/>
                </a:solidFill>
                <a:latin typeface="Arial" charset="0"/>
                <a:ea typeface="Arial" charset="0"/>
                <a:cs typeface="Arial" charset="0"/>
              </a:defRPr>
            </a:lvl1pPr>
            <a:lvl2pPr marL="457200" indent="0">
              <a:buNone/>
              <a:defRPr/>
            </a:lvl2pPr>
            <a:lvl3pPr marL="798513" indent="0">
              <a:buNone/>
              <a:defRPr/>
            </a:lvl3pPr>
            <a:lvl4pPr marL="1371600" indent="0">
              <a:buNone/>
              <a:defRPr/>
            </a:lvl4pPr>
            <a:lvl5pPr marL="1828800" indent="0">
              <a:buNone/>
              <a:defRPr/>
            </a:lvl5pPr>
          </a:lstStyle>
          <a:p>
            <a:pPr lvl="0"/>
            <a:r>
              <a:rPr lang="en-US"/>
              <a:t>Edit Master text styles</a:t>
            </a:r>
          </a:p>
        </p:txBody>
      </p:sp>
      <p:sp>
        <p:nvSpPr>
          <p:cNvPr id="7" name="Faculty Photo 2"/>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mj-lt"/>
                <a:cs typeface="Arial"/>
              </a:defRPr>
            </a:lvl1pPr>
          </a:lstStyle>
          <a:p>
            <a:pPr lvl="0"/>
            <a:r>
              <a:rPr lang="en-US" noProof="0"/>
              <a:t>Click icon to add picture</a:t>
            </a:r>
            <a:endParaRPr lang="en-US" noProof="0" dirty="0"/>
          </a:p>
        </p:txBody>
      </p:sp>
      <p:sp>
        <p:nvSpPr>
          <p:cNvPr id="1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a:solidFill>
                  <a:schemeClr val="bg1"/>
                </a:solidFill>
                <a:latin typeface="Arial" charset="0"/>
                <a:ea typeface="Arial" charset="0"/>
                <a:cs typeface="Arial"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8085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horizontal title &amp; quote">
    <p:spTree>
      <p:nvGrpSpPr>
        <p:cNvPr id="1" name=""/>
        <p:cNvGrpSpPr/>
        <p:nvPr/>
      </p:nvGrpSpPr>
      <p:grpSpPr>
        <a:xfrm>
          <a:off x="0" y="0"/>
          <a:ext cx="0" cy="0"/>
          <a:chOff x="0" y="0"/>
          <a:chExt cx="0" cy="0"/>
        </a:xfrm>
      </p:grpSpPr>
      <p:sp>
        <p:nvSpPr>
          <p:cNvPr id="2" name="Title 1"/>
          <p:cNvSpPr>
            <a:spLocks noGrp="1"/>
          </p:cNvSpPr>
          <p:nvPr>
            <p:ph type="title"/>
          </p:nvPr>
        </p:nvSpPr>
        <p:spPr>
          <a:xfrm>
            <a:off x="141604" y="4021455"/>
            <a:ext cx="8812912" cy="459105"/>
          </a:xfrm>
        </p:spPr>
        <p:txBody>
          <a:bodyPr/>
          <a:lstStyle>
            <a:lvl1pPr>
              <a:defRPr>
                <a:latin typeface="Arial" charset="0"/>
                <a:ea typeface="Arial" charset="0"/>
                <a:cs typeface="Arial" charset="0"/>
              </a:defRPr>
            </a:lvl1pPr>
          </a:lstStyle>
          <a:p>
            <a:r>
              <a:rPr lang="en-US"/>
              <a:t>Click to edit Master title style</a:t>
            </a:r>
            <a:endParaRPr lang="en-US" dirty="0"/>
          </a:p>
        </p:txBody>
      </p:sp>
      <p:sp>
        <p:nvSpPr>
          <p:cNvPr id="8" name="Text Placeholder 1"/>
          <p:cNvSpPr>
            <a:spLocks noGrp="1"/>
          </p:cNvSpPr>
          <p:nvPr>
            <p:ph type="body" sz="quarter" idx="10"/>
          </p:nvPr>
        </p:nvSpPr>
        <p:spPr>
          <a:xfrm>
            <a:off x="153034" y="153035"/>
            <a:ext cx="8869680" cy="3697288"/>
          </a:xfrm>
          <a:prstGeom prst="rect">
            <a:avLst/>
          </a:prstGeom>
          <a:ln>
            <a:noFill/>
            <a:prstDash val="sysDash"/>
          </a:ln>
        </p:spPr>
        <p:txBody>
          <a:bodyPr vert="horz" anchor="ctr"/>
          <a:lstStyle>
            <a:lvl1pPr marL="0" indent="0">
              <a:buNone/>
              <a:defRPr sz="1800">
                <a:latin typeface="Arial" charset="0"/>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10" name="Source"/>
          <p:cNvSpPr>
            <a:spLocks noGrp="1"/>
          </p:cNvSpPr>
          <p:nvPr>
            <p:ph idx="11"/>
          </p:nvPr>
        </p:nvSpPr>
        <p:spPr>
          <a:xfrm>
            <a:off x="823429"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10549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a:spLocks noChangeArrowheads="1"/>
          </p:cNvSpPr>
          <p:nvPr userDrawn="1"/>
        </p:nvSpPr>
        <p:spPr bwMode="auto">
          <a:xfrm>
            <a:off x="0" y="4529138"/>
            <a:ext cx="9144000" cy="217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26239891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0"/>
            <a:ext cx="9144000" cy="5143500"/>
          </a:xfrm>
          <a:prstGeom prst="rect">
            <a:avLst/>
          </a:prstGeom>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lvl3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55051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02D72"/>
        </a:solidFill>
        <a:effectLst/>
      </p:bgPr>
    </p:bg>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98425" y="4714875"/>
            <a:ext cx="89646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eaLnBrk="1" hangingPunct="1"/>
            <a:r>
              <a:rPr lang="en-US" sz="1000">
                <a:solidFill>
                  <a:schemeClr val="bg1"/>
                </a:solidFill>
                <a:cs typeface="Arial" charset="0"/>
              </a:rPr>
              <a:t>The material in this video is subject to the copyright of the owners of the material and is being provided for educational purposes under</a:t>
            </a:r>
            <a:br>
              <a:rPr lang="en-US" sz="1000">
                <a:solidFill>
                  <a:schemeClr val="bg1"/>
                </a:solidFill>
                <a:cs typeface="Arial" charset="0"/>
              </a:rPr>
            </a:br>
            <a:r>
              <a:rPr lang="en-US" sz="1000">
                <a:solidFill>
                  <a:schemeClr val="bg1"/>
                </a:solidFill>
                <a:cs typeface="Arial" charset="0"/>
              </a:rPr>
              <a:t>rules of fair use for registered students in this course only. No additional copies of the copyrighted work may be made or distributed.</a:t>
            </a:r>
          </a:p>
        </p:txBody>
      </p:sp>
      <p:cxnSp>
        <p:nvCxnSpPr>
          <p:cNvPr id="4" name="Straight Connector 1"/>
          <p:cNvCxnSpPr>
            <a:cxnSpLocks noChangeShapeType="1"/>
          </p:cNvCxnSpPr>
          <p:nvPr userDrawn="1"/>
        </p:nvCxnSpPr>
        <p:spPr bwMode="auto">
          <a:xfrm>
            <a:off x="257175" y="3165475"/>
            <a:ext cx="4910138" cy="1588"/>
          </a:xfrm>
          <a:prstGeom prst="line">
            <a:avLst/>
          </a:prstGeom>
          <a:noFill/>
          <a:ln w="9525">
            <a:solidFill>
              <a:srgbClr val="FFFFFF"/>
            </a:solidFill>
            <a:round/>
            <a:headEnd type="none" w="sm" len="sm"/>
            <a:tailEnd type="none" w="sm" len="sm"/>
          </a:ln>
          <a:extLst>
            <a:ext uri="{909E8E84-426E-40dd-AFC4-6F175D3DCCD1}">
              <a14:hiddenFill xmlns:a14="http://schemas.microsoft.com/office/drawing/2010/main" xmlns="">
                <a:noFill/>
              </a14:hiddenFill>
            </a:ext>
          </a:extLst>
        </p:spPr>
      </p:cxnSp>
      <p:pic>
        <p:nvPicPr>
          <p:cNvPr id="5" name="Picture 9"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0"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p:nvPr>
        </p:nvSpPr>
        <p:spPr>
          <a:xfrm>
            <a:off x="256682" y="3258502"/>
            <a:ext cx="4886325" cy="1293177"/>
          </a:xfrm>
        </p:spPr>
        <p:txBody>
          <a:bodyPr anchor="t">
            <a:normAutofit/>
          </a:bodyPr>
          <a:lstStyle>
            <a:lvl1pPr>
              <a:defRPr sz="2200">
                <a:solidFill>
                  <a:srgbClr val="FFE0B3"/>
                </a:solidFill>
                <a:latin typeface="Arial" charset="0"/>
                <a:ea typeface="Arial" charset="0"/>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47392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2"/>
          <p:cNvSpPr>
            <a:spLocks noGrp="1"/>
          </p:cNvSpPr>
          <p:nvPr>
            <p:ph idx="1"/>
          </p:nvPr>
        </p:nvSpPr>
        <p:spPr>
          <a:xfrm>
            <a:off x="149313" y="1200151"/>
            <a:ext cx="885816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33304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ullets &amp; Wid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2"/>
          <p:cNvSpPr>
            <a:spLocks noGrp="1"/>
          </p:cNvSpPr>
          <p:nvPr>
            <p:ph idx="1"/>
          </p:nvPr>
        </p:nvSpPr>
        <p:spPr>
          <a:xfrm>
            <a:off x="149313" y="1200152"/>
            <a:ext cx="8858161" cy="1539850"/>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8" name="Text Placeholder 2"/>
          <p:cNvSpPr>
            <a:spLocks noGrp="1"/>
          </p:cNvSpPr>
          <p:nvPr>
            <p:ph idx="12"/>
          </p:nvPr>
        </p:nvSpPr>
        <p:spPr>
          <a:xfrm>
            <a:off x="149313" y="2929467"/>
            <a:ext cx="8858161" cy="1665156"/>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1862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6" name="Text Placeholder 2"/>
          <p:cNvSpPr>
            <a:spLocks noGrp="1"/>
          </p:cNvSpPr>
          <p:nvPr>
            <p:ph idx="1"/>
          </p:nvPr>
        </p:nvSpPr>
        <p:spPr>
          <a:xfrm>
            <a:off x="149313" y="1200151"/>
            <a:ext cx="432673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9" name="Text Placeholder 2"/>
          <p:cNvSpPr>
            <a:spLocks noGrp="1"/>
          </p:cNvSpPr>
          <p:nvPr>
            <p:ph idx="12"/>
          </p:nvPr>
        </p:nvSpPr>
        <p:spPr>
          <a:xfrm>
            <a:off x="4684889" y="1200151"/>
            <a:ext cx="4322585"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7358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ullets &amp; 1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2"/>
          <p:cNvSpPr>
            <a:spLocks noGrp="1"/>
          </p:cNvSpPr>
          <p:nvPr>
            <p:ph idx="1"/>
          </p:nvPr>
        </p:nvSpPr>
        <p:spPr>
          <a:xfrm>
            <a:off x="149314" y="1200151"/>
            <a:ext cx="4913754" cy="3394472"/>
          </a:xfrm>
          <a:prstGeom prst="rect">
            <a:avLst/>
          </a:prstGeom>
          <a:ln>
            <a:noFill/>
          </a:ln>
        </p:spPr>
        <p:txBody>
          <a:bodyPr rtlCol="0">
            <a:normAutofit/>
          </a:bodyPr>
          <a:lstStyle>
            <a:lvl1pPr marL="285750" indent="-285750">
              <a:buClr>
                <a:srgbClr val="002D72"/>
              </a:buClr>
              <a:buSzPct val="125000"/>
              <a:buFont typeface="Wingdings" charset="2"/>
              <a:buChar char="§"/>
              <a:defRPr/>
            </a:lvl1pPr>
            <a:lvl2pPr marL="742950" indent="-285750">
              <a:buClr>
                <a:srgbClr val="002D72"/>
              </a:buClr>
              <a:buSzPct val="100000"/>
              <a:buFont typeface="Courier New" panose="02070309020205020404" pitchFamily="49" charset="0"/>
              <a:buChar char="o"/>
              <a:defRPr/>
            </a:lvl2pPr>
            <a:lvl3pPr marL="1200150" indent="-285750">
              <a:buClr>
                <a:srgbClr val="002D72"/>
              </a:buClr>
              <a:buSzPct val="14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Picture Placeholder 1"/>
          <p:cNvSpPr>
            <a:spLocks noGrp="1"/>
          </p:cNvSpPr>
          <p:nvPr>
            <p:ph type="pic" sz="quarter" idx="13"/>
          </p:nvPr>
        </p:nvSpPr>
        <p:spPr>
          <a:xfrm>
            <a:off x="5222875" y="1200151"/>
            <a:ext cx="3784600" cy="3394472"/>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44312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s &amp; 2 photos">
    <p:spTree>
      <p:nvGrpSpPr>
        <p:cNvPr id="1" name=""/>
        <p:cNvGrpSpPr/>
        <p:nvPr/>
      </p:nvGrpSpPr>
      <p:grpSpPr>
        <a:xfrm>
          <a:off x="0" y="0"/>
          <a:ext cx="0" cy="0"/>
          <a:chOff x="0" y="0"/>
          <a:chExt cx="0" cy="0"/>
        </a:xfrm>
      </p:grpSpPr>
      <p:sp>
        <p:nvSpPr>
          <p:cNvPr id="2" name="Title 1"/>
          <p:cNvSpPr>
            <a:spLocks noGrp="1"/>
          </p:cNvSpPr>
          <p:nvPr>
            <p:ph type="title"/>
          </p:nvPr>
        </p:nvSpPr>
        <p:spPr>
          <a:xfrm>
            <a:off x="149313" y="53975"/>
            <a:ext cx="8858161" cy="857250"/>
          </a:xfrm>
        </p:spPr>
        <p:txBody>
          <a:bodyPr/>
          <a:lstStyle/>
          <a:p>
            <a:r>
              <a:rPr lang="en-US"/>
              <a:t>Click to edit Master title style</a:t>
            </a:r>
            <a:endParaRPr lang="en-US" dirty="0"/>
          </a:p>
        </p:txBody>
      </p:sp>
      <p:sp>
        <p:nvSpPr>
          <p:cNvPr id="10" name="Content Placeholder 1"/>
          <p:cNvSpPr>
            <a:spLocks noGrp="1"/>
          </p:cNvSpPr>
          <p:nvPr>
            <p:ph idx="15"/>
          </p:nvPr>
        </p:nvSpPr>
        <p:spPr>
          <a:xfrm>
            <a:off x="149313" y="1200151"/>
            <a:ext cx="2512607" cy="3394472"/>
          </a:xfrm>
          <a:ln>
            <a:noFill/>
          </a:ln>
        </p:spPr>
        <p:txBody>
          <a:bodyPr/>
          <a:lstStyle>
            <a:lvl1pPr marL="288925" indent="-288925">
              <a:buSzPct val="125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00000"/>
              <a:buFont typeface="Courier New" panose="02070309020205020404" pitchFamily="49" charset="0"/>
              <a:buChar char="o"/>
              <a:defRPr>
                <a:latin typeface="Arial" charset="0"/>
                <a:ea typeface="Arial" charset="0"/>
                <a:cs typeface="Arial" charset="0"/>
              </a:defRPr>
            </a:lvl2pPr>
            <a:lvl3pPr marL="808038" indent="-234950">
              <a:buSzPct val="100000"/>
              <a:buFont typeface="Arial" panose="020B0604020202020204" pitchFamily="34" charset="0"/>
              <a:buChar char="●"/>
              <a:tabLst/>
              <a:defRPr>
                <a:latin typeface="Arial" charset="0"/>
                <a:ea typeface="Arial" charset="0"/>
                <a:cs typeface="Arial" charset="0"/>
              </a:defRPr>
            </a:lvl3pPr>
            <a:lvl4pPr marL="1371600" indent="0">
              <a:buNone/>
              <a:defRPr/>
            </a:lvl4pPr>
            <a:lvl5pPr marL="1828800" indent="0">
              <a:buNone/>
              <a:defRPr/>
            </a:lvl5pPr>
          </a:lstStyle>
          <a:p>
            <a:pPr lvl="0"/>
            <a:r>
              <a:rPr lang="en-US"/>
              <a:t>Edit Master text styles</a:t>
            </a:r>
          </a:p>
          <a:p>
            <a:pPr lvl="1"/>
            <a:r>
              <a:rPr lang="en-US"/>
              <a:t>Second level</a:t>
            </a:r>
          </a:p>
          <a:p>
            <a:pPr lvl="2"/>
            <a:r>
              <a:rPr lang="en-US"/>
              <a:t>Third level</a:t>
            </a:r>
          </a:p>
        </p:txBody>
      </p:sp>
      <p:sp>
        <p:nvSpPr>
          <p:cNvPr id="8" name="Picture Placeholder 1"/>
          <p:cNvSpPr>
            <a:spLocks noGrp="1"/>
          </p:cNvSpPr>
          <p:nvPr>
            <p:ph type="pic" sz="quarter" idx="14"/>
          </p:nvPr>
        </p:nvSpPr>
        <p:spPr>
          <a:xfrm>
            <a:off x="2782020" y="1200151"/>
            <a:ext cx="3055533"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7" name="Picture Placeholder 2"/>
          <p:cNvSpPr>
            <a:spLocks noGrp="1"/>
          </p:cNvSpPr>
          <p:nvPr>
            <p:ph type="pic" sz="quarter" idx="13"/>
          </p:nvPr>
        </p:nvSpPr>
        <p:spPr>
          <a:xfrm>
            <a:off x="5951940" y="1200151"/>
            <a:ext cx="3055533" cy="3394075"/>
          </a:xfrm>
          <a:ln>
            <a:noFill/>
          </a:ln>
        </p:spPr>
        <p:txBody>
          <a:bodyPr rtlCol="0">
            <a:normAutofit/>
          </a:bodyPr>
          <a:lstStyle>
            <a:lvl1pPr marL="0" marR="0" indent="0" algn="l" defTabSz="457200" rtl="0" eaLnBrk="1" fontAlgn="auto" latinLnBrk="0" hangingPunct="1">
              <a:lnSpc>
                <a:spcPct val="100000"/>
              </a:lnSpc>
              <a:spcBef>
                <a:spcPts val="2400"/>
              </a:spcBef>
              <a:spcAft>
                <a:spcPts val="0"/>
              </a:spcAft>
              <a:buClr>
                <a:srgbClr val="154780"/>
              </a:buClr>
              <a:buSzPct val="100000"/>
              <a:buFont typeface="Lucida Grande"/>
              <a:buNone/>
              <a:tabLst/>
              <a:defRPr/>
            </a:lvl1pPr>
          </a:lstStyle>
          <a:p>
            <a:pPr lvl="0"/>
            <a:r>
              <a:rPr lang="en-US" noProof="0"/>
              <a:t>Click icon to add picture</a:t>
            </a:r>
            <a:endParaRPr lang="en-US" noProof="0" dirty="0"/>
          </a:p>
        </p:txBody>
      </p:sp>
      <p:sp>
        <p:nvSpPr>
          <p:cNvPr id="9"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78628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custDataLst>
              <p:tags r:id="rId22"/>
            </p:custDataLst>
          </p:nvPr>
        </p:nvSpPr>
        <p:spPr bwMode="auto">
          <a:xfrm>
            <a:off x="0" y="0"/>
            <a:ext cx="9144000" cy="965200"/>
          </a:xfrm>
          <a:prstGeom prst="rect">
            <a:avLst/>
          </a:prstGeom>
          <a:solidFill>
            <a:srgbClr val="002D72"/>
          </a:solidFill>
          <a:ln>
            <a:noFill/>
          </a:ln>
          <a:extLst>
            <a:ext uri="{91240B29-F687-4f45-9708-019B960494DF}">
              <a14:hiddenLine xmlns:a14="http://schemas.microsoft.com/office/drawing/2010/main" xmlns=""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1027" name="Title Placeholder 1"/>
          <p:cNvSpPr>
            <a:spLocks noGrp="1" noChangeArrowheads="1"/>
          </p:cNvSpPr>
          <p:nvPr>
            <p:ph type="title"/>
          </p:nvPr>
        </p:nvSpPr>
        <p:spPr bwMode="auto">
          <a:xfrm>
            <a:off x="149225" y="53975"/>
            <a:ext cx="885825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noChangeArrowheads="1"/>
          </p:cNvSpPr>
          <p:nvPr>
            <p:ph type="body" idx="1"/>
          </p:nvPr>
        </p:nvSpPr>
        <p:spPr bwMode="auto">
          <a:xfrm>
            <a:off x="149225" y="1200150"/>
            <a:ext cx="885825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add first-level bullet</a:t>
            </a:r>
          </a:p>
          <a:p>
            <a:pPr lvl="1"/>
            <a:r>
              <a:rPr lang="en-US"/>
              <a:t>Second level</a:t>
            </a:r>
          </a:p>
          <a:p>
            <a:pPr lvl="2"/>
            <a:r>
              <a:rPr lang="en-US"/>
              <a:t>Third level</a:t>
            </a:r>
          </a:p>
        </p:txBody>
      </p:sp>
      <p:sp>
        <p:nvSpPr>
          <p:cNvPr id="6" name="Slide Number Placeholder 5"/>
          <p:cNvSpPr txBox="1">
            <a:spLocks/>
          </p:cNvSpPr>
          <p:nvPr userDrawn="1"/>
        </p:nvSpPr>
        <p:spPr>
          <a:xfrm>
            <a:off x="149225" y="4789488"/>
            <a:ext cx="554038"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8604E3B2-0EAA-1F44-8715-4F12857AD43F}" type="slidenum">
              <a:rPr lang="en-US" sz="1400" smtClean="0">
                <a:solidFill>
                  <a:srgbClr val="002D72"/>
                </a:solidFill>
                <a:cs typeface="Arial" charset="0"/>
              </a:rPr>
              <a:pPr eaLnBrk="1" hangingPunct="1">
                <a:defRPr/>
              </a:pPr>
              <a:t>‹#›</a:t>
            </a:fld>
            <a:endParaRPr lang="en-US" sz="1400">
              <a:solidFill>
                <a:srgbClr val="002D72"/>
              </a:solidFill>
              <a:cs typeface="Arial" charset="0"/>
            </a:endParaRP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21" r:id="rId14"/>
    <p:sldLayoutId id="2147484001" r:id="rId15"/>
    <p:sldLayoutId id="2147484002" r:id="rId16"/>
    <p:sldLayoutId id="2147484003" r:id="rId17"/>
    <p:sldLayoutId id="2147484004" r:id="rId18"/>
    <p:sldLayoutId id="2147484005" r:id="rId19"/>
    <p:sldLayoutId id="2147484022" r:id="rId20"/>
  </p:sldLayoutIdLst>
  <p:hf hdr="0" ftr="0" dt="0"/>
  <p:txStyles>
    <p:titleStyle>
      <a:lvl1pPr algn="l" defTabSz="457200" rtl="0" eaLnBrk="0" fontAlgn="base" hangingPunct="0">
        <a:spcBef>
          <a:spcPct val="0"/>
        </a:spcBef>
        <a:spcAft>
          <a:spcPct val="0"/>
        </a:spcAft>
        <a:defRPr sz="3200" kern="1200">
          <a:solidFill>
            <a:schemeClr val="bg1"/>
          </a:solidFill>
          <a:latin typeface="Arial" charset="0"/>
          <a:ea typeface="ＭＳ Ｐゴシック" charset="0"/>
          <a:cs typeface="Arial" charset="0"/>
        </a:defRPr>
      </a:lvl1pPr>
      <a:lvl2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9pPr>
    </p:titleStyle>
    <p:body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ChangeArrowheads="1"/>
          </p:cNvSpPr>
          <p:nvPr userDrawn="1"/>
        </p:nvSpPr>
        <p:spPr bwMode="auto">
          <a:xfrm>
            <a:off x="-1588" y="0"/>
            <a:ext cx="2520951" cy="5143500"/>
          </a:xfrm>
          <a:prstGeom prst="rect">
            <a:avLst/>
          </a:prstGeom>
          <a:solidFill>
            <a:srgbClr val="002D72"/>
          </a:solidFill>
          <a:ln>
            <a:noFill/>
          </a:ln>
          <a:extLst>
            <a:ext uri="{91240B29-F687-4f45-9708-019B960494DF}">
              <a14:hiddenLine xmlns:a14="http://schemas.microsoft.com/office/drawing/2010/main" xmlns=""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6147" name="Title 1"/>
          <p:cNvSpPr>
            <a:spLocks noGrp="1" noChangeArrowheads="1"/>
          </p:cNvSpPr>
          <p:nvPr>
            <p:ph type="title"/>
          </p:nvPr>
        </p:nvSpPr>
        <p:spPr bwMode="auto">
          <a:xfrm>
            <a:off x="163513" y="53975"/>
            <a:ext cx="2190750" cy="1243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9" name="Slide Number Placeholder 1"/>
          <p:cNvSpPr txBox="1">
            <a:spLocks/>
          </p:cNvSpPr>
          <p:nvPr userDrawn="1"/>
        </p:nvSpPr>
        <p:spPr>
          <a:xfrm>
            <a:off x="122238" y="4789488"/>
            <a:ext cx="554037"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E8577086-9657-624E-93E8-F5AC3A545328}" type="slidenum">
              <a:rPr lang="en-US" sz="1200" smtClean="0">
                <a:solidFill>
                  <a:schemeClr val="bg1"/>
                </a:solidFill>
                <a:cs typeface="Arial" charset="0"/>
              </a:rPr>
              <a:pPr eaLnBrk="1" hangingPunct="1">
                <a:defRPr/>
              </a:pPr>
              <a:t>‹#›</a:t>
            </a:fld>
            <a:endParaRPr lang="en-US" sz="120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Lst>
  <p:txStyles>
    <p:titleStyle>
      <a:lvl1pPr algn="l" defTabSz="457200" rtl="0" eaLnBrk="0" fontAlgn="base" hangingPunct="0">
        <a:spcBef>
          <a:spcPct val="0"/>
        </a:spcBef>
        <a:spcAft>
          <a:spcPct val="0"/>
        </a:spcAft>
        <a:defRPr sz="2400" kern="1200">
          <a:solidFill>
            <a:srgbClr val="FFFFFF"/>
          </a:solidFill>
          <a:latin typeface="Arial" charset="0"/>
          <a:ea typeface="ＭＳ Ｐゴシック" charset="0"/>
          <a:cs typeface="Arial" charset="0"/>
        </a:defRPr>
      </a:lvl1pPr>
      <a:lvl2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ChangeArrowheads="1"/>
          </p:cNvSpPr>
          <p:nvPr userDrawn="1"/>
        </p:nvSpPr>
        <p:spPr bwMode="auto">
          <a:xfrm>
            <a:off x="0" y="3987800"/>
            <a:ext cx="9144000" cy="1163638"/>
          </a:xfrm>
          <a:prstGeom prst="rect">
            <a:avLst/>
          </a:prstGeom>
          <a:solidFill>
            <a:srgbClr val="002D72"/>
          </a:solidFill>
          <a:ln>
            <a:noFill/>
          </a:ln>
          <a:extLst>
            <a:ext uri="{91240B29-F687-4f45-9708-019B960494DF}">
              <a14:hiddenLine xmlns:a14="http://schemas.microsoft.com/office/drawing/2010/main" xmlns=""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7171" name="Title 1"/>
          <p:cNvSpPr>
            <a:spLocks noGrp="1" noChangeArrowheads="1"/>
          </p:cNvSpPr>
          <p:nvPr>
            <p:ph type="title"/>
          </p:nvPr>
        </p:nvSpPr>
        <p:spPr bwMode="auto">
          <a:xfrm>
            <a:off x="141288" y="4021138"/>
            <a:ext cx="8813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add small slide title</a:t>
            </a:r>
          </a:p>
        </p:txBody>
      </p:sp>
      <p:sp>
        <p:nvSpPr>
          <p:cNvPr id="10" name="Slide Number Placeholder 1"/>
          <p:cNvSpPr txBox="1">
            <a:spLocks/>
          </p:cNvSpPr>
          <p:nvPr userDrawn="1"/>
        </p:nvSpPr>
        <p:spPr>
          <a:xfrm>
            <a:off x="141288" y="4791075"/>
            <a:ext cx="554037" cy="274638"/>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91897BEE-AD20-BD41-A137-218B4088C7F5}" type="slidenum">
              <a:rPr lang="en-US" sz="1200" smtClean="0">
                <a:solidFill>
                  <a:srgbClr val="FFFFFF"/>
                </a:solidFill>
                <a:cs typeface="Arial" charset="0"/>
              </a:rPr>
              <a:pPr eaLnBrk="1" hangingPunct="1">
                <a:defRPr/>
              </a:pPr>
              <a:t>‹#›</a:t>
            </a:fld>
            <a:endParaRPr lang="en-US" sz="1200">
              <a:solidFill>
                <a:srgbClr val="FFFFFF"/>
              </a:solidFill>
              <a:cs typeface="Arial" charset="0"/>
            </a:endParaRP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Lst>
  <p:hf hdr="0" ftr="0" dt="0"/>
  <p:txStyles>
    <p:titleStyle>
      <a:lvl1pPr algn="l" defTabSz="457200" rtl="0" eaLnBrk="0" fontAlgn="base" hangingPunct="0">
        <a:spcBef>
          <a:spcPct val="0"/>
        </a:spcBef>
        <a:spcAft>
          <a:spcPct val="0"/>
        </a:spcAft>
        <a:defRPr sz="2400"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3" r:id="rId1"/>
    <p:sldLayoutId id="2147484016"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Placeholder 6"/>
          <p:cNvSpPr>
            <a:spLocks noGrp="1" noChangeArrowheads="1"/>
          </p:cNvSpPr>
          <p:nvPr>
            <p:ph type="body" sz="quarter" idx="10"/>
          </p:nvPr>
        </p:nvSpPr>
        <p:spPr>
          <a:xfrm>
            <a:off x="122464" y="1817007"/>
            <a:ext cx="8956222" cy="754743"/>
          </a:xfrm>
        </p:spPr>
        <p:txBody>
          <a:bodyPr/>
          <a:lstStyle/>
          <a:p>
            <a:pPr eaLnBrk="1" hangingPunct="1"/>
            <a:r>
              <a:rPr lang="en-US" sz="2400" b="0" dirty="0" smtClean="0"/>
              <a:t>EN.525.670.81.SP21 </a:t>
            </a:r>
            <a:r>
              <a:rPr lang="en-US" sz="2400" b="0" dirty="0"/>
              <a:t>-  </a:t>
            </a:r>
            <a:r>
              <a:rPr sz="2400" b="0" dirty="0"/>
              <a:t>Machine Learning for Signal Processing</a:t>
            </a:r>
            <a:endParaRPr lang="en-US" sz="2400" b="0" dirty="0"/>
          </a:p>
        </p:txBody>
      </p:sp>
      <p:sp>
        <p:nvSpPr>
          <p:cNvPr id="12290" name="Content Placeholder 7"/>
          <p:cNvSpPr>
            <a:spLocks noGrp="1" noChangeArrowheads="1"/>
          </p:cNvSpPr>
          <p:nvPr>
            <p:ph sz="quarter" idx="11"/>
          </p:nvPr>
        </p:nvSpPr>
        <p:spPr>
          <a:xfrm>
            <a:off x="457200" y="2457450"/>
            <a:ext cx="8229600" cy="1107395"/>
          </a:xfrm>
        </p:spPr>
        <p:txBody>
          <a:bodyPr/>
          <a:lstStyle/>
          <a:p>
            <a:pPr eaLnBrk="1" hangingPunct="1"/>
            <a:r>
              <a:rPr lang="en-US" sz="2400" b="1" dirty="0" smtClean="0"/>
              <a:t>Machine Learning for Satellite Tracking</a:t>
            </a:r>
            <a:endParaRPr lang="en-US" sz="2400" b="1" dirty="0"/>
          </a:p>
        </p:txBody>
      </p:sp>
      <p:sp>
        <p:nvSpPr>
          <p:cNvPr id="2" name="TextBox 1">
            <a:extLst>
              <a:ext uri="{FF2B5EF4-FFF2-40B4-BE49-F238E27FC236}">
                <a16:creationId xmlns:a16="http://schemas.microsoft.com/office/drawing/2014/main" id="{D40CFE44-2141-7E4E-AE6F-F5B37447BEAB}"/>
              </a:ext>
            </a:extLst>
          </p:cNvPr>
          <p:cNvSpPr txBox="1"/>
          <p:nvPr/>
        </p:nvSpPr>
        <p:spPr>
          <a:xfrm>
            <a:off x="187779" y="4159357"/>
            <a:ext cx="5880456" cy="584775"/>
          </a:xfrm>
          <a:prstGeom prst="rect">
            <a:avLst/>
          </a:prstGeom>
          <a:noFill/>
        </p:spPr>
        <p:txBody>
          <a:bodyPr wrap="none" rtlCol="0">
            <a:spAutoFit/>
          </a:bodyPr>
          <a:lstStyle/>
          <a:p>
            <a:pPr eaLnBrk="1" hangingPunct="1"/>
            <a:r>
              <a:rPr lang="en-US" sz="1600" dirty="0"/>
              <a:t>Team Members </a:t>
            </a:r>
            <a:r>
              <a:rPr lang="en-US" sz="1600" dirty="0" smtClean="0"/>
              <a:t>: Alec Briley, Christian Mielke, Michael </a:t>
            </a:r>
            <a:r>
              <a:rPr lang="en-US" sz="1600" dirty="0" err="1" smtClean="0"/>
              <a:t>Palasits</a:t>
            </a:r>
            <a:endParaRPr lang="en-US" sz="1600" dirty="0"/>
          </a:p>
          <a:p>
            <a:pPr eaLnBrk="1" hangingPunct="1"/>
            <a:r>
              <a:rPr lang="en-US" sz="1600" dirty="0"/>
              <a:t>Date</a:t>
            </a:r>
            <a:r>
              <a:rPr lang="en-US" sz="1600" dirty="0" smtClean="0"/>
              <a:t>: April 27, 2021</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TLE Data (</a:t>
            </a:r>
            <a:r>
              <a:rPr lang="en-US" dirty="0" err="1"/>
              <a:t>C</a:t>
            </a:r>
            <a:r>
              <a:rPr lang="en-US" dirty="0" err="1" smtClean="0"/>
              <a:t>nt</a:t>
            </a:r>
            <a:r>
              <a:rPr lang="en-US" dirty="0" smtClean="0"/>
              <a:t>.)</a:t>
            </a:r>
            <a:endParaRPr lang="en-US" dirty="0"/>
          </a:p>
        </p:txBody>
      </p:sp>
      <p:sp>
        <p:nvSpPr>
          <p:cNvPr id="14338" name="Content Placeholder 2"/>
          <p:cNvSpPr>
            <a:spLocks noGrp="1"/>
          </p:cNvSpPr>
          <p:nvPr>
            <p:ph idx="1"/>
          </p:nvPr>
        </p:nvSpPr>
        <p:spPr>
          <a:xfrm>
            <a:off x="149225" y="1114425"/>
            <a:ext cx="8858250" cy="2914650"/>
          </a:xfrm>
        </p:spPr>
        <p:txBody>
          <a:bodyPr>
            <a:normAutofit/>
          </a:bodyPr>
          <a:lstStyle/>
          <a:p>
            <a:pPr eaLnBrk="1" hangingPunct="1">
              <a:lnSpc>
                <a:spcPct val="80000"/>
              </a:lnSpc>
              <a:buFont typeface="Wingdings" pitchFamily="2" charset="2"/>
              <a:buChar char="§"/>
            </a:pPr>
            <a:r>
              <a:rPr lang="en-US" sz="2200" dirty="0" smtClean="0"/>
              <a:t>TLE data elements are in the following format and the data will have to be extracted via an automated script and converted for use into SGP4 model</a:t>
            </a: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727802" y="2659174"/>
            <a:ext cx="7701096" cy="1769861"/>
          </a:xfrm>
          <a:prstGeom prst="rect">
            <a:avLst/>
          </a:prstGeom>
        </p:spPr>
      </p:pic>
      <p:sp>
        <p:nvSpPr>
          <p:cNvPr id="9" name="TextBox 8"/>
          <p:cNvSpPr txBox="1"/>
          <p:nvPr/>
        </p:nvSpPr>
        <p:spPr>
          <a:xfrm>
            <a:off x="3378295" y="4345110"/>
            <a:ext cx="2993231" cy="307777"/>
          </a:xfrm>
          <a:prstGeom prst="rect">
            <a:avLst/>
          </a:prstGeom>
          <a:noFill/>
        </p:spPr>
        <p:txBody>
          <a:bodyPr wrap="square" rtlCol="0">
            <a:spAutoFit/>
          </a:bodyPr>
          <a:lstStyle/>
          <a:p>
            <a:r>
              <a:rPr lang="en-US" sz="1400" i="1" dirty="0" smtClean="0"/>
              <a:t>Composition of TLE Data</a:t>
            </a:r>
            <a:endParaRPr lang="en-US" sz="1400" i="1" dirty="0"/>
          </a:p>
        </p:txBody>
      </p:sp>
    </p:spTree>
    <p:extLst>
      <p:ext uri="{BB962C8B-B14F-4D97-AF65-F5344CB8AC3E}">
        <p14:creationId xmlns:p14="http://schemas.microsoft.com/office/powerpoint/2010/main" val="3954549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Truth Data</a:t>
            </a:r>
            <a:endParaRPr lang="en-US" dirty="0"/>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sz="2200" dirty="0" smtClean="0"/>
              <a:t>The data to be used for the truth data will be in a modified version of Earth-centered, Earth-fixed (ECEF) format.</a:t>
            </a:r>
          </a:p>
          <a:p>
            <a:pPr lvl="1" eaLnBrk="1" hangingPunct="1">
              <a:lnSpc>
                <a:spcPct val="80000"/>
              </a:lnSpc>
              <a:buFont typeface="Wingdings" pitchFamily="2" charset="2"/>
              <a:buChar char="§"/>
            </a:pPr>
            <a:r>
              <a:rPr lang="en-US" sz="2200" dirty="0" smtClean="0">
                <a:ea typeface="ＭＳ Ｐゴシック" charset="0"/>
              </a:rPr>
              <a:t>Modified Julian Day</a:t>
            </a:r>
          </a:p>
          <a:p>
            <a:pPr lvl="1" eaLnBrk="1" hangingPunct="1">
              <a:lnSpc>
                <a:spcPct val="80000"/>
              </a:lnSpc>
              <a:buFont typeface="Wingdings" pitchFamily="2" charset="2"/>
              <a:buChar char="§"/>
            </a:pPr>
            <a:r>
              <a:rPr lang="en-US" sz="2200" dirty="0" smtClean="0">
                <a:ea typeface="ＭＳ Ｐゴシック" charset="0"/>
              </a:rPr>
              <a:t>Rectangular position characteristics (XYZ) </a:t>
            </a:r>
            <a:endParaRPr lang="en-US" sz="2200" dirty="0">
              <a:ea typeface="ＭＳ Ｐゴシック" charset="0"/>
            </a:endParaRPr>
          </a:p>
          <a:p>
            <a:r>
              <a:rPr lang="en-US" sz="2200" dirty="0" smtClean="0"/>
              <a:t>The </a:t>
            </a:r>
            <a:r>
              <a:rPr lang="en-US" sz="2200" dirty="0"/>
              <a:t>data to be used for the </a:t>
            </a:r>
            <a:r>
              <a:rPr lang="en-US" sz="2200" dirty="0" smtClean="0"/>
              <a:t>SPG4 and SVM ML model will be in True Equator Mean Equinox (TEME) of Epoch </a:t>
            </a:r>
            <a:r>
              <a:rPr lang="en-US" sz="2200" dirty="0"/>
              <a:t>Coordinate System </a:t>
            </a:r>
            <a:r>
              <a:rPr lang="en-US" sz="2200" dirty="0" smtClean="0"/>
              <a:t>format, based on the epoch of specified TLE. </a:t>
            </a:r>
            <a:endParaRPr lang="en-US" sz="2200" dirty="0"/>
          </a:p>
          <a:p>
            <a:pPr lvl="1"/>
            <a:r>
              <a:rPr lang="en-US" sz="2200" dirty="0" smtClean="0"/>
              <a:t>Transformations from TEME to ECEF can be done by rotating X</a:t>
            </a:r>
            <a:r>
              <a:rPr lang="en-US" sz="2200" baseline="-25000" dirty="0" smtClean="0"/>
              <a:t>TEME</a:t>
            </a:r>
            <a:r>
              <a:rPr lang="en-US" sz="2200" dirty="0" smtClean="0"/>
              <a:t> towards X</a:t>
            </a:r>
            <a:r>
              <a:rPr lang="en-US" sz="2200" baseline="-25000" dirty="0" smtClean="0"/>
              <a:t>ECEF</a:t>
            </a:r>
            <a:r>
              <a:rPr lang="en-US" sz="2200" dirty="0" smtClean="0"/>
              <a:t> and Rotating instantaneous pole of TEME towards International Reference Pole (IRP) of ECEF. </a:t>
            </a:r>
            <a:endParaRPr lang="en-US" sz="2200" dirty="0"/>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38100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Signal Capture</a:t>
            </a:r>
            <a:endParaRPr lang="en-US" dirty="0"/>
          </a:p>
        </p:txBody>
      </p:sp>
      <p:sp>
        <p:nvSpPr>
          <p:cNvPr id="14338" name="Content Placeholder 2"/>
          <p:cNvSpPr>
            <a:spLocks noGrp="1"/>
          </p:cNvSpPr>
          <p:nvPr>
            <p:ph idx="1"/>
          </p:nvPr>
        </p:nvSpPr>
        <p:spPr>
          <a:xfrm>
            <a:off x="149225" y="1200150"/>
            <a:ext cx="8858250" cy="2315944"/>
          </a:xfrm>
        </p:spPr>
        <p:txBody>
          <a:bodyPr>
            <a:normAutofit lnSpcReduction="10000"/>
          </a:bodyPr>
          <a:lstStyle/>
          <a:p>
            <a:pPr eaLnBrk="1" hangingPunct="1">
              <a:lnSpc>
                <a:spcPct val="80000"/>
              </a:lnSpc>
              <a:buFont typeface="Wingdings" pitchFamily="2" charset="2"/>
              <a:buChar char="§"/>
            </a:pPr>
            <a:r>
              <a:rPr lang="en-US" sz="2200" dirty="0" smtClean="0"/>
              <a:t>TLE data is acquired from US Strategic Command database and truth data is acquired from ILRS database.</a:t>
            </a:r>
          </a:p>
          <a:p>
            <a:pPr eaLnBrk="1" hangingPunct="1">
              <a:lnSpc>
                <a:spcPct val="80000"/>
              </a:lnSpc>
              <a:buFont typeface="Wingdings" pitchFamily="2" charset="2"/>
              <a:buChar char="§"/>
            </a:pPr>
            <a:r>
              <a:rPr lang="en-US" sz="2200" dirty="0" smtClean="0"/>
              <a:t>The satellite </a:t>
            </a:r>
            <a:r>
              <a:rPr lang="en-US" sz="2200" dirty="0" err="1" smtClean="0"/>
              <a:t>Ajisai</a:t>
            </a:r>
            <a:r>
              <a:rPr lang="en-US" sz="2200" dirty="0" smtClean="0"/>
              <a:t> is used in this project due to the availability of truth data being limited to a smaller range of satellites than the TLE data.</a:t>
            </a:r>
            <a:endParaRPr lang="en-US" sz="2200" dirty="0"/>
          </a:p>
          <a:p>
            <a:pPr eaLnBrk="1" hangingPunct="1">
              <a:lnSpc>
                <a:spcPct val="80000"/>
              </a:lnSpc>
              <a:buFont typeface="Wingdings" pitchFamily="2" charset="2"/>
              <a:buChar char="§"/>
            </a:pPr>
            <a:r>
              <a:rPr lang="en-US" sz="2200" dirty="0" smtClean="0"/>
              <a:t>Training data to be used in the machine learning algorithm is acquired in a six month block</a:t>
            </a:r>
            <a:r>
              <a:rPr lang="en-US" sz="2200" dirty="0"/>
              <a:t> </a:t>
            </a:r>
            <a:r>
              <a:rPr lang="en-US" sz="2200" dirty="0" smtClean="0"/>
              <a:t>while test data is in a one month block</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26196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Results- </a:t>
            </a:r>
            <a:r>
              <a:rPr lang="en-US" dirty="0" smtClean="0">
                <a:solidFill>
                  <a:srgbClr val="FF0000"/>
                </a:solidFill>
              </a:rPr>
              <a:t>Make each of these its own slide</a:t>
            </a:r>
            <a:endParaRPr lang="en-US" dirty="0">
              <a:solidFill>
                <a:srgbClr val="FF0000"/>
              </a:solidFill>
            </a:endParaRPr>
          </a:p>
        </p:txBody>
      </p:sp>
      <p:sp>
        <p:nvSpPr>
          <p:cNvPr id="14338" name="Content Placeholder 2"/>
          <p:cNvSpPr>
            <a:spLocks noGrp="1"/>
          </p:cNvSpPr>
          <p:nvPr>
            <p:ph idx="1"/>
          </p:nvPr>
        </p:nvSpPr>
        <p:spPr>
          <a:xfrm>
            <a:off x="149225" y="1200150"/>
            <a:ext cx="8858250" cy="3878477"/>
          </a:xfrm>
        </p:spPr>
        <p:txBody>
          <a:bodyPr>
            <a:normAutofit/>
          </a:bodyPr>
          <a:lstStyle/>
          <a:p>
            <a:pPr eaLnBrk="1" hangingPunct="1">
              <a:lnSpc>
                <a:spcPct val="80000"/>
              </a:lnSpc>
              <a:buFont typeface="Wingdings" pitchFamily="2" charset="2"/>
              <a:buChar char="§"/>
            </a:pPr>
            <a:r>
              <a:rPr lang="en-US" sz="2200" dirty="0" smtClean="0"/>
              <a:t>Results obtained for each task in the ML paradigm:</a:t>
            </a:r>
          </a:p>
          <a:p>
            <a:pPr lvl="1" eaLnBrk="1" hangingPunct="1">
              <a:lnSpc>
                <a:spcPct val="80000"/>
              </a:lnSpc>
              <a:buFont typeface="Wingdings" pitchFamily="2" charset="2"/>
              <a:buChar char="§"/>
            </a:pPr>
            <a:r>
              <a:rPr lang="en-US" sz="2200" b="1" u="sng" dirty="0" smtClean="0"/>
              <a:t>Sensor and Signal Capture: </a:t>
            </a:r>
            <a:r>
              <a:rPr lang="en-US" sz="2200" dirty="0" smtClean="0"/>
              <a:t>Was able to successfully obtain TLE Input (</a:t>
            </a:r>
            <a:r>
              <a:rPr lang="en-US" sz="2200" dirty="0" err="1" smtClean="0"/>
              <a:t>Celestrak</a:t>
            </a:r>
            <a:r>
              <a:rPr lang="en-US" sz="2200" dirty="0" smtClean="0"/>
              <a:t>) and TLE Truth Data (ILRS) from online sources</a:t>
            </a:r>
            <a:endParaRPr lang="en-US" sz="2200" dirty="0"/>
          </a:p>
          <a:p>
            <a:pPr marL="282575" lvl="1" indent="0" eaLnBrk="1" hangingPunct="1">
              <a:lnSpc>
                <a:spcPct val="80000"/>
              </a:lnSpc>
              <a:buNone/>
            </a:pPr>
            <a:endParaRPr lang="en-US" sz="2200" dirty="0" smtClean="0"/>
          </a:p>
          <a:p>
            <a:pPr lvl="1" eaLnBrk="1" hangingPunct="1">
              <a:lnSpc>
                <a:spcPct val="80000"/>
              </a:lnSpc>
              <a:buFont typeface="Wingdings" pitchFamily="2" charset="2"/>
              <a:buChar char="§"/>
            </a:pPr>
            <a:r>
              <a:rPr lang="en-US" sz="2200" b="1" u="sng" dirty="0" smtClean="0"/>
              <a:t>Data Conditioning: </a:t>
            </a:r>
            <a:r>
              <a:rPr lang="en-US" sz="2200" dirty="0" smtClean="0"/>
              <a:t>Ran into issue of the TLE truth data being sampled at 1 sample/240 seconds, for a total of 360 points per day. The TLE input data only collected 3 samples per day at random time intervals.</a:t>
            </a:r>
          </a:p>
          <a:p>
            <a:pPr lvl="2" indent="0" eaLnBrk="1" hangingPunct="1">
              <a:lnSpc>
                <a:spcPct val="80000"/>
              </a:lnSpc>
              <a:buNone/>
            </a:pPr>
            <a:endParaRPr lang="en-US" sz="2200" dirty="0" smtClean="0"/>
          </a:p>
          <a:p>
            <a:pPr marL="282575" lvl="1" indent="0" eaLnBrk="1" hangingPunct="1">
              <a:lnSpc>
                <a:spcPct val="80000"/>
              </a:lnSpc>
              <a:buNone/>
            </a:pPr>
            <a:endParaRPr lang="en-US" sz="2200" dirty="0" smtClean="0"/>
          </a:p>
          <a:p>
            <a:pPr marL="282575" lvl="1" indent="0" eaLnBrk="1" hangingPunct="1">
              <a:lnSpc>
                <a:spcPct val="80000"/>
              </a:lnSpc>
              <a:buNone/>
            </a:pPr>
            <a:endParaRPr lang="en-US" sz="2200" dirty="0"/>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5018881" y="3660964"/>
            <a:ext cx="3745706" cy="957709"/>
          </a:xfrm>
          <a:prstGeom prst="rect">
            <a:avLst/>
          </a:prstGeom>
        </p:spPr>
      </p:pic>
      <p:pic>
        <p:nvPicPr>
          <p:cNvPr id="3" name="Picture 2"/>
          <p:cNvPicPr>
            <a:picLocks noChangeAspect="1"/>
          </p:cNvPicPr>
          <p:nvPr/>
        </p:nvPicPr>
        <p:blipFill>
          <a:blip r:embed="rId5"/>
          <a:stretch>
            <a:fillRect/>
          </a:stretch>
        </p:blipFill>
        <p:spPr>
          <a:xfrm>
            <a:off x="1005630" y="3660964"/>
            <a:ext cx="3981450" cy="946141"/>
          </a:xfrm>
          <a:prstGeom prst="rect">
            <a:avLst/>
          </a:prstGeom>
        </p:spPr>
      </p:pic>
      <p:sp>
        <p:nvSpPr>
          <p:cNvPr id="7" name="TextBox 6"/>
          <p:cNvSpPr txBox="1"/>
          <p:nvPr/>
        </p:nvSpPr>
        <p:spPr>
          <a:xfrm>
            <a:off x="1585119" y="4618673"/>
            <a:ext cx="2993231" cy="276999"/>
          </a:xfrm>
          <a:prstGeom prst="rect">
            <a:avLst/>
          </a:prstGeom>
          <a:noFill/>
        </p:spPr>
        <p:txBody>
          <a:bodyPr wrap="square" rtlCol="0">
            <a:spAutoFit/>
          </a:bodyPr>
          <a:lstStyle/>
          <a:p>
            <a:r>
              <a:rPr lang="en-US" sz="1200" i="1" dirty="0" smtClean="0"/>
              <a:t>Composition of ILRS Truth Data</a:t>
            </a:r>
            <a:endParaRPr lang="en-US" sz="1200" i="1" dirty="0"/>
          </a:p>
        </p:txBody>
      </p:sp>
      <p:sp>
        <p:nvSpPr>
          <p:cNvPr id="8" name="TextBox 7"/>
          <p:cNvSpPr txBox="1"/>
          <p:nvPr/>
        </p:nvSpPr>
        <p:spPr>
          <a:xfrm>
            <a:off x="5659439" y="4574117"/>
            <a:ext cx="2813050" cy="276999"/>
          </a:xfrm>
          <a:prstGeom prst="rect">
            <a:avLst/>
          </a:prstGeom>
          <a:noFill/>
        </p:spPr>
        <p:txBody>
          <a:bodyPr wrap="square" rtlCol="0">
            <a:spAutoFit/>
          </a:bodyPr>
          <a:lstStyle/>
          <a:p>
            <a:r>
              <a:rPr lang="en-US" sz="1200" i="1" dirty="0" smtClean="0"/>
              <a:t>Composition of TLE Input Data</a:t>
            </a:r>
            <a:endParaRPr lang="en-US" sz="1200" i="1" dirty="0"/>
          </a:p>
        </p:txBody>
      </p:sp>
    </p:spTree>
    <p:extLst>
      <p:ext uri="{BB962C8B-B14F-4D97-AF65-F5344CB8AC3E}">
        <p14:creationId xmlns:p14="http://schemas.microsoft.com/office/powerpoint/2010/main" val="3548155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r>
              <a:rPr lang="en-US" dirty="0" err="1" smtClean="0"/>
              <a:t>Cnt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1" eaLnBrk="1" hangingPunct="1">
              <a:lnSpc>
                <a:spcPct val="80000"/>
              </a:lnSpc>
              <a:buFont typeface="Wingdings" pitchFamily="2" charset="2"/>
              <a:buChar char="§"/>
            </a:pPr>
            <a:r>
              <a:rPr lang="en-US" sz="2200" b="1" u="sng" dirty="0"/>
              <a:t>Feature Extraction </a:t>
            </a:r>
          </a:p>
          <a:p>
            <a:pPr lvl="2" eaLnBrk="1" hangingPunct="1">
              <a:lnSpc>
                <a:spcPct val="80000"/>
              </a:lnSpc>
              <a:buFont typeface="Wingdings" pitchFamily="2" charset="2"/>
              <a:buChar char="§"/>
            </a:pPr>
            <a:r>
              <a:rPr lang="en-US" sz="2200" dirty="0"/>
              <a:t>Successfully extracted the six necessary 1-D </a:t>
            </a:r>
            <a:r>
              <a:rPr lang="en-US" sz="2200" dirty="0" err="1"/>
              <a:t>keplerian</a:t>
            </a:r>
            <a:r>
              <a:rPr lang="en-US" sz="2200" dirty="0"/>
              <a:t> elements to model orbit from TLE </a:t>
            </a:r>
            <a:r>
              <a:rPr lang="en-US" sz="2200" dirty="0" smtClean="0"/>
              <a:t>data with sample times as close to the truth data as possible. Features of interest are </a:t>
            </a:r>
            <a:r>
              <a:rPr lang="en-US" sz="2200" dirty="0">
                <a:ea typeface="ＭＳ Ｐゴシック" charset="0"/>
              </a:rPr>
              <a:t>Orbit Inclination, Right ascension of ascending node, Eccentricity, Argument of Perigee, Mean anomaly, Mean Motion, and Revolution number at Epoch</a:t>
            </a:r>
            <a:endParaRPr lang="en-US" sz="2200" dirty="0" smtClean="0"/>
          </a:p>
          <a:p>
            <a:pPr lvl="2" indent="0" eaLnBrk="1" hangingPunct="1">
              <a:lnSpc>
                <a:spcPct val="80000"/>
              </a:lnSpc>
              <a:buNone/>
            </a:pPr>
            <a:endParaRPr lang="en-US" sz="2200" dirty="0"/>
          </a:p>
          <a:p>
            <a:pPr lvl="1" eaLnBrk="1" hangingPunct="1">
              <a:lnSpc>
                <a:spcPct val="80000"/>
              </a:lnSpc>
              <a:buFont typeface="Wingdings" pitchFamily="2" charset="2"/>
              <a:buChar char="§"/>
            </a:pPr>
            <a:r>
              <a:rPr lang="en-US" sz="2200" b="1" u="sng" dirty="0"/>
              <a:t>SVM Modeling/Prediction: </a:t>
            </a:r>
            <a:r>
              <a:rPr lang="en-US" sz="2200" dirty="0"/>
              <a:t>(</a:t>
            </a:r>
            <a:r>
              <a:rPr lang="en-US" sz="2200" dirty="0">
                <a:solidFill>
                  <a:srgbClr val="FF0000"/>
                </a:solidFill>
              </a:rPr>
              <a:t>Enter Info/Include final plots</a:t>
            </a:r>
            <a:r>
              <a:rPr lang="en-US" sz="2200" dirty="0" smtClean="0"/>
              <a:t>)</a:t>
            </a:r>
          </a:p>
          <a:p>
            <a:pPr lvl="2" eaLnBrk="1" hangingPunct="1">
              <a:lnSpc>
                <a:spcPct val="80000"/>
              </a:lnSpc>
              <a:buFont typeface="Wingdings" pitchFamily="2" charset="2"/>
              <a:buChar char="§"/>
            </a:pPr>
            <a:r>
              <a:rPr lang="en-US" sz="2200" dirty="0" smtClean="0"/>
              <a:t>Inputted TLE data and ILRS TLE data were passed through SGP4 model to calculate orbital state vectors of position in the X,Y,Z frame of reference based on their time (epoch)</a:t>
            </a:r>
          </a:p>
          <a:p>
            <a:pPr lvl="2" eaLnBrk="1" hangingPunct="1">
              <a:lnSpc>
                <a:spcPct val="80000"/>
              </a:lnSpc>
              <a:buFont typeface="Wingdings" pitchFamily="2" charset="2"/>
              <a:buChar char="§"/>
            </a:pPr>
            <a:r>
              <a:rPr lang="en-US" sz="2200" dirty="0" smtClean="0">
                <a:solidFill>
                  <a:srgbClr val="FF0000"/>
                </a:solidFill>
              </a:rPr>
              <a:t>SVM approach used to determine perturbations errors from supervised learning of historical data.</a:t>
            </a:r>
          </a:p>
          <a:p>
            <a:pPr lvl="2" eaLnBrk="1" hangingPunct="1">
              <a:lnSpc>
                <a:spcPct val="80000"/>
              </a:lnSpc>
              <a:buFont typeface="Wingdings" pitchFamily="2" charset="2"/>
              <a:buChar char="§"/>
            </a:pPr>
            <a:r>
              <a:rPr lang="en-US" sz="2200" dirty="0" smtClean="0">
                <a:solidFill>
                  <a:srgbClr val="FF0000"/>
                </a:solidFill>
              </a:rPr>
              <a:t>(Enter 3D orbital picture of SVM approach overlapping with truth data orbital trajectory)</a:t>
            </a:r>
            <a:endParaRPr lang="en-US" sz="2200" dirty="0">
              <a:solidFill>
                <a:srgbClr val="FF0000"/>
              </a:solidFill>
            </a:endParaRP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1644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Conclusions</a:t>
            </a:r>
          </a:p>
        </p:txBody>
      </p:sp>
      <p:sp>
        <p:nvSpPr>
          <p:cNvPr id="14338" name="Content Placeholder 2"/>
          <p:cNvSpPr>
            <a:spLocks noGrp="1"/>
          </p:cNvSpPr>
          <p:nvPr>
            <p:ph idx="1"/>
          </p:nvPr>
        </p:nvSpPr>
        <p:spPr>
          <a:xfrm>
            <a:off x="149225" y="1200150"/>
            <a:ext cx="8858250" cy="4566666"/>
          </a:xfrm>
        </p:spPr>
        <p:txBody>
          <a:bodyPr>
            <a:noAutofit/>
          </a:bodyPr>
          <a:lstStyle/>
          <a:p>
            <a:pPr eaLnBrk="1" hangingPunct="1">
              <a:lnSpc>
                <a:spcPct val="80000"/>
              </a:lnSpc>
              <a:buFont typeface="Wingdings" pitchFamily="2" charset="2"/>
              <a:buChar char="§"/>
            </a:pPr>
            <a:r>
              <a:rPr lang="en-US" dirty="0"/>
              <a:t>Based on the results of each task, you conclude whether the project objective has been accomplished.</a:t>
            </a:r>
          </a:p>
          <a:p>
            <a:pPr eaLnBrk="1" hangingPunct="1">
              <a:lnSpc>
                <a:spcPct val="80000"/>
              </a:lnSpc>
              <a:buFont typeface="Wingdings" pitchFamily="2" charset="2"/>
              <a:buChar char="§"/>
            </a:pPr>
            <a:r>
              <a:rPr lang="en-US" dirty="0" smtClean="0"/>
              <a:t>Lessons Learned and Recommendations</a:t>
            </a:r>
          </a:p>
          <a:p>
            <a:pPr lvl="1" eaLnBrk="1" hangingPunct="1">
              <a:lnSpc>
                <a:spcPct val="80000"/>
              </a:lnSpc>
              <a:buFont typeface="Wingdings" pitchFamily="2" charset="2"/>
              <a:buChar char="§"/>
            </a:pPr>
            <a:r>
              <a:rPr lang="en-US" dirty="0" smtClean="0"/>
              <a:t>When signal capturing (TLE) data, it’s better to get data that’s sampled similar, and ideally consistent, rates</a:t>
            </a:r>
          </a:p>
          <a:p>
            <a:pPr lvl="1" eaLnBrk="1" hangingPunct="1">
              <a:lnSpc>
                <a:spcPct val="80000"/>
              </a:lnSpc>
              <a:buFont typeface="Wingdings" pitchFamily="2" charset="2"/>
              <a:buChar char="§"/>
            </a:pPr>
            <a:r>
              <a:rPr lang="en-US" dirty="0" smtClean="0"/>
              <a:t>Recommend getting TLE data that’s sampled as frequently as truth data to avoid aliasing when trying to interpolate. </a:t>
            </a:r>
          </a:p>
          <a:p>
            <a:pPr lvl="1" eaLnBrk="1" hangingPunct="1">
              <a:lnSpc>
                <a:spcPct val="80000"/>
              </a:lnSpc>
              <a:buFont typeface="Wingdings" pitchFamily="2" charset="2"/>
              <a:buChar char="§"/>
            </a:pPr>
            <a:endParaRPr lang="en-US" dirty="0"/>
          </a:p>
          <a:p>
            <a:pPr eaLnBrk="1" hangingPunct="1">
              <a:lnSpc>
                <a:spcPct val="80000"/>
              </a:lnSpc>
              <a:buFont typeface="Wingdings" pitchFamily="2" charset="2"/>
              <a:buChar char="§"/>
            </a:pPr>
            <a:r>
              <a:rPr lang="en-US" sz="2200" dirty="0"/>
              <a:t>This section is where the team convinces the reviewers that the project is well done, regardless the positive or the negative results. </a:t>
            </a:r>
          </a:p>
          <a:p>
            <a:pPr eaLnBrk="1" hangingPunct="1">
              <a:lnSpc>
                <a:spcPct val="80000"/>
              </a:lnSpc>
              <a:buFont typeface="Wingdings" pitchFamily="2" charset="2"/>
              <a:buChar char="§"/>
            </a:pPr>
            <a:r>
              <a:rPr lang="en-US" sz="2200" dirty="0"/>
              <a:t>The accomplishment of the project will be assessed in terms of the details of the task execution and the result analysis, the understanding of the challenges encountered during the project execution, the conclusion drawn from the results, and the plan for further studies in the area of the proposed project.  </a:t>
            </a: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7504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Summary</a:t>
            </a:r>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dirty="0" smtClean="0"/>
              <a:t>Accomplishments and Findings</a:t>
            </a:r>
          </a:p>
          <a:p>
            <a:pPr lvl="1" eaLnBrk="1" hangingPunct="1">
              <a:lnSpc>
                <a:spcPct val="80000"/>
              </a:lnSpc>
              <a:buFont typeface="Wingdings" pitchFamily="2" charset="2"/>
              <a:buChar char="§"/>
            </a:pPr>
            <a:r>
              <a:rPr lang="en-US" dirty="0" smtClean="0"/>
              <a:t>Successful implementation of Signal Capturing and Data Conditioning to implement TLE data to model a LEO satellite.</a:t>
            </a:r>
          </a:p>
          <a:p>
            <a:pPr lvl="1" eaLnBrk="1" hangingPunct="1">
              <a:lnSpc>
                <a:spcPct val="80000"/>
              </a:lnSpc>
              <a:buFont typeface="Wingdings" pitchFamily="2" charset="2"/>
              <a:buChar char="§"/>
            </a:pPr>
            <a:r>
              <a:rPr lang="en-US" dirty="0" smtClean="0">
                <a:solidFill>
                  <a:srgbClr val="FF0000"/>
                </a:solidFill>
              </a:rPr>
              <a:t>Successful implementation of Feature Extraction to get inputted TLE data to a 1-to-1 match with ILRS truth data.</a:t>
            </a:r>
          </a:p>
          <a:p>
            <a:pPr lvl="1" eaLnBrk="1" hangingPunct="1">
              <a:lnSpc>
                <a:spcPct val="80000"/>
              </a:lnSpc>
              <a:buFont typeface="Wingdings" pitchFamily="2" charset="2"/>
              <a:buChar char="§"/>
            </a:pPr>
            <a:r>
              <a:rPr lang="en-US" dirty="0" smtClean="0">
                <a:solidFill>
                  <a:srgbClr val="FF0000"/>
                </a:solidFill>
              </a:rPr>
              <a:t>Successful implementation of Machine Learning Objective of implementing SVM Machine Learning model to increase orbital prediction accuracy when compared to SGP4 physics based model.</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1140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27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214540" y="1314450"/>
            <a:ext cx="8858250" cy="3394075"/>
          </a:xfrm>
        </p:spPr>
        <p:txBody>
          <a:bodyPr>
            <a:normAutofit/>
          </a:bodyPr>
          <a:lstStyle/>
          <a:p>
            <a:pPr>
              <a:buFont typeface="Arial" panose="020B0604020202020204" pitchFamily="34" charset="0"/>
              <a:buChar char="•"/>
            </a:pPr>
            <a:r>
              <a:rPr lang="en-US" dirty="0" smtClean="0"/>
              <a:t>Introduction – </a:t>
            </a:r>
            <a:r>
              <a:rPr lang="en-US" sz="1200" dirty="0" smtClean="0"/>
              <a:t>Slides 3 - 4 </a:t>
            </a:r>
            <a:endParaRPr lang="en-US" sz="1200" dirty="0"/>
          </a:p>
          <a:p>
            <a:pPr lvl="0">
              <a:buFont typeface="Arial" panose="020B0604020202020204" pitchFamily="34" charset="0"/>
              <a:buChar char="•"/>
            </a:pPr>
            <a:r>
              <a:rPr lang="en-US" dirty="0" smtClean="0"/>
              <a:t>Objective – </a:t>
            </a:r>
            <a:r>
              <a:rPr lang="en-US" sz="1200" dirty="0" smtClean="0"/>
              <a:t>Slide 5</a:t>
            </a:r>
            <a:endParaRPr lang="en-US" sz="1200" dirty="0"/>
          </a:p>
          <a:p>
            <a:pPr lvl="0">
              <a:buFont typeface="Arial" panose="020B0604020202020204" pitchFamily="34" charset="0"/>
              <a:buChar char="•"/>
            </a:pPr>
            <a:r>
              <a:rPr lang="en-US" dirty="0" smtClean="0"/>
              <a:t>Tasks – </a:t>
            </a:r>
            <a:r>
              <a:rPr lang="en-US" sz="1200" dirty="0" smtClean="0"/>
              <a:t>Slides 9 - 11 </a:t>
            </a:r>
            <a:endParaRPr lang="en-US" sz="1200" dirty="0"/>
          </a:p>
          <a:p>
            <a:pPr lvl="0">
              <a:buFont typeface="Arial" panose="020B0604020202020204" pitchFamily="34" charset="0"/>
              <a:buChar char="•"/>
            </a:pPr>
            <a:r>
              <a:rPr lang="en-US" dirty="0" smtClean="0"/>
              <a:t>Results – </a:t>
            </a:r>
            <a:r>
              <a:rPr lang="en-US" sz="1200" dirty="0" smtClean="0"/>
              <a:t>Slides 12 - 13</a:t>
            </a:r>
            <a:endParaRPr lang="en-US" sz="1200" dirty="0"/>
          </a:p>
          <a:p>
            <a:pPr lvl="0">
              <a:buFont typeface="Arial" panose="020B0604020202020204" pitchFamily="34" charset="0"/>
              <a:buChar char="•"/>
            </a:pPr>
            <a:r>
              <a:rPr lang="en-US" dirty="0" smtClean="0"/>
              <a:t>Conclusions – </a:t>
            </a:r>
            <a:r>
              <a:rPr lang="en-US" sz="1200" dirty="0" smtClean="0"/>
              <a:t>Slide 14</a:t>
            </a:r>
            <a:endParaRPr lang="en-US" sz="1200" dirty="0"/>
          </a:p>
          <a:p>
            <a:pPr>
              <a:buFont typeface="Arial" panose="020B0604020202020204" pitchFamily="34" charset="0"/>
              <a:buChar char="•"/>
            </a:pPr>
            <a:r>
              <a:rPr lang="en-US" dirty="0" smtClean="0"/>
              <a:t>Summary – </a:t>
            </a:r>
            <a:r>
              <a:rPr lang="en-US" sz="1200" dirty="0" smtClean="0"/>
              <a:t>Slide 15</a:t>
            </a:r>
            <a:endParaRPr lang="en-US" sz="1200" dirty="0"/>
          </a:p>
        </p:txBody>
      </p:sp>
      <p:pic>
        <p:nvPicPr>
          <p:cNvPr id="2" name="Picture 1"/>
          <p:cNvPicPr>
            <a:picLocks noChangeAspect="1"/>
          </p:cNvPicPr>
          <p:nvPr/>
        </p:nvPicPr>
        <p:blipFill>
          <a:blip r:embed="rId3"/>
          <a:stretch>
            <a:fillRect/>
          </a:stretch>
        </p:blipFill>
        <p:spPr>
          <a:xfrm>
            <a:off x="4607719" y="1314450"/>
            <a:ext cx="4101369" cy="2721612"/>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3176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a:t>Introduction</a:t>
            </a:r>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id="{AD8E2C12-623A-4C4D-9B32-9F1EF757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fontScale="92500" lnSpcReduction="10000"/>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Satellite tracking currently uses a physics based approach to estimate orbits.</a:t>
            </a:r>
          </a:p>
          <a:p>
            <a:r>
              <a:rPr lang="en-US" dirty="0" smtClean="0"/>
              <a:t>The physics based approach is known to have built in errors due to perturbations such as unpredictable atmospheric conditions and drag </a:t>
            </a:r>
            <a:r>
              <a:rPr lang="en-US" dirty="0"/>
              <a:t>for Low Earth Orbit </a:t>
            </a:r>
            <a:r>
              <a:rPr lang="en-US" dirty="0" smtClean="0"/>
              <a:t>(LEO) satellites.</a:t>
            </a:r>
          </a:p>
          <a:p>
            <a:r>
              <a:rPr lang="en-US" dirty="0" smtClean="0"/>
              <a:t>These errors can be large enough to cause collisions in the (LEO) environment.</a:t>
            </a:r>
          </a:p>
          <a:p>
            <a:r>
              <a:rPr lang="en-US" b="1" u="sng" dirty="0" smtClean="0"/>
              <a:t>Proposed solution</a:t>
            </a:r>
            <a:r>
              <a:rPr lang="en-US" dirty="0" smtClean="0"/>
              <a:t>: Use </a:t>
            </a:r>
            <a:r>
              <a:rPr lang="en-US" dirty="0"/>
              <a:t>M</a:t>
            </a:r>
            <a:r>
              <a:rPr lang="en-US" dirty="0" smtClean="0"/>
              <a:t>achine </a:t>
            </a:r>
            <a:r>
              <a:rPr lang="en-US" dirty="0"/>
              <a:t>L</a:t>
            </a:r>
            <a:r>
              <a:rPr lang="en-US" dirty="0" smtClean="0"/>
              <a:t>earning to model the orbit rather than a physics based approach to produce more accurate </a:t>
            </a:r>
            <a:r>
              <a:rPr lang="en-US" dirty="0"/>
              <a:t>predictions based </a:t>
            </a:r>
            <a:r>
              <a:rPr lang="en-US" dirty="0" smtClean="0"/>
              <a:t>on </a:t>
            </a:r>
            <a:r>
              <a:rPr lang="en-US" dirty="0"/>
              <a:t>satellite tracking </a:t>
            </a:r>
            <a:r>
              <a:rPr lang="en-US" dirty="0" smtClean="0"/>
              <a:t>errors.</a:t>
            </a:r>
          </a:p>
          <a:p>
            <a:pPr marL="0" indent="0" eaLnBrk="1" hangingPunct="1">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smtClean="0"/>
              <a:t>Introduction – cont.</a:t>
            </a:r>
            <a:endParaRPr lang="en-US" dirty="0"/>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id="{AD8E2C12-623A-4C4D-9B32-9F1EF7574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Briefly state what has been accomplished in this project. </a:t>
            </a:r>
          </a:p>
          <a:p>
            <a:pPr lvl="1"/>
            <a:r>
              <a:rPr lang="en-US" dirty="0" smtClean="0"/>
              <a:t>Proper Model Implementation </a:t>
            </a:r>
            <a:r>
              <a:rPr lang="en-US" dirty="0"/>
              <a:t>of Simplified General Perturbations (</a:t>
            </a:r>
            <a:r>
              <a:rPr lang="en-US" i="1" dirty="0"/>
              <a:t>SGP4</a:t>
            </a:r>
            <a:r>
              <a:rPr lang="en-US" dirty="0"/>
              <a:t>) propagator </a:t>
            </a:r>
            <a:r>
              <a:rPr lang="en-US" dirty="0" smtClean="0"/>
              <a:t>model for physics based approach and Truth Data obtained from ILRS</a:t>
            </a:r>
          </a:p>
          <a:p>
            <a:r>
              <a:rPr lang="en-US" dirty="0" smtClean="0">
                <a:solidFill>
                  <a:srgbClr val="FF0000"/>
                </a:solidFill>
              </a:rPr>
              <a:t>Proper implementation of supervised Support </a:t>
            </a:r>
            <a:r>
              <a:rPr lang="en-US" dirty="0">
                <a:solidFill>
                  <a:srgbClr val="FF0000"/>
                </a:solidFill>
              </a:rPr>
              <a:t>V</a:t>
            </a:r>
            <a:r>
              <a:rPr lang="en-US" dirty="0" smtClean="0">
                <a:solidFill>
                  <a:srgbClr val="FF0000"/>
                </a:solidFill>
              </a:rPr>
              <a:t>ector Machine (SVM) Machine Learning approach to estimate future orbits with increased orbital prediction when compared to SGP4</a:t>
            </a:r>
          </a:p>
          <a:p>
            <a:pPr marL="0" indent="0" eaLnBrk="1" hangingPunct="1">
              <a:buNone/>
            </a:pPr>
            <a:endParaRPr lang="en-US" sz="2000" dirty="0"/>
          </a:p>
        </p:txBody>
      </p:sp>
    </p:spTree>
    <p:extLst>
      <p:ext uri="{BB962C8B-B14F-4D97-AF65-F5344CB8AC3E}">
        <p14:creationId xmlns:p14="http://schemas.microsoft.com/office/powerpoint/2010/main" val="402056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noChangeArrowheads="1"/>
          </p:cNvSpPr>
          <p:nvPr>
            <p:ph type="title"/>
          </p:nvPr>
        </p:nvSpPr>
        <p:spPr/>
        <p:txBody>
          <a:bodyPr/>
          <a:lstStyle/>
          <a:p>
            <a:pPr eaLnBrk="1" hangingPunct="1"/>
            <a:r>
              <a:rPr lang="en-US" dirty="0"/>
              <a:t>Objective</a:t>
            </a:r>
          </a:p>
        </p:txBody>
      </p:sp>
      <p:sp>
        <p:nvSpPr>
          <p:cNvPr id="13314" name="Content Placeholder 2"/>
          <p:cNvSpPr>
            <a:spLocks noGrp="1"/>
          </p:cNvSpPr>
          <p:nvPr>
            <p:ph idx="1"/>
          </p:nvPr>
        </p:nvSpPr>
        <p:spPr>
          <a:xfrm>
            <a:off x="149225" y="1092071"/>
            <a:ext cx="8858250" cy="3906650"/>
          </a:xfrm>
        </p:spPr>
        <p:txBody>
          <a:bodyPr>
            <a:normAutofit fontScale="77500" lnSpcReduction="20000"/>
          </a:bodyPr>
          <a:lstStyle/>
          <a:p>
            <a:pPr marL="292100" lvl="1" indent="-292100" eaLnBrk="1" hangingPunct="1">
              <a:buFont typeface="Wingdings" pitchFamily="2" charset="2"/>
              <a:buChar char="§"/>
            </a:pPr>
            <a:r>
              <a:rPr lang="en-US" dirty="0" smtClean="0"/>
              <a:t>Two Models will be formed for satellite orbital predictions:</a:t>
            </a:r>
          </a:p>
          <a:p>
            <a:pPr marL="1490662" lvl="3" indent="-457200" eaLnBrk="1" hangingPunct="1">
              <a:buFont typeface="+mj-lt"/>
              <a:buAutoNum type="arabicPeriod"/>
            </a:pPr>
            <a:r>
              <a:rPr lang="en-US" i="1" dirty="0" smtClean="0"/>
              <a:t>Physics </a:t>
            </a:r>
            <a:r>
              <a:rPr lang="en-US" i="1" dirty="0"/>
              <a:t>P</a:t>
            </a:r>
            <a:r>
              <a:rPr lang="en-US" i="1" dirty="0" smtClean="0"/>
              <a:t>ropagation </a:t>
            </a:r>
            <a:r>
              <a:rPr lang="en-US" i="1" dirty="0"/>
              <a:t>M</a:t>
            </a:r>
            <a:r>
              <a:rPr lang="en-US" i="1" dirty="0" smtClean="0"/>
              <a:t>odel Approach: </a:t>
            </a:r>
            <a:r>
              <a:rPr lang="en-US" dirty="0" smtClean="0"/>
              <a:t>SGP4 </a:t>
            </a:r>
          </a:p>
          <a:p>
            <a:pPr marL="1490662" lvl="3" indent="-457200" eaLnBrk="1" hangingPunct="1">
              <a:buFont typeface="+mj-lt"/>
              <a:buAutoNum type="arabicPeriod"/>
            </a:pPr>
            <a:r>
              <a:rPr lang="en-US" i="1" dirty="0" smtClean="0"/>
              <a:t>Machine Learning Approach: </a:t>
            </a:r>
            <a:r>
              <a:rPr lang="en-US" dirty="0" smtClean="0"/>
              <a:t>will be used to model satellite orbits using SVM approach </a:t>
            </a:r>
          </a:p>
          <a:p>
            <a:pPr marL="292100" lvl="1" indent="-292100" eaLnBrk="1" hangingPunct="1">
              <a:buFont typeface="Wingdings" pitchFamily="2" charset="2"/>
              <a:buChar char="§"/>
            </a:pPr>
            <a:r>
              <a:rPr lang="en-US" dirty="0" smtClean="0"/>
              <a:t>ML approach will be compared to Physics based SGP4 approach </a:t>
            </a:r>
            <a:r>
              <a:rPr lang="en-US" dirty="0" smtClean="0"/>
              <a:t>to </a:t>
            </a:r>
            <a:r>
              <a:rPr lang="en-US" dirty="0" smtClean="0"/>
              <a:t>determine which approach is more accurate </a:t>
            </a:r>
            <a:r>
              <a:rPr lang="en-US" dirty="0" smtClean="0"/>
              <a:t>by calculating orbital errors based on truth </a:t>
            </a:r>
            <a:r>
              <a:rPr lang="en-US" dirty="0" smtClean="0"/>
              <a:t>data obtained from the International Laser Ranging Service (ILRS</a:t>
            </a:r>
            <a:r>
              <a:rPr lang="en-US" dirty="0" smtClean="0"/>
              <a:t>).</a:t>
            </a:r>
          </a:p>
          <a:p>
            <a:pPr marL="1325562" lvl="3" indent="-292100" eaLnBrk="1" hangingPunct="1">
              <a:buFont typeface="Wingdings" pitchFamily="2" charset="2"/>
              <a:buChar char="§"/>
            </a:pPr>
            <a:r>
              <a:rPr lang="en-US" dirty="0" smtClean="0"/>
              <a:t>The same Two Line Element (TLE) data </a:t>
            </a:r>
            <a:r>
              <a:rPr lang="en-US" dirty="0" smtClean="0"/>
              <a:t>obtained from a LEO satellite </a:t>
            </a:r>
            <a:r>
              <a:rPr lang="en-US" dirty="0" smtClean="0"/>
              <a:t>will be inputted to both the SGP4 and our SVM model to predict the satellites orbital position</a:t>
            </a:r>
          </a:p>
          <a:p>
            <a:pPr marL="0" lvl="1" indent="0" eaLnBrk="1" hangingPunct="1">
              <a:buNone/>
            </a:pPr>
            <a:endParaRPr lang="en-US" b="1" u="sng" dirty="0"/>
          </a:p>
          <a:p>
            <a:pPr marL="0" lvl="1" indent="0" eaLnBrk="1" hangingPunct="1">
              <a:buNone/>
            </a:pPr>
            <a:r>
              <a:rPr lang="en-US" b="1" u="sng" dirty="0" smtClean="0">
                <a:solidFill>
                  <a:schemeClr val="accent2"/>
                </a:solidFill>
              </a:rPr>
              <a:t>ML </a:t>
            </a:r>
            <a:r>
              <a:rPr lang="en-US" b="1" u="sng" dirty="0" smtClean="0">
                <a:solidFill>
                  <a:schemeClr val="accent2"/>
                </a:solidFill>
              </a:rPr>
              <a:t>Objective</a:t>
            </a:r>
            <a:r>
              <a:rPr lang="en-US" b="1" dirty="0" smtClean="0"/>
              <a:t>: </a:t>
            </a:r>
            <a:r>
              <a:rPr lang="en-US" dirty="0" smtClean="0"/>
              <a:t>Develop a ML </a:t>
            </a:r>
            <a:r>
              <a:rPr lang="en-US" dirty="0"/>
              <a:t>model </a:t>
            </a:r>
            <a:r>
              <a:rPr lang="en-US" dirty="0" smtClean="0"/>
              <a:t>that increases </a:t>
            </a:r>
            <a:r>
              <a:rPr lang="en-US" dirty="0"/>
              <a:t>the accuracy of predicting orbital positions when compared to a physics based SGP4 approach</a:t>
            </a:r>
            <a:r>
              <a:rPr lang="en-US" dirty="0" smtClean="0"/>
              <a:t>. Our</a:t>
            </a:r>
            <a:endParaRPr lang="en-US" dirty="0"/>
          </a:p>
          <a:p>
            <a:pPr marL="0" lvl="1" indent="0" eaLnBrk="1" hangingPunct="1">
              <a:buNone/>
            </a:pPr>
            <a:r>
              <a:rPr lang="en-US" dirty="0" smtClean="0"/>
              <a:t>ML </a:t>
            </a:r>
            <a:r>
              <a:rPr lang="en-US" dirty="0" smtClean="0"/>
              <a:t>SVM approach will determine orbital errors </a:t>
            </a:r>
            <a:r>
              <a:rPr lang="en-US" dirty="0" smtClean="0"/>
              <a:t>caused by perturbations </a:t>
            </a:r>
            <a:r>
              <a:rPr lang="en-US" smtClean="0"/>
              <a:t>through learning </a:t>
            </a:r>
            <a:r>
              <a:rPr lang="en-US" dirty="0" smtClean="0"/>
              <a:t>historical </a:t>
            </a:r>
            <a:r>
              <a:rPr lang="en-US" dirty="0" smtClean="0"/>
              <a:t>TLE </a:t>
            </a:r>
            <a:r>
              <a:rPr lang="en-US" dirty="0" smtClean="0"/>
              <a:t>data. </a:t>
            </a:r>
            <a:endParaRPr lang="en-US" dirty="0" smtClean="0"/>
          </a:p>
          <a:p>
            <a:pPr eaLnBrk="1" hangingPunct="1"/>
            <a:endParaRPr sz="2000" dirty="0"/>
          </a:p>
        </p:txBody>
      </p:sp>
      <p:pic>
        <p:nvPicPr>
          <p:cNvPr id="6" name="Picture 4">
            <a:extLst>
              <a:ext uri="{FF2B5EF4-FFF2-40B4-BE49-F238E27FC236}">
                <a16:creationId xmlns:a16="http://schemas.microsoft.com/office/drawing/2014/main" id="{03B380C4-BE3F-5E49-97EA-83FA9E9CA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Tasks</a:t>
            </a:r>
          </a:p>
        </p:txBody>
      </p:sp>
      <p:sp>
        <p:nvSpPr>
          <p:cNvPr id="14338" name="Content Placeholder 2"/>
          <p:cNvSpPr>
            <a:spLocks noGrp="1"/>
          </p:cNvSpPr>
          <p:nvPr>
            <p:ph idx="1"/>
          </p:nvPr>
        </p:nvSpPr>
        <p:spPr>
          <a:xfrm>
            <a:off x="149225" y="1200150"/>
            <a:ext cx="8858250" cy="3850481"/>
          </a:xfrm>
        </p:spPr>
        <p:txBody>
          <a:bodyPr>
            <a:normAutofit lnSpcReduction="10000"/>
          </a:bodyPr>
          <a:lstStyle/>
          <a:p>
            <a:pPr eaLnBrk="1" hangingPunct="1">
              <a:lnSpc>
                <a:spcPct val="80000"/>
              </a:lnSpc>
              <a:buFont typeface="Wingdings" pitchFamily="2" charset="2"/>
              <a:buChar char="§"/>
            </a:pPr>
            <a:r>
              <a:rPr lang="en-US" sz="2200" dirty="0"/>
              <a:t>T</a:t>
            </a:r>
            <a:r>
              <a:rPr lang="en-US" sz="2200" dirty="0" smtClean="0"/>
              <a:t>echnical </a:t>
            </a:r>
            <a:r>
              <a:rPr lang="en-US" sz="2200" dirty="0"/>
              <a:t>approach and </a:t>
            </a:r>
            <a:r>
              <a:rPr lang="en-US" sz="2200" dirty="0" smtClean="0"/>
              <a:t>Goals </a:t>
            </a:r>
            <a:r>
              <a:rPr lang="en-US" sz="2200" dirty="0"/>
              <a:t>in order to accomplish the </a:t>
            </a:r>
            <a:r>
              <a:rPr lang="en-US" sz="2200" dirty="0" smtClean="0"/>
              <a:t>Project Objective</a:t>
            </a:r>
            <a:endParaRPr lang="en-US" sz="2200" dirty="0"/>
          </a:p>
          <a:p>
            <a:pPr lvl="1"/>
            <a:r>
              <a:rPr lang="en-US" sz="2200" dirty="0" smtClean="0">
                <a:ea typeface="ＭＳ Ｐゴシック" charset="0"/>
              </a:rPr>
              <a:t>Sensor </a:t>
            </a:r>
          </a:p>
          <a:p>
            <a:pPr lvl="2"/>
            <a:r>
              <a:rPr lang="en-US" sz="2200" dirty="0" smtClean="0">
                <a:ea typeface="ＭＳ Ｐゴシック" charset="0"/>
              </a:rPr>
              <a:t>Goal: Obtain orbital data needed to build a satellites position from orbital mechanics equations.</a:t>
            </a:r>
          </a:p>
          <a:p>
            <a:pPr lvl="2"/>
            <a:r>
              <a:rPr lang="en-US" sz="2200" dirty="0" smtClean="0">
                <a:ea typeface="ＭＳ Ｐゴシック" charset="0"/>
              </a:rPr>
              <a:t>Technical Approach: Obtain 6 months of Training Data and 1 Month test data for training the Machine Learning Algorithm. </a:t>
            </a:r>
          </a:p>
          <a:p>
            <a:pPr lvl="1"/>
            <a:r>
              <a:rPr lang="en-US" sz="2200" dirty="0" smtClean="0">
                <a:ea typeface="ＭＳ Ｐゴシック" charset="0"/>
              </a:rPr>
              <a:t>Signal Capture </a:t>
            </a:r>
          </a:p>
          <a:p>
            <a:pPr lvl="2"/>
            <a:r>
              <a:rPr lang="en-US" sz="2200" dirty="0">
                <a:ea typeface="ＭＳ Ｐゴシック" charset="0"/>
              </a:rPr>
              <a:t>Goal</a:t>
            </a:r>
            <a:r>
              <a:rPr lang="en-US" sz="2200" dirty="0" smtClean="0">
                <a:ea typeface="ＭＳ Ｐゴシック" charset="0"/>
              </a:rPr>
              <a:t>: Capture data with </a:t>
            </a:r>
            <a:r>
              <a:rPr lang="en-US" sz="2200" dirty="0" err="1" smtClean="0">
                <a:ea typeface="ＭＳ Ｐゴシック" charset="0"/>
              </a:rPr>
              <a:t>Keplerain</a:t>
            </a:r>
            <a:r>
              <a:rPr lang="en-US" sz="2200" dirty="0" smtClean="0">
                <a:ea typeface="ＭＳ Ｐゴシック" charset="0"/>
              </a:rPr>
              <a:t> elements necessary to create the Orbital Prediction model</a:t>
            </a:r>
            <a:endParaRPr lang="en-US" sz="2200" dirty="0">
              <a:ea typeface="ＭＳ Ｐゴシック" charset="0"/>
            </a:endParaRPr>
          </a:p>
          <a:p>
            <a:pPr lvl="2"/>
            <a:r>
              <a:rPr lang="en-US" sz="2200" dirty="0">
                <a:ea typeface="ＭＳ Ｐゴシック" charset="0"/>
              </a:rPr>
              <a:t>Technical Approach</a:t>
            </a:r>
            <a:r>
              <a:rPr lang="en-US" sz="2200" dirty="0" smtClean="0">
                <a:ea typeface="ＭＳ Ｐゴシック" charset="0"/>
              </a:rPr>
              <a:t>: Extract both physics propagated data and truth data to compare with Machine Learning propagation model</a:t>
            </a: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a:p>
            <a:pPr marL="0" indent="0" eaLnBrk="1" hangingPunct="1">
              <a:lnSpc>
                <a:spcPct val="80000"/>
              </a:lnSpc>
              <a:buNone/>
            </a:pPr>
            <a:endParaRPr lang="en-US" sz="2200" dirty="0" smtClean="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30326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1"/>
            <a:r>
              <a:rPr lang="x-none" sz="2200" dirty="0">
                <a:ea typeface="ＭＳ Ｐゴシック" charset="0"/>
              </a:rPr>
              <a:t>Data Conditioning</a:t>
            </a:r>
            <a:r>
              <a:rPr lang="en-US" sz="2200" dirty="0">
                <a:ea typeface="ＭＳ Ｐゴシック" charset="0"/>
              </a:rPr>
              <a:t> </a:t>
            </a:r>
          </a:p>
          <a:p>
            <a:pPr lvl="2"/>
            <a:r>
              <a:rPr lang="en-US" sz="2200" dirty="0">
                <a:ea typeface="ＭＳ Ｐゴシック" charset="0"/>
              </a:rPr>
              <a:t>Goal: Time align input data with truth data for accurate error estimates of ML, SGP4, and Truth Data orbital satellite position comparisons </a:t>
            </a:r>
          </a:p>
          <a:p>
            <a:pPr lvl="2"/>
            <a:r>
              <a:rPr lang="en-US" sz="2200" dirty="0">
                <a:ea typeface="ＭＳ Ｐゴシック" charset="0"/>
              </a:rPr>
              <a:t>Technical Approach: </a:t>
            </a:r>
            <a:r>
              <a:rPr lang="en-US" sz="2200" dirty="0">
                <a:solidFill>
                  <a:srgbClr val="FF0000"/>
                </a:solidFill>
                <a:ea typeface="ＭＳ Ｐゴシック" charset="0"/>
              </a:rPr>
              <a:t>Oversample the truth data via interpolation and extract data points from the truth data that closely matches input data</a:t>
            </a:r>
            <a:r>
              <a:rPr lang="en-US" sz="2200" dirty="0" smtClean="0">
                <a:solidFill>
                  <a:srgbClr val="FF0000"/>
                </a:solidFill>
                <a:ea typeface="ＭＳ Ｐゴシック" charset="0"/>
              </a:rPr>
              <a:t>.</a:t>
            </a:r>
          </a:p>
          <a:p>
            <a:pPr lvl="2" indent="0">
              <a:buNone/>
            </a:pPr>
            <a:endParaRPr lang="en-US" sz="2200" dirty="0" smtClean="0">
              <a:ea typeface="ＭＳ Ｐゴシック" charset="0"/>
            </a:endParaRPr>
          </a:p>
          <a:p>
            <a:pPr lvl="1"/>
            <a:r>
              <a:rPr lang="x-none" sz="2200" dirty="0" smtClean="0">
                <a:ea typeface="ＭＳ Ｐゴシック" charset="0"/>
              </a:rPr>
              <a:t>Feature </a:t>
            </a:r>
            <a:r>
              <a:rPr lang="x-none" sz="2200" dirty="0">
                <a:ea typeface="ＭＳ Ｐゴシック" charset="0"/>
              </a:rPr>
              <a:t>Extraction</a:t>
            </a:r>
            <a:r>
              <a:rPr lang="en-US" sz="2200" dirty="0">
                <a:ea typeface="ＭＳ Ｐゴシック" charset="0"/>
              </a:rPr>
              <a:t> </a:t>
            </a:r>
          </a:p>
          <a:p>
            <a:pPr lvl="2"/>
            <a:r>
              <a:rPr lang="en-US" sz="2200" dirty="0">
                <a:ea typeface="ＭＳ Ｐゴシック" charset="0"/>
              </a:rPr>
              <a:t>Goal: Extract the 6 necessary </a:t>
            </a:r>
            <a:r>
              <a:rPr lang="en-US" sz="2200" dirty="0" err="1">
                <a:ea typeface="ＭＳ Ｐゴシック" charset="0"/>
              </a:rPr>
              <a:t>Keplerian</a:t>
            </a:r>
            <a:r>
              <a:rPr lang="en-US" sz="2200" dirty="0">
                <a:ea typeface="ＭＳ Ｐゴシック" charset="0"/>
              </a:rPr>
              <a:t> elements to predict an orbit of a LEO satellite</a:t>
            </a:r>
          </a:p>
          <a:p>
            <a:pPr lvl="2"/>
            <a:r>
              <a:rPr lang="en-US" sz="2200" dirty="0">
                <a:ea typeface="ＭＳ Ｐゴシック" charset="0"/>
              </a:rPr>
              <a:t>Technical Approach: Obtain data from data conditioning to ensure truth data and input data (i.e. Epoch) are in similar units for Modeling/Prediction phase.</a:t>
            </a:r>
          </a:p>
          <a:p>
            <a:endParaRPr lang="en-US" dirty="0"/>
          </a:p>
        </p:txBody>
      </p:sp>
      <p:sp>
        <p:nvSpPr>
          <p:cNvPr id="5" name="Title 1"/>
          <p:cNvSpPr>
            <a:spLocks noGrp="1" noChangeArrowheads="1"/>
          </p:cNvSpPr>
          <p:nvPr>
            <p:ph type="title"/>
          </p:nvPr>
        </p:nvSpPr>
        <p:spPr/>
        <p:txBody>
          <a:bodyPr/>
          <a:lstStyle/>
          <a:p>
            <a:pPr eaLnBrk="1" hangingPunct="1"/>
            <a:r>
              <a:rPr lang="en-US" dirty="0" smtClean="0"/>
              <a:t>Tasks – </a:t>
            </a:r>
            <a:r>
              <a:rPr lang="en-US" dirty="0" err="1" smtClean="0"/>
              <a:t>Cnt</a:t>
            </a:r>
            <a:r>
              <a:rPr lang="en-US" dirty="0" smtClean="0"/>
              <a: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77094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x-none" sz="2200" dirty="0">
                <a:ea typeface="ＭＳ Ｐゴシック" charset="0"/>
              </a:rPr>
              <a:t>Modeling/Prediction</a:t>
            </a:r>
            <a:r>
              <a:rPr lang="en-US" sz="2200" dirty="0">
                <a:ea typeface="ＭＳ Ｐゴシック" charset="0"/>
              </a:rPr>
              <a:t> </a:t>
            </a:r>
          </a:p>
          <a:p>
            <a:pPr lvl="2"/>
            <a:r>
              <a:rPr lang="en-US" sz="2200" dirty="0">
                <a:ea typeface="ＭＳ Ｐゴシック" charset="0"/>
              </a:rPr>
              <a:t>Goal: Determine orbital errors caused by perturbations of LEO satellites to increase the accuracy of satellite position predictions.</a:t>
            </a:r>
          </a:p>
          <a:p>
            <a:pPr lvl="2"/>
            <a:r>
              <a:rPr lang="en-US" sz="2200" dirty="0">
                <a:ea typeface="ＭＳ Ｐゴシック" charset="0"/>
              </a:rPr>
              <a:t>Technical Approach: Use supervised SVM ML approach to predict future orbital position. Determine </a:t>
            </a:r>
            <a:r>
              <a:rPr lang="en-US" sz="2200" dirty="0" err="1">
                <a:ea typeface="ＭＳ Ｐゴシック" charset="0"/>
              </a:rPr>
              <a:t>pososisiton</a:t>
            </a:r>
            <a:r>
              <a:rPr lang="en-US" sz="2200" dirty="0">
                <a:ea typeface="ＭＳ Ｐゴシック" charset="0"/>
              </a:rPr>
              <a:t> errors obtained by both SVM ML approach and SGP4 physics based approach when compared to ILRS truth data.</a:t>
            </a:r>
          </a:p>
          <a:p>
            <a:endParaRPr lang="en-US" dirty="0"/>
          </a:p>
        </p:txBody>
      </p:sp>
      <p:sp>
        <p:nvSpPr>
          <p:cNvPr id="5" name="Title 1"/>
          <p:cNvSpPr>
            <a:spLocks noGrp="1" noChangeArrowheads="1"/>
          </p:cNvSpPr>
          <p:nvPr>
            <p:ph type="title"/>
          </p:nvPr>
        </p:nvSpPr>
        <p:spPr/>
        <p:txBody>
          <a:bodyPr/>
          <a:lstStyle/>
          <a:p>
            <a:pPr eaLnBrk="1" hangingPunct="1"/>
            <a:r>
              <a:rPr lang="en-US" dirty="0" smtClean="0"/>
              <a:t>Tasks – </a:t>
            </a:r>
            <a:r>
              <a:rPr lang="en-US" dirty="0" err="1" smtClean="0"/>
              <a:t>Cnt</a:t>
            </a:r>
            <a:r>
              <a:rPr lang="en-US" dirty="0" smtClean="0"/>
              <a: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3415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TLE Data</a:t>
            </a:r>
            <a:endParaRPr lang="en-US" dirty="0"/>
          </a:p>
        </p:txBody>
      </p:sp>
      <p:sp>
        <p:nvSpPr>
          <p:cNvPr id="14338" name="Content Placeholder 2"/>
          <p:cNvSpPr>
            <a:spLocks noGrp="1"/>
          </p:cNvSpPr>
          <p:nvPr>
            <p:ph idx="1"/>
          </p:nvPr>
        </p:nvSpPr>
        <p:spPr>
          <a:xfrm>
            <a:off x="149225" y="1114425"/>
            <a:ext cx="8858250" cy="2914650"/>
          </a:xfrm>
        </p:spPr>
        <p:txBody>
          <a:bodyPr>
            <a:normAutofit fontScale="92500" lnSpcReduction="10000"/>
          </a:bodyPr>
          <a:lstStyle/>
          <a:p>
            <a:pPr eaLnBrk="1" hangingPunct="1">
              <a:lnSpc>
                <a:spcPct val="80000"/>
              </a:lnSpc>
              <a:buFont typeface="Wingdings" pitchFamily="2" charset="2"/>
              <a:buChar char="§"/>
            </a:pPr>
            <a:r>
              <a:rPr lang="en-US" sz="2200" dirty="0" smtClean="0"/>
              <a:t>The data to be used for the machine learning approach will be in the Two-Line Element (TLE) format. </a:t>
            </a:r>
          </a:p>
          <a:p>
            <a:pPr lvl="1" eaLnBrk="1" hangingPunct="1">
              <a:lnSpc>
                <a:spcPct val="80000"/>
              </a:lnSpc>
              <a:buFont typeface="Wingdings" pitchFamily="2" charset="2"/>
              <a:buChar char="§"/>
            </a:pPr>
            <a:r>
              <a:rPr lang="en-US" sz="2200" dirty="0" smtClean="0"/>
              <a:t>TLE is a two-line text containing orbital information of an earth bodied satellite noted at a give time (“Epoch”)</a:t>
            </a:r>
          </a:p>
          <a:p>
            <a:pPr eaLnBrk="1" hangingPunct="1">
              <a:lnSpc>
                <a:spcPct val="80000"/>
              </a:lnSpc>
              <a:buFont typeface="Wingdings" pitchFamily="2" charset="2"/>
              <a:buChar char="§"/>
            </a:pPr>
            <a:r>
              <a:rPr lang="en-US" sz="2200" dirty="0" smtClean="0"/>
              <a:t>This format includes the following </a:t>
            </a:r>
            <a:r>
              <a:rPr lang="en-US" sz="2200" dirty="0" err="1" smtClean="0"/>
              <a:t>Keplerian</a:t>
            </a:r>
            <a:r>
              <a:rPr lang="en-US" sz="2200" dirty="0" smtClean="0"/>
              <a:t> element information Epoch</a:t>
            </a:r>
          </a:p>
          <a:p>
            <a:pPr lvl="1" eaLnBrk="1" hangingPunct="1">
              <a:lnSpc>
                <a:spcPct val="80000"/>
              </a:lnSpc>
              <a:buFont typeface="Wingdings" pitchFamily="2" charset="2"/>
              <a:buChar char="§"/>
            </a:pPr>
            <a:r>
              <a:rPr lang="en-US" sz="2200" dirty="0" smtClean="0">
                <a:ea typeface="ＭＳ Ｐゴシック" charset="0"/>
              </a:rPr>
              <a:t>Orbit inclination (deg.)</a:t>
            </a:r>
          </a:p>
          <a:p>
            <a:pPr lvl="1" eaLnBrk="1" hangingPunct="1">
              <a:lnSpc>
                <a:spcPct val="80000"/>
              </a:lnSpc>
              <a:buFont typeface="Wingdings" pitchFamily="2" charset="2"/>
              <a:buChar char="§"/>
            </a:pPr>
            <a:r>
              <a:rPr lang="en-US" sz="2200" dirty="0" smtClean="0">
                <a:ea typeface="ＭＳ Ｐゴシック" charset="0"/>
              </a:rPr>
              <a:t>Right ascension of the ascending node (deg.)</a:t>
            </a:r>
          </a:p>
          <a:p>
            <a:pPr lvl="1" eaLnBrk="1" hangingPunct="1">
              <a:lnSpc>
                <a:spcPct val="80000"/>
              </a:lnSpc>
              <a:buFont typeface="Wingdings" pitchFamily="2" charset="2"/>
              <a:buChar char="§"/>
            </a:pPr>
            <a:r>
              <a:rPr lang="en-US" sz="2200" dirty="0" smtClean="0">
                <a:ea typeface="ＭＳ Ｐゴシック" charset="0"/>
              </a:rPr>
              <a:t>Eccentricity </a:t>
            </a:r>
          </a:p>
          <a:p>
            <a:pPr lvl="1" eaLnBrk="1" hangingPunct="1">
              <a:lnSpc>
                <a:spcPct val="80000"/>
              </a:lnSpc>
              <a:buFont typeface="Wingdings" pitchFamily="2" charset="2"/>
              <a:buChar char="§"/>
            </a:pPr>
            <a:r>
              <a:rPr lang="en-US" sz="2200" dirty="0" smtClean="0">
                <a:ea typeface="ＭＳ Ｐゴシック" charset="0"/>
              </a:rPr>
              <a:t>Argument of perigee (deg.)</a:t>
            </a:r>
          </a:p>
          <a:p>
            <a:pPr lvl="1" eaLnBrk="1" hangingPunct="1">
              <a:lnSpc>
                <a:spcPct val="80000"/>
              </a:lnSpc>
              <a:buFont typeface="Wingdings" pitchFamily="2" charset="2"/>
              <a:buChar char="§"/>
            </a:pPr>
            <a:r>
              <a:rPr lang="en-US" sz="2200" dirty="0" smtClean="0">
                <a:ea typeface="ＭＳ Ｐゴシック" charset="0"/>
              </a:rPr>
              <a:t>Mean anomaly (deg.)</a:t>
            </a:r>
          </a:p>
          <a:p>
            <a:pPr lvl="1" eaLnBrk="1" hangingPunct="1">
              <a:lnSpc>
                <a:spcPct val="80000"/>
              </a:lnSpc>
              <a:buFont typeface="Wingdings" pitchFamily="2" charset="2"/>
              <a:buChar char="§"/>
            </a:pPr>
            <a:r>
              <a:rPr lang="en-US" sz="2200" dirty="0" smtClean="0">
                <a:ea typeface="ＭＳ Ｐゴシック" charset="0"/>
              </a:rPr>
              <a:t>Mean motion (rev./day)</a:t>
            </a:r>
          </a:p>
          <a:p>
            <a:pPr lvl="1" eaLnBrk="1" hangingPunct="1">
              <a:lnSpc>
                <a:spcPct val="80000"/>
              </a:lnSpc>
              <a:buFont typeface="Wingdings" pitchFamily="2" charset="2"/>
              <a:buChar char="§"/>
            </a:pPr>
            <a:r>
              <a:rPr lang="en-US" sz="2200" dirty="0" smtClean="0">
                <a:ea typeface="ＭＳ Ｐゴシック" charset="0"/>
              </a:rPr>
              <a:t>Revolution number at epoch (rev.)</a:t>
            </a:r>
            <a:endParaRPr lang="en-US" sz="2200" dirty="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6086864" y="2445959"/>
            <a:ext cx="2216563" cy="2022457"/>
          </a:xfrm>
          <a:prstGeom prst="rect">
            <a:avLst/>
          </a:prstGeom>
        </p:spPr>
      </p:pic>
      <p:sp>
        <p:nvSpPr>
          <p:cNvPr id="7" name="TextBox 6"/>
          <p:cNvSpPr txBox="1"/>
          <p:nvPr/>
        </p:nvSpPr>
        <p:spPr>
          <a:xfrm>
            <a:off x="5382817" y="4403527"/>
            <a:ext cx="3624658" cy="307777"/>
          </a:xfrm>
          <a:prstGeom prst="rect">
            <a:avLst/>
          </a:prstGeom>
          <a:noFill/>
        </p:spPr>
        <p:txBody>
          <a:bodyPr wrap="square" rtlCol="0">
            <a:spAutoFit/>
          </a:bodyPr>
          <a:lstStyle/>
          <a:p>
            <a:r>
              <a:rPr lang="en-US" sz="1400" i="1" dirty="0" err="1" smtClean="0"/>
              <a:t>Keplerian</a:t>
            </a:r>
            <a:r>
              <a:rPr lang="en-US" sz="1400" i="1" dirty="0" smtClean="0"/>
              <a:t> Elements for Orbital Predictions</a:t>
            </a:r>
            <a:endParaRPr lang="en-US" sz="1400" i="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accessible-template-2016">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280B3A1A-9FDF-D34C-B307-2528BF472487}"/>
    </a:ext>
  </a:extLst>
</a:theme>
</file>

<file path=ppt/theme/theme2.xml><?xml version="1.0" encoding="utf-8"?>
<a:theme xmlns:a="http://schemas.openxmlformats.org/drawingml/2006/main" name="1_Vertical blu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FF8C9638-BCE8-704E-85C2-78FA3E87D3AB}"/>
    </a:ext>
  </a:extLst>
</a:theme>
</file>

<file path=ppt/theme/theme3.xml><?xml version="1.0" encoding="utf-8"?>
<a:theme xmlns:a="http://schemas.openxmlformats.org/drawingml/2006/main" name="Small horizontal titl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45037F77-C1EA-7042-A884-9EB993F3C622}"/>
    </a:ext>
  </a:extLst>
</a:theme>
</file>

<file path=ppt/theme/theme4.xml><?xml version="1.0" encoding="utf-8"?>
<a:theme xmlns:a="http://schemas.openxmlformats.org/drawingml/2006/main" name="Copyright slid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 Template 2019" id="{71B48720-7E76-6645-BC2E-6AEA5D8B107D}" vid="{8796B57D-729B-6D4F-9CB4-CFF8B87E826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accessible-template-2016</Template>
  <TotalTime>5544</TotalTime>
  <Words>1467</Words>
  <Application>Microsoft Office PowerPoint</Application>
  <PresentationFormat>On-screen Show (16:9)</PresentationFormat>
  <Paragraphs>125</Paragraphs>
  <Slides>17</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17</vt:i4>
      </vt:variant>
    </vt:vector>
  </HeadingPairs>
  <TitlesOfParts>
    <vt:vector size="30" baseType="lpstr">
      <vt:lpstr>ＭＳ Ｐゴシック</vt:lpstr>
      <vt:lpstr>Arial</vt:lpstr>
      <vt:lpstr>ArialUnicodeMS</vt:lpstr>
      <vt:lpstr>Bookman Old Style</vt:lpstr>
      <vt:lpstr>Calibri</vt:lpstr>
      <vt:lpstr>Courier New</vt:lpstr>
      <vt:lpstr>Georgia</vt:lpstr>
      <vt:lpstr>Lucida Grande</vt:lpstr>
      <vt:lpstr>Wingdings</vt:lpstr>
      <vt:lpstr>accessible-template-2016</vt:lpstr>
      <vt:lpstr>1_Vertical blue</vt:lpstr>
      <vt:lpstr>Small horizontal title</vt:lpstr>
      <vt:lpstr>Copyright slide</vt:lpstr>
      <vt:lpstr>PowerPoint Presentation</vt:lpstr>
      <vt:lpstr>Overview</vt:lpstr>
      <vt:lpstr>Introduction</vt:lpstr>
      <vt:lpstr>Introduction – cont.</vt:lpstr>
      <vt:lpstr>Objective</vt:lpstr>
      <vt:lpstr>Tasks</vt:lpstr>
      <vt:lpstr>Tasks – Cnt.</vt:lpstr>
      <vt:lpstr>Tasks – Cnt.</vt:lpstr>
      <vt:lpstr>Sensor – TLE Data</vt:lpstr>
      <vt:lpstr>Sensor – TLE Data (Cnt.)</vt:lpstr>
      <vt:lpstr>Sensor – Truth Data</vt:lpstr>
      <vt:lpstr>Signal Capture</vt:lpstr>
      <vt:lpstr>Results- Make each of these its own slide</vt:lpstr>
      <vt:lpstr>Results – Cnt.</vt:lpstr>
      <vt:lpstr>Conclusions</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Bob Armstrong</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15 Sept. 2016</dc:description>
  <cp:lastModifiedBy>Briley, Aleczander L [US] (MS)</cp:lastModifiedBy>
  <cp:revision>158</cp:revision>
  <cp:lastPrinted>2015-12-30T15:17:52Z</cp:lastPrinted>
  <dcterms:created xsi:type="dcterms:W3CDTF">2019-01-30T19:19:41Z</dcterms:created>
  <dcterms:modified xsi:type="dcterms:W3CDTF">2021-04-27T06:59:11Z</dcterms:modified>
  <cp:category/>
</cp:coreProperties>
</file>