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 id="2147483722" r:id="rId4"/>
  </p:sldMasterIdLst>
  <p:notesMasterIdLst>
    <p:notesMasterId r:id="rId18"/>
  </p:notesMasterIdLst>
  <p:handoutMasterIdLst>
    <p:handoutMasterId r:id="rId19"/>
  </p:handoutMasterIdLst>
  <p:sldIdLst>
    <p:sldId id="256" r:id="rId5"/>
    <p:sldId id="423" r:id="rId6"/>
    <p:sldId id="333" r:id="rId7"/>
    <p:sldId id="428" r:id="rId8"/>
    <p:sldId id="259" r:id="rId9"/>
    <p:sldId id="338" r:id="rId10"/>
    <p:sldId id="430" r:id="rId11"/>
    <p:sldId id="431" r:id="rId12"/>
    <p:sldId id="429" r:id="rId13"/>
    <p:sldId id="425" r:id="rId14"/>
    <p:sldId id="426" r:id="rId15"/>
    <p:sldId id="427" r:id="rId16"/>
    <p:sldId id="407" r:id="rId17"/>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211" d="100"/>
          <a:sy n="211" d="100"/>
        </p:scale>
        <p:origin x="360" y="100"/>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B4794C36-C3E8-034C-9BCD-B64FEF66EDF3}" type="datetimeFigureOut">
              <a:rPr lang="en-US"/>
              <a:pPr>
                <a:defRPr/>
              </a:pPr>
              <a:t>4/25/2021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0EC25ED5-D32B-7C4A-B50C-9939D8ACB3B2}" type="slidenum">
              <a:rPr lang="en-US"/>
              <a:pPr>
                <a:defRPr/>
              </a:pPr>
              <a:t>‹#›</a:t>
            </a:fld>
            <a:endParaRPr lang="en-US"/>
          </a:p>
        </p:txBody>
      </p:sp>
    </p:spTree>
    <p:extLst>
      <p:ext uri="{BB962C8B-B14F-4D97-AF65-F5344CB8AC3E}">
        <p14:creationId xmlns:p14="http://schemas.microsoft.com/office/powerpoint/2010/main" val="3420066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7C08F31E-AE39-DC43-8ADB-5A86989EE2B7}" type="datetimeFigureOut">
              <a:rPr lang="en-US"/>
              <a:pPr>
                <a:defRPr/>
              </a:pPr>
              <a:t>4/25/2021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46368FBC-5C13-CA47-9CDB-C762BAE83476}" type="slidenum">
              <a:rPr lang="en-US"/>
              <a:pPr>
                <a:defRPr/>
              </a:pPr>
              <a:t>‹#›</a:t>
            </a:fld>
            <a:endParaRPr lang="en-US"/>
          </a:p>
        </p:txBody>
      </p:sp>
    </p:spTree>
    <p:extLst>
      <p:ext uri="{BB962C8B-B14F-4D97-AF65-F5344CB8AC3E}">
        <p14:creationId xmlns:p14="http://schemas.microsoft.com/office/powerpoint/2010/main" val="102084813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457200" y="1173163"/>
            <a:ext cx="82296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dirty="0">
                <a:solidFill>
                  <a:srgbClr val="002D72"/>
                </a:solidFill>
                <a:ea typeface="+mn-ea"/>
                <a:cs typeface="Arial" panose="020B0604020202020204" pitchFamily="34" charset="0"/>
              </a:rPr>
              <a:t>Johns Hopkins Engineering</a:t>
            </a:r>
          </a:p>
        </p:txBody>
      </p:sp>
      <p:pic>
        <p:nvPicPr>
          <p:cNvPr id="5" name="Picture 8"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2490" y="4256955"/>
            <a:ext cx="1481509" cy="881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57200" y="1956018"/>
            <a:ext cx="8229600" cy="973794"/>
          </a:xfrm>
          <a:prstGeom prst="rect">
            <a:avLst/>
          </a:prstGeom>
          <a:ln>
            <a:noFill/>
          </a:ln>
        </p:spPr>
        <p:txBody>
          <a:bodyPr anchor="ctr"/>
          <a:lstStyle>
            <a:lvl1pPr marL="0" indent="0" algn="ctr">
              <a:buNone/>
              <a:defRPr sz="3000" b="1" baseline="0">
                <a:solidFill>
                  <a:srgbClr val="313131"/>
                </a:solidFill>
              </a:defRPr>
            </a:lvl1pPr>
            <a:lvl5pPr marL="1371600" indent="0">
              <a:buNone/>
              <a:defRPr/>
            </a:lvl5pPr>
          </a:lstStyle>
          <a:p>
            <a:pPr lvl="0"/>
            <a:r>
              <a:rPr lang="en-US" dirty="0"/>
              <a:t>Edit Master text styles</a:t>
            </a:r>
          </a:p>
        </p:txBody>
      </p:sp>
      <p:sp>
        <p:nvSpPr>
          <p:cNvPr id="9" name="Content Placeholder 8"/>
          <p:cNvSpPr>
            <a:spLocks noGrp="1"/>
          </p:cNvSpPr>
          <p:nvPr>
            <p:ph sz="quarter" idx="11"/>
          </p:nvPr>
        </p:nvSpPr>
        <p:spPr>
          <a:xfrm>
            <a:off x="457200" y="3159232"/>
            <a:ext cx="8229600" cy="715644"/>
          </a:xfrm>
          <a:prstGeom prst="rect">
            <a:avLst/>
          </a:prstGeom>
          <a:ln>
            <a:noFill/>
          </a:ln>
        </p:spPr>
        <p:txBody>
          <a:bodyPr anchor="ctr"/>
          <a:lstStyle>
            <a:lvl1pPr marL="0" indent="0" algn="ctr">
              <a:spcBef>
                <a:spcPts val="600"/>
              </a:spcBef>
              <a:buNone/>
              <a:defRPr sz="1800" baseline="0">
                <a:solidFill>
                  <a:srgbClr val="313131"/>
                </a:solidFill>
              </a:defRPr>
            </a:lvl1pPr>
          </a:lstStyle>
          <a:p>
            <a:pPr lvl="0"/>
            <a:r>
              <a:rPr lang="en-US"/>
              <a:t>Edit Master text styles</a:t>
            </a:r>
          </a:p>
        </p:txBody>
      </p:sp>
    </p:spTree>
    <p:extLst>
      <p:ext uri="{BB962C8B-B14F-4D97-AF65-F5344CB8AC3E}">
        <p14:creationId xmlns:p14="http://schemas.microsoft.com/office/powerpoint/2010/main" val="155653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1"/>
          <p:cNvSpPr>
            <a:spLocks noGrp="1"/>
          </p:cNvSpPr>
          <p:nvPr>
            <p:ph type="body" sz="quarter" idx="14"/>
          </p:nvPr>
        </p:nvSpPr>
        <p:spPr>
          <a:xfrm>
            <a:off x="149225" y="1078230"/>
            <a:ext cx="8858250" cy="384175"/>
          </a:xfrm>
          <a:ln>
            <a:noFill/>
          </a:ln>
        </p:spPr>
        <p:txBody>
          <a:bodyPr/>
          <a:lstStyle>
            <a:lvl1pPr marL="0" indent="0" algn="ctr">
              <a:buNone/>
              <a:defRPr baseline="0"/>
            </a:lvl1pPr>
          </a:lstStyle>
          <a:p>
            <a:pPr lvl="0"/>
            <a:r>
              <a:rPr lang="en-US"/>
              <a:t>Edit Master text styles</a:t>
            </a:r>
          </a:p>
        </p:txBody>
      </p:sp>
      <p:sp>
        <p:nvSpPr>
          <p:cNvPr id="12" name="Content Placeholder 1"/>
          <p:cNvSpPr>
            <a:spLocks noGrp="1"/>
          </p:cNvSpPr>
          <p:nvPr>
            <p:ph sz="quarter" idx="16"/>
          </p:nvPr>
        </p:nvSpPr>
        <p:spPr>
          <a:xfrm>
            <a:off x="149225" y="1533525"/>
            <a:ext cx="8858250" cy="2978150"/>
          </a:xfrm>
          <a:ln>
            <a:noFill/>
          </a:ln>
        </p:spPr>
        <p:txBody>
          <a:bodyPr/>
          <a:lstStyle>
            <a:lvl1pPr marL="0" indent="0">
              <a:buNone/>
              <a:defRPr/>
            </a:lvl1pPr>
          </a:lstStyle>
          <a:p>
            <a:pPr lvl="0"/>
            <a:r>
              <a:rPr lang="en-US"/>
              <a:t>Edit Master text styles</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354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1"/>
          <p:cNvSpPr>
            <a:spLocks noGrp="1"/>
          </p:cNvSpPr>
          <p:nvPr>
            <p:ph idx="1"/>
          </p:nvPr>
        </p:nvSpPr>
        <p:spPr>
          <a:xfrm>
            <a:off x="149313" y="1200151"/>
            <a:ext cx="4412527" cy="3394472"/>
          </a:xfrm>
          <a:ln>
            <a:noFill/>
            <a:prstDash val="sysDash"/>
          </a:ln>
        </p:spPr>
        <p:txBody>
          <a:bodyPr anchor="ctr"/>
          <a:lstStyle>
            <a:lvl1pPr marL="0" indent="0">
              <a:buNone/>
              <a:defRPr baseline="0">
                <a:latin typeface="Arial" charset="0"/>
                <a:ea typeface="Arial" charset="0"/>
                <a:cs typeface="Arial" charset="0"/>
              </a:defRPr>
            </a:lvl1pPr>
            <a:lvl2pPr marL="568325" indent="-284163">
              <a:defRPr/>
            </a:lvl2pPr>
            <a:lvl3pPr marL="568325" indent="234950">
              <a:defRPr/>
            </a:lvl3pPr>
            <a:lvl4pPr marL="1371600" indent="0">
              <a:buNone/>
              <a:defRPr/>
            </a:lvl4pPr>
            <a:lvl5pPr marL="1828800" indent="0">
              <a:buNone/>
              <a:defRPr/>
            </a:lvl5pPr>
          </a:lstStyle>
          <a:p>
            <a:pPr lvl="0"/>
            <a:r>
              <a:rPr lang="en-US"/>
              <a:t>Edit Master text styles</a:t>
            </a:r>
          </a:p>
        </p:txBody>
      </p:sp>
      <p:sp>
        <p:nvSpPr>
          <p:cNvPr id="7" name="Picture Placeholder 1"/>
          <p:cNvSpPr>
            <a:spLocks noGrp="1"/>
          </p:cNvSpPr>
          <p:nvPr>
            <p:ph type="pic" sz="quarter" idx="13"/>
          </p:nvPr>
        </p:nvSpPr>
        <p:spPr>
          <a:xfrm>
            <a:off x="4591684" y="1200150"/>
            <a:ext cx="4416552"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69670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Chart Placeholder 1"/>
          <p:cNvSpPr>
            <a:spLocks noGrp="1"/>
          </p:cNvSpPr>
          <p:nvPr>
            <p:ph type="chart" sz="quarter" idx="14"/>
          </p:nvPr>
        </p:nvSpPr>
        <p:spPr>
          <a:xfrm>
            <a:off x="149313" y="1200151"/>
            <a:ext cx="8858161" cy="3394472"/>
          </a:xfrm>
          <a:ln>
            <a:noFill/>
          </a:ln>
        </p:spPr>
        <p:txBody>
          <a:bodyPr rtlCol="0">
            <a:normAutofit/>
          </a:bodyPr>
          <a:lstStyle>
            <a:lvl1pPr marL="0" indent="0">
              <a:buNone/>
              <a:defRPr/>
            </a:lvl1pPr>
          </a:lstStyle>
          <a:p>
            <a:pPr lvl="0"/>
            <a:r>
              <a:rPr lang="en-US" noProof="0"/>
              <a:t>Click icon to add chart</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06933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9" name="Text Placeholder 1"/>
          <p:cNvSpPr>
            <a:spLocks noGrp="1"/>
          </p:cNvSpPr>
          <p:nvPr>
            <p:ph type="body" sz="quarter" idx="14"/>
          </p:nvPr>
        </p:nvSpPr>
        <p:spPr>
          <a:xfrm>
            <a:off x="149312" y="1201422"/>
            <a:ext cx="4392207" cy="384175"/>
          </a:xfrm>
          <a:ln>
            <a:noFill/>
          </a:ln>
        </p:spPr>
        <p:txBody>
          <a:bodyPr/>
          <a:lstStyle>
            <a:lvl1pPr marL="0" indent="0" algn="ctr">
              <a:buNone/>
              <a:defRPr baseline="0"/>
            </a:lvl1pPr>
          </a:lstStyle>
          <a:p>
            <a:pPr lvl="0"/>
            <a:r>
              <a:rPr lang="en-US"/>
              <a:t>Edit Master text styles</a:t>
            </a:r>
          </a:p>
        </p:txBody>
      </p:sp>
      <p:sp>
        <p:nvSpPr>
          <p:cNvPr id="17" name="Content Placeholder 1"/>
          <p:cNvSpPr>
            <a:spLocks noGrp="1"/>
          </p:cNvSpPr>
          <p:nvPr>
            <p:ph idx="1"/>
          </p:nvPr>
        </p:nvSpPr>
        <p:spPr>
          <a:xfrm>
            <a:off x="149311" y="1666241"/>
            <a:ext cx="4392207" cy="292838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vl2pPr>
            <a:lvl3pPr marL="798513" indent="-230188">
              <a:buSzPct val="10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4615266" y="1201422"/>
            <a:ext cx="4392207" cy="339447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atin typeface="Arial" charset="0"/>
                <a:ea typeface="Arial" charset="0"/>
                <a:cs typeface="Arial" charset="0"/>
              </a:defRPr>
            </a:lvl2pPr>
            <a:lvl3pPr marL="798513" indent="-230188">
              <a:buSzPct val="100000"/>
              <a:buFont typeface="ArialUnicodeMS" charset="0"/>
              <a:buChar char="●"/>
              <a:defRPr>
                <a:latin typeface="Arial" charset="0"/>
                <a:ea typeface="Arial" charset="0"/>
                <a:cs typeface="Arial" charset="0"/>
              </a:defRPr>
            </a:lvl3p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51670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line blue">
    <p:bg>
      <p:bgPr>
        <a:solidFill>
          <a:srgbClr val="002D7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313" y="2143125"/>
            <a:ext cx="8858161" cy="857250"/>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1988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dden title, big photo">
    <p:spTree>
      <p:nvGrpSpPr>
        <p:cNvPr id="1" name=""/>
        <p:cNvGrpSpPr/>
        <p:nvPr/>
      </p:nvGrpSpPr>
      <p:grpSpPr>
        <a:xfrm>
          <a:off x="0" y="0"/>
          <a:ext cx="0" cy="0"/>
          <a:chOff x="0" y="0"/>
          <a:chExt cx="0" cy="0"/>
        </a:xfrm>
      </p:grpSpPr>
      <p:sp>
        <p:nvSpPr>
          <p:cNvPr id="2" name="Title 1"/>
          <p:cNvSpPr>
            <a:spLocks noGrp="1"/>
          </p:cNvSpPr>
          <p:nvPr>
            <p:ph type="title"/>
          </p:nvPr>
        </p:nvSpPr>
        <p:spPr>
          <a:xfrm>
            <a:off x="149313" y="1116711"/>
            <a:ext cx="8858161" cy="857250"/>
          </a:xfrm>
        </p:spPr>
        <p:txBody>
          <a:bodyPr/>
          <a:lstStyle>
            <a:lvl1pPr>
              <a:defRPr baseline="0">
                <a:solidFill>
                  <a:schemeClr val="tx1"/>
                </a:solidFill>
              </a:defRPr>
            </a:lvl1pPr>
          </a:lstStyle>
          <a:p>
            <a:r>
              <a:rPr lang="en-US"/>
              <a:t>Click to edit Master title style</a:t>
            </a:r>
            <a:endParaRPr lang="en-US" dirty="0"/>
          </a:p>
        </p:txBody>
      </p:sp>
      <p:sp>
        <p:nvSpPr>
          <p:cNvPr id="4" name="Picture Placeholder 1"/>
          <p:cNvSpPr>
            <a:spLocks noGrp="1"/>
          </p:cNvSpPr>
          <p:nvPr>
            <p:ph type="pic" sz="quarter" idx="13"/>
          </p:nvPr>
        </p:nvSpPr>
        <p:spPr>
          <a:xfrm>
            <a:off x="0" y="5137"/>
            <a:ext cx="9144000" cy="5143500"/>
          </a:xfrm>
          <a:ln>
            <a:noFill/>
          </a:ln>
        </p:spPr>
        <p:txBody>
          <a:bodyPr rtlCol="0">
            <a:normAutofit/>
          </a:bodyPr>
          <a:lstStyle>
            <a:lvl1pPr marL="0" indent="0">
              <a:buNone/>
              <a:defRPr baseline="0">
                <a:solidFill>
                  <a:schemeClr val="bg1"/>
                </a:solidFill>
              </a:defRPr>
            </a:lvl1pPr>
          </a:lstStyle>
          <a:p>
            <a:pPr lvl="0"/>
            <a:r>
              <a:rPr lang="en-US" noProof="0"/>
              <a:t>Click icon to add picture</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29395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0" y="965200"/>
            <a:ext cx="9144000" cy="4178300"/>
          </a:xfrm>
          <a:ln>
            <a:noFill/>
          </a:ln>
        </p:spPr>
        <p:txBody>
          <a:bodyPr rtlCol="0">
            <a:normAutofit/>
          </a:bodyPr>
          <a:lstStyle>
            <a:lvl1pPr marL="0" indent="0">
              <a:buNone/>
              <a:defRPr baseline="0"/>
            </a:lvl1pPr>
          </a:lstStyle>
          <a:p>
            <a:pPr lvl="0"/>
            <a:r>
              <a:rPr lang="en-US" noProof="0"/>
              <a:t>Click icon to add picture</a:t>
            </a:r>
            <a:endParaRPr lang="en-US" noProof="0" dirty="0"/>
          </a:p>
        </p:txBody>
      </p:sp>
      <p:sp>
        <p:nvSpPr>
          <p:cNvPr id="9" name="Source"/>
          <p:cNvSpPr>
            <a:spLocks noGrp="1"/>
          </p:cNvSpPr>
          <p:nvPr>
            <p:ph idx="11"/>
          </p:nvPr>
        </p:nvSpPr>
        <p:spPr>
          <a:xfrm>
            <a:off x="832291"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73252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5" name="Content Placeholder 4"/>
          <p:cNvSpPr>
            <a:spLocks noGrp="1"/>
          </p:cNvSpPr>
          <p:nvPr>
            <p:ph sz="quarter" idx="17"/>
          </p:nvPr>
        </p:nvSpPr>
        <p:spPr>
          <a:xfrm>
            <a:off x="149313" y="1200150"/>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2" name="Content Placeholder 4"/>
          <p:cNvSpPr>
            <a:spLocks noGrp="1"/>
          </p:cNvSpPr>
          <p:nvPr>
            <p:ph sz="quarter" idx="18"/>
          </p:nvPr>
        </p:nvSpPr>
        <p:spPr>
          <a:xfrm>
            <a:off x="3154450"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3" name="Content Placeholder 4"/>
          <p:cNvSpPr>
            <a:spLocks noGrp="1"/>
          </p:cNvSpPr>
          <p:nvPr>
            <p:ph sz="quarter" idx="19"/>
          </p:nvPr>
        </p:nvSpPr>
        <p:spPr>
          <a:xfrm>
            <a:off x="6159588"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6346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3 photo with captions">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8" name="Picture Placeholder 1"/>
          <p:cNvSpPr>
            <a:spLocks noGrp="1"/>
          </p:cNvSpPr>
          <p:nvPr>
            <p:ph type="pic" sz="quarter" idx="13"/>
          </p:nvPr>
        </p:nvSpPr>
        <p:spPr>
          <a:xfrm>
            <a:off x="143705"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0" name="Text Placeholder 1"/>
          <p:cNvSpPr>
            <a:spLocks noGrp="1"/>
          </p:cNvSpPr>
          <p:nvPr>
            <p:ph type="body" sz="quarter" idx="15"/>
          </p:nvPr>
        </p:nvSpPr>
        <p:spPr>
          <a:xfrm>
            <a:off x="141692" y="4307206"/>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4" name="Picture Placeholder 2"/>
          <p:cNvSpPr>
            <a:spLocks noGrp="1"/>
          </p:cNvSpPr>
          <p:nvPr>
            <p:ph type="pic" sz="quarter" idx="22"/>
          </p:nvPr>
        </p:nvSpPr>
        <p:spPr>
          <a:xfrm>
            <a:off x="3149600"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1" name="Text Placeholder 2"/>
          <p:cNvSpPr>
            <a:spLocks noGrp="1"/>
          </p:cNvSpPr>
          <p:nvPr>
            <p:ph type="body" sz="quarter" idx="19"/>
          </p:nvPr>
        </p:nvSpPr>
        <p:spPr>
          <a:xfrm>
            <a:off x="3149600" y="4307206"/>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3" name="Picture Placeholder 3"/>
          <p:cNvSpPr>
            <a:spLocks noGrp="1"/>
          </p:cNvSpPr>
          <p:nvPr>
            <p:ph type="pic" sz="quarter" idx="21"/>
          </p:nvPr>
        </p:nvSpPr>
        <p:spPr>
          <a:xfrm>
            <a:off x="6149427"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2" name="Text Placeholder 3"/>
          <p:cNvSpPr>
            <a:spLocks noGrp="1"/>
          </p:cNvSpPr>
          <p:nvPr>
            <p:ph type="body" sz="quarter" idx="20"/>
          </p:nvPr>
        </p:nvSpPr>
        <p:spPr>
          <a:xfrm>
            <a:off x="6149428" y="4307206"/>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963144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photo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149313" y="1203959"/>
            <a:ext cx="4397920"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8" name="Text Placeholder 1"/>
          <p:cNvSpPr>
            <a:spLocks noGrp="1"/>
          </p:cNvSpPr>
          <p:nvPr>
            <p:ph type="body" sz="quarter" idx="15"/>
          </p:nvPr>
        </p:nvSpPr>
        <p:spPr>
          <a:xfrm>
            <a:off x="149313" y="4306824"/>
            <a:ext cx="4397920" cy="450850"/>
          </a:xfrm>
          <a:ln>
            <a:noFill/>
          </a:ln>
        </p:spPr>
        <p:txBody>
          <a:bodyPr>
            <a:noAutofit/>
          </a:bodyPr>
          <a:lstStyle>
            <a:lvl1pPr marL="0" indent="0" algn="ctr">
              <a:buNone/>
              <a:defRPr sz="1400" baseline="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1" name="Picture Placeholder 2"/>
          <p:cNvSpPr>
            <a:spLocks noGrp="1"/>
          </p:cNvSpPr>
          <p:nvPr>
            <p:ph type="pic" sz="quarter" idx="17"/>
          </p:nvPr>
        </p:nvSpPr>
        <p:spPr>
          <a:xfrm>
            <a:off x="4617085" y="1203959"/>
            <a:ext cx="4398264"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9" name="Text Placeholder 2"/>
          <p:cNvSpPr>
            <a:spLocks noGrp="1"/>
          </p:cNvSpPr>
          <p:nvPr>
            <p:ph type="body" sz="quarter" idx="16"/>
          </p:nvPr>
        </p:nvSpPr>
        <p:spPr>
          <a:xfrm>
            <a:off x="4617085" y="4306824"/>
            <a:ext cx="4390388" cy="450850"/>
          </a:xfrm>
          <a:ln>
            <a:noFill/>
          </a:ln>
        </p:spPr>
        <p:txBody>
          <a:bodyPr>
            <a:noAutofit/>
          </a:bodyPr>
          <a:lstStyle>
            <a:lvl1pPr marL="0" indent="0" algn="ctr">
              <a:buNone/>
              <a:defRPr sz="140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0" name="Source"/>
          <p:cNvSpPr>
            <a:spLocks noGrp="1"/>
          </p:cNvSpPr>
          <p:nvPr>
            <p:ph idx="11"/>
          </p:nvPr>
        </p:nvSpPr>
        <p:spPr>
          <a:xfrm>
            <a:off x="884262"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9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aculty">
    <p:bg>
      <p:bgPr>
        <a:solidFill>
          <a:srgbClr val="002D72"/>
        </a:solidFill>
        <a:effectLst/>
      </p:bgPr>
    </p:bg>
    <p:spTree>
      <p:nvGrpSpPr>
        <p:cNvPr id="1" name=""/>
        <p:cNvGrpSpPr/>
        <p:nvPr/>
      </p:nvGrpSpPr>
      <p:grpSpPr>
        <a:xfrm>
          <a:off x="0" y="0"/>
          <a:ext cx="0" cy="0"/>
          <a:chOff x="0" y="0"/>
          <a:chExt cx="0" cy="0"/>
        </a:xfrm>
      </p:grpSpPr>
      <p:pic>
        <p:nvPicPr>
          <p:cNvPr id="5" name="Picture 7"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9"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aculty Name"/>
          <p:cNvSpPr>
            <a:spLocks noGrp="1" noChangeArrowheads="1"/>
          </p:cNvSpPr>
          <p:nvPr>
            <p:ph type="subTitle" idx="1"/>
          </p:nvPr>
        </p:nvSpPr>
        <p:spPr bwMode="auto">
          <a:xfrm>
            <a:off x="411481" y="3287713"/>
            <a:ext cx="7024370"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baseline="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7" name="Faculty Photo"/>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marL="0" indent="0">
              <a:buNone/>
              <a:defRPr sz="14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4439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2" name="Picture 6"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7"/>
          <p:cNvSpPr>
            <a:spLocks noChangeArrowheads="1"/>
          </p:cNvSpPr>
          <p:nvPr userDrawn="1"/>
        </p:nvSpPr>
        <p:spPr bwMode="auto">
          <a:xfrm>
            <a:off x="0" y="4529138"/>
            <a:ext cx="9144000"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3857584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lvl1pPr>
              <a:defRPr/>
            </a:lvl1pPr>
          </a:lstStyle>
          <a:p>
            <a:r>
              <a:rPr lang="en-US"/>
              <a:t>Click to edit Master title style</a:t>
            </a:r>
            <a:endParaRPr lang="en-US" dirty="0"/>
          </a:p>
        </p:txBody>
      </p:sp>
      <p:sp>
        <p:nvSpPr>
          <p:cNvPr id="4" name="Picture Placeholder 1"/>
          <p:cNvSpPr>
            <a:spLocks noGrp="1"/>
          </p:cNvSpPr>
          <p:nvPr>
            <p:ph type="pic" sz="quarter" idx="1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8"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11576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idx="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03899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1"/>
          <p:cNvSpPr>
            <a:spLocks noGrp="1"/>
          </p:cNvSpPr>
          <p:nvPr>
            <p:ph idx="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8" name="Content Placeholder 1"/>
          <p:cNvSpPr>
            <a:spLocks noGrp="1"/>
          </p:cNvSpPr>
          <p:nvPr>
            <p:ph idx="16"/>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10"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943700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1"/>
          <p:cNvSpPr>
            <a:spLocks noGrp="1"/>
          </p:cNvSpPr>
          <p:nvPr>
            <p:ph type="body" sz="quarter" idx="17"/>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a:t>Edit Master text styles</a:t>
            </a:r>
          </a:p>
        </p:txBody>
      </p:sp>
      <p:sp>
        <p:nvSpPr>
          <p:cNvPr id="10" name="Content Placeholder 1"/>
          <p:cNvSpPr>
            <a:spLocks noGrp="1"/>
          </p:cNvSpPr>
          <p:nvPr>
            <p:ph idx="18"/>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7"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36876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1"/>
          <p:cNvSpPr>
            <a:spLocks noGrp="1"/>
          </p:cNvSpPr>
          <p:nvPr>
            <p:ph type="body" sz="quarter" idx="1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896450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Picture Placeholder 1"/>
          <p:cNvSpPr>
            <a:spLocks noGrp="1"/>
          </p:cNvSpPr>
          <p:nvPr>
            <p:ph type="pic" sz="quarter" idx="17"/>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3" name="Picture Placeholder 2"/>
          <p:cNvSpPr>
            <a:spLocks noGrp="1"/>
          </p:cNvSpPr>
          <p:nvPr>
            <p:ph type="pic" sz="quarter" idx="19"/>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2" name="Picture Placeholder 3"/>
          <p:cNvSpPr>
            <a:spLocks noGrp="1"/>
          </p:cNvSpPr>
          <p:nvPr>
            <p:ph type="pic" sz="quarter" idx="18"/>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4" name="Picture Placeholder 4"/>
          <p:cNvSpPr>
            <a:spLocks noGrp="1"/>
          </p:cNvSpPr>
          <p:nvPr>
            <p:ph type="pic" sz="quarter" idx="20"/>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9"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027980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12" name="Text Placeholder 1"/>
          <p:cNvSpPr>
            <a:spLocks noGrp="1"/>
          </p:cNvSpPr>
          <p:nvPr>
            <p:ph type="body" sz="quarter" idx="20"/>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a:t>Edit Master text styles</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pPr lvl="0"/>
            <a:r>
              <a:rPr lang="en-US" noProof="0" dirty="0"/>
              <a:t>Click icon to add table</a:t>
            </a:r>
          </a:p>
        </p:txBody>
      </p:sp>
      <p:sp>
        <p:nvSpPr>
          <p:cNvPr id="10"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624446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dirty="0"/>
              <a:t>Click icon to add chart</a:t>
            </a:r>
          </a:p>
        </p:txBody>
      </p:sp>
      <p:sp>
        <p:nvSpPr>
          <p:cNvPr id="5"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79133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5" name="Picture Placeholder 1"/>
          <p:cNvSpPr>
            <a:spLocks noGrp="1"/>
          </p:cNvSpPr>
          <p:nvPr>
            <p:ph type="pic" sz="quarter" idx="19"/>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6"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4346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faculty">
    <p:bg>
      <p:bgPr>
        <a:solidFill>
          <a:srgbClr val="002D72"/>
        </a:solidFill>
        <a:effectLst/>
      </p:bgPr>
    </p:bg>
    <p:spTree>
      <p:nvGrpSpPr>
        <p:cNvPr id="1" name=""/>
        <p:cNvGrpSpPr/>
        <p:nvPr/>
      </p:nvGrpSpPr>
      <p:grpSpPr>
        <a:xfrm>
          <a:off x="0" y="0"/>
          <a:ext cx="0" cy="0"/>
          <a:chOff x="0" y="0"/>
          <a:chExt cx="0" cy="0"/>
        </a:xfrm>
      </p:grpSpPr>
      <p:pic>
        <p:nvPicPr>
          <p:cNvPr id="8" name="Picture 6"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11"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p:cNvSpPr>
            <a:spLocks noGrp="1" noChangeArrowheads="1"/>
          </p:cNvSpPr>
          <p:nvPr>
            <p:ph type="ctrTitle"/>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Arial" charset="0"/>
                <a:ea typeface="Arial" charset="0"/>
                <a:cs typeface="Arial" charset="0"/>
              </a:defRPr>
            </a:lvl1pPr>
          </a:lstStyle>
          <a:p>
            <a:r>
              <a:rPr lang="en-US"/>
              <a:t>Click to edit Master title style</a:t>
            </a:r>
            <a:endParaRPr lang="en-US" dirty="0"/>
          </a:p>
        </p:txBody>
      </p:sp>
      <p:sp>
        <p:nvSpPr>
          <p:cNvPr id="6" name="Faculty Name 1"/>
          <p:cNvSpPr>
            <a:spLocks noGrp="1" noChangeArrowheads="1"/>
          </p:cNvSpPr>
          <p:nvPr>
            <p:ph type="subTitle" idx="1"/>
          </p:nvPr>
        </p:nvSpPr>
        <p:spPr bwMode="auto">
          <a:xfrm>
            <a:off x="271463" y="3282951"/>
            <a:ext cx="2898457"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12" name="Faculty Photo 1"/>
          <p:cNvSpPr>
            <a:spLocks noGrp="1"/>
          </p:cNvSpPr>
          <p:nvPr>
            <p:ph type="pic" sz="quarter" idx="13"/>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Arial" charset="0"/>
                <a:ea typeface="Arial" charset="0"/>
                <a:cs typeface="Arial" charset="0"/>
              </a:defRPr>
            </a:lvl1pPr>
          </a:lstStyle>
          <a:p>
            <a:pPr lvl="0"/>
            <a:r>
              <a:rPr lang="en-US" noProof="0"/>
              <a:t>Click icon to add picture</a:t>
            </a:r>
            <a:endParaRPr lang="en-US" noProof="0" dirty="0"/>
          </a:p>
        </p:txBody>
      </p:sp>
      <p:sp>
        <p:nvSpPr>
          <p:cNvPr id="3" name="Faculty Name 2"/>
          <p:cNvSpPr>
            <a:spLocks noGrp="1"/>
          </p:cNvSpPr>
          <p:nvPr>
            <p:ph type="body" sz="quarter" idx="15"/>
          </p:nvPr>
        </p:nvSpPr>
        <p:spPr>
          <a:xfrm>
            <a:off x="4684508" y="3287713"/>
            <a:ext cx="2722131" cy="1066166"/>
          </a:xfrm>
          <a:ln>
            <a:noFill/>
          </a:ln>
        </p:spPr>
        <p:txBody>
          <a:bodyPr/>
          <a:lstStyle>
            <a:lvl1pPr marL="0" indent="0" algn="r">
              <a:spcBef>
                <a:spcPts val="0"/>
              </a:spcBef>
              <a:buNone/>
              <a:defRPr baseline="0">
                <a:solidFill>
                  <a:srgbClr val="FFE0B3"/>
                </a:solidFill>
                <a:latin typeface="Arial" charset="0"/>
                <a:ea typeface="Arial" charset="0"/>
                <a:cs typeface="Arial" charset="0"/>
              </a:defRPr>
            </a:lvl1pPr>
            <a:lvl2pPr marL="457200" indent="0">
              <a:buNone/>
              <a:defRPr/>
            </a:lvl2pPr>
            <a:lvl3pPr marL="798513" indent="0">
              <a:buNone/>
              <a:defRPr/>
            </a:lvl3pPr>
            <a:lvl4pPr marL="1371600" indent="0">
              <a:buNone/>
              <a:defRPr/>
            </a:lvl4pPr>
            <a:lvl5pPr marL="1828800" indent="0">
              <a:buNone/>
              <a:defRPr/>
            </a:lvl5pPr>
          </a:lstStyle>
          <a:p>
            <a:pPr lvl="0"/>
            <a:r>
              <a:rPr lang="en-US"/>
              <a:t>Edit Master text styles</a:t>
            </a:r>
          </a:p>
        </p:txBody>
      </p:sp>
      <p:sp>
        <p:nvSpPr>
          <p:cNvPr id="7" name="Faculty Photo 2"/>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mj-lt"/>
                <a:cs typeface="Arial"/>
              </a:defRPr>
            </a:lvl1pPr>
          </a:lstStyle>
          <a:p>
            <a:pPr lvl="0"/>
            <a:r>
              <a:rPr lang="en-US" noProof="0"/>
              <a:t>Click icon to add picture</a:t>
            </a:r>
            <a:endParaRPr lang="en-US" noProof="0" dirty="0"/>
          </a:p>
        </p:txBody>
      </p:sp>
      <p:sp>
        <p:nvSpPr>
          <p:cNvPr id="1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a:solidFill>
                  <a:schemeClr val="bg1"/>
                </a:solidFill>
                <a:latin typeface="Arial" charset="0"/>
                <a:ea typeface="Arial" charset="0"/>
                <a:cs typeface="Arial"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8085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p:nvPr>
        </p:nvSpPr>
        <p:spPr>
          <a:xfrm>
            <a:off x="141604" y="4021455"/>
            <a:ext cx="8812912" cy="459105"/>
          </a:xfrm>
        </p:spPr>
        <p:txBody>
          <a:bodyPr/>
          <a:lstStyle>
            <a:lvl1pPr>
              <a:defRPr>
                <a:latin typeface="Arial" charset="0"/>
                <a:ea typeface="Arial" charset="0"/>
                <a:cs typeface="Arial" charset="0"/>
              </a:defRPr>
            </a:lvl1pPr>
          </a:lstStyle>
          <a:p>
            <a:r>
              <a:rPr lang="en-US"/>
              <a:t>Click to edit Master title style</a:t>
            </a:r>
            <a:endParaRPr lang="en-US" dirty="0"/>
          </a:p>
        </p:txBody>
      </p:sp>
      <p:sp>
        <p:nvSpPr>
          <p:cNvPr id="8" name="Text Placeholder 1"/>
          <p:cNvSpPr>
            <a:spLocks noGrp="1"/>
          </p:cNvSpPr>
          <p:nvPr>
            <p:ph type="body" sz="quarter" idx="10"/>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10" name="Source"/>
          <p:cNvSpPr>
            <a:spLocks noGrp="1"/>
          </p:cNvSpPr>
          <p:nvPr>
            <p:ph idx="1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10549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4529138"/>
            <a:ext cx="9144000"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2623989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505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02D72"/>
        </a:solidFill>
        <a:effectLst/>
      </p:bgPr>
    </p:bg>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98425" y="4714875"/>
            <a:ext cx="89646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en-US" sz="1000">
                <a:solidFill>
                  <a:schemeClr val="bg1"/>
                </a:solidFill>
                <a:cs typeface="Arial" charset="0"/>
              </a:rPr>
              <a:t>The material in this video is subject to the copyright of the owners of the material and is being provided for educational purposes under</a:t>
            </a:r>
            <a:br>
              <a:rPr lang="en-US" sz="1000">
                <a:solidFill>
                  <a:schemeClr val="bg1"/>
                </a:solidFill>
                <a:cs typeface="Arial" charset="0"/>
              </a:rPr>
            </a:br>
            <a:r>
              <a:rPr lang="en-US" sz="1000">
                <a:solidFill>
                  <a:schemeClr val="bg1"/>
                </a:solidFill>
                <a:cs typeface="Arial" charset="0"/>
              </a:rPr>
              <a:t>rules of fair use for registered students in this course only. No additional copies of the copyrighted work may be made or distributed.</a:t>
            </a:r>
          </a:p>
        </p:txBody>
      </p:sp>
      <p:cxnSp>
        <p:nvCxnSpPr>
          <p:cNvPr id="4" name="Straight Connector 1"/>
          <p:cNvCxnSpPr>
            <a:cxnSpLocks noChangeShapeType="1"/>
          </p:cNvCxnSpPr>
          <p:nvPr userDrawn="1"/>
        </p:nvCxnSpPr>
        <p:spPr bwMode="auto">
          <a:xfrm>
            <a:off x="257175" y="3165475"/>
            <a:ext cx="4910138" cy="1588"/>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5" name="Picture 9"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0"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256682" y="3258502"/>
            <a:ext cx="4886325" cy="1293177"/>
          </a:xfrm>
        </p:spPr>
        <p:txBody>
          <a:bodyPr anchor="t">
            <a:normAutofit/>
          </a:bodyPr>
          <a:lstStyle>
            <a:lvl1pPr>
              <a:defRPr sz="2200">
                <a:solidFill>
                  <a:srgbClr val="FFE0B3"/>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47392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2"/>
          <p:cNvSpPr>
            <a:spLocks noGrp="1"/>
          </p:cNvSpPr>
          <p:nvPr>
            <p:ph idx="1"/>
          </p:nvPr>
        </p:nvSpPr>
        <p:spPr>
          <a:xfrm>
            <a:off x="149313" y="1200151"/>
            <a:ext cx="885816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3330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2"/>
          <p:cNvSpPr>
            <a:spLocks noGrp="1"/>
          </p:cNvSpPr>
          <p:nvPr>
            <p:ph idx="1"/>
          </p:nvPr>
        </p:nvSpPr>
        <p:spPr>
          <a:xfrm>
            <a:off x="149313" y="1200152"/>
            <a:ext cx="8858161" cy="1539850"/>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8" name="Text Placeholder 2"/>
          <p:cNvSpPr>
            <a:spLocks noGrp="1"/>
          </p:cNvSpPr>
          <p:nvPr>
            <p:ph idx="12"/>
          </p:nvPr>
        </p:nvSpPr>
        <p:spPr>
          <a:xfrm>
            <a:off x="149313" y="2929467"/>
            <a:ext cx="8858161" cy="1665156"/>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1862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6" name="Text Placeholder 2"/>
          <p:cNvSpPr>
            <a:spLocks noGrp="1"/>
          </p:cNvSpPr>
          <p:nvPr>
            <p:ph idx="1"/>
          </p:nvPr>
        </p:nvSpPr>
        <p:spPr>
          <a:xfrm>
            <a:off x="149313" y="1200151"/>
            <a:ext cx="432673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9" name="Text Placeholder 2"/>
          <p:cNvSpPr>
            <a:spLocks noGrp="1"/>
          </p:cNvSpPr>
          <p:nvPr>
            <p:ph idx="12"/>
          </p:nvPr>
        </p:nvSpPr>
        <p:spPr>
          <a:xfrm>
            <a:off x="4684889" y="1200151"/>
            <a:ext cx="4322585"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7358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s &amp; 1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2"/>
          <p:cNvSpPr>
            <a:spLocks noGrp="1"/>
          </p:cNvSpPr>
          <p:nvPr>
            <p:ph idx="1"/>
          </p:nvPr>
        </p:nvSpPr>
        <p:spPr>
          <a:xfrm>
            <a:off x="149314" y="1200151"/>
            <a:ext cx="4913754" cy="3394472"/>
          </a:xfrm>
          <a:prstGeom prst="rect">
            <a:avLst/>
          </a:prstGeom>
          <a:ln>
            <a:noFill/>
          </a:ln>
        </p:spPr>
        <p:txBody>
          <a:bodyPr rtlCol="0">
            <a:normAutofit/>
          </a:bodyPr>
          <a:lstStyle>
            <a:lvl1pPr marL="285750" indent="-285750">
              <a:buClr>
                <a:srgbClr val="002D72"/>
              </a:buClr>
              <a:buSzPct val="125000"/>
              <a:buFont typeface="Wingdings" charset="2"/>
              <a:buChar char="§"/>
              <a:defRPr/>
            </a:lvl1pPr>
            <a:lvl2pPr marL="742950" indent="-285750">
              <a:buClr>
                <a:srgbClr val="002D72"/>
              </a:buClr>
              <a:buSzPct val="100000"/>
              <a:buFont typeface="Courier New" panose="02070309020205020404" pitchFamily="49" charset="0"/>
              <a:buChar char="o"/>
              <a:defRPr/>
            </a:lvl2pPr>
            <a:lvl3pPr marL="1200150" indent="-285750">
              <a:buClr>
                <a:srgbClr val="002D72"/>
              </a:buClr>
              <a:buSzPct val="14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Picture Placeholder 1"/>
          <p:cNvSpPr>
            <a:spLocks noGrp="1"/>
          </p:cNvSpPr>
          <p:nvPr>
            <p:ph type="pic" sz="quarter" idx="13"/>
          </p:nvPr>
        </p:nvSpPr>
        <p:spPr>
          <a:xfrm>
            <a:off x="5222875" y="1200151"/>
            <a:ext cx="3784600" cy="3394472"/>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4431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amp; 2 photos">
    <p:spTree>
      <p:nvGrpSpPr>
        <p:cNvPr id="1" name=""/>
        <p:cNvGrpSpPr/>
        <p:nvPr/>
      </p:nvGrpSpPr>
      <p:grpSpPr>
        <a:xfrm>
          <a:off x="0" y="0"/>
          <a:ext cx="0" cy="0"/>
          <a:chOff x="0" y="0"/>
          <a:chExt cx="0" cy="0"/>
        </a:xfrm>
      </p:grpSpPr>
      <p:sp>
        <p:nvSpPr>
          <p:cNvPr id="2" name="Title 1"/>
          <p:cNvSpPr>
            <a:spLocks noGrp="1"/>
          </p:cNvSpPr>
          <p:nvPr>
            <p:ph type="title"/>
          </p:nvPr>
        </p:nvSpPr>
        <p:spPr>
          <a:xfrm>
            <a:off x="149313" y="53975"/>
            <a:ext cx="8858161" cy="857250"/>
          </a:xfrm>
        </p:spPr>
        <p:txBody>
          <a:bodyPr/>
          <a:lstStyle/>
          <a:p>
            <a:r>
              <a:rPr lang="en-US"/>
              <a:t>Click to edit Master title style</a:t>
            </a:r>
            <a:endParaRPr lang="en-US" dirty="0"/>
          </a:p>
        </p:txBody>
      </p:sp>
      <p:sp>
        <p:nvSpPr>
          <p:cNvPr id="10" name="Content Placeholder 1"/>
          <p:cNvSpPr>
            <a:spLocks noGrp="1"/>
          </p:cNvSpPr>
          <p:nvPr>
            <p:ph idx="15"/>
          </p:nvPr>
        </p:nvSpPr>
        <p:spPr>
          <a:xfrm>
            <a:off x="149313" y="1200151"/>
            <a:ext cx="2512607" cy="3394472"/>
          </a:xfrm>
          <a:ln>
            <a:noFill/>
          </a:ln>
        </p:spPr>
        <p:txBody>
          <a:bodyPr/>
          <a:lstStyle>
            <a:lvl1pPr marL="288925" indent="-288925">
              <a:buSzPct val="125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00000"/>
              <a:buFont typeface="Courier New" panose="02070309020205020404" pitchFamily="49" charset="0"/>
              <a:buChar char="o"/>
              <a:defRPr>
                <a:latin typeface="Arial" charset="0"/>
                <a:ea typeface="Arial" charset="0"/>
                <a:cs typeface="Arial" charset="0"/>
              </a:defRPr>
            </a:lvl2pPr>
            <a:lvl3pPr marL="808038" indent="-234950">
              <a:buSzPct val="100000"/>
              <a:buFont typeface="Arial" panose="020B0604020202020204" pitchFamily="34" charset="0"/>
              <a:buChar char="●"/>
              <a:tabLst/>
              <a:defRPr>
                <a:latin typeface="Arial" charset="0"/>
                <a:ea typeface="Arial" charset="0"/>
                <a:cs typeface="Arial" charset="0"/>
              </a:defRPr>
            </a:lvl3pPr>
            <a:lvl4pPr marL="1371600" indent="0">
              <a:buNone/>
              <a:defRPr/>
            </a:lvl4pPr>
            <a:lvl5pPr marL="1828800" indent="0">
              <a:buNone/>
              <a:defRPr/>
            </a:lvl5pPr>
          </a:lstStyle>
          <a:p>
            <a:pPr lvl="0"/>
            <a:r>
              <a:rPr lang="en-US"/>
              <a:t>Edit Master text styles</a:t>
            </a:r>
          </a:p>
          <a:p>
            <a:pPr lvl="1"/>
            <a:r>
              <a:rPr lang="en-US"/>
              <a:t>Second level</a:t>
            </a:r>
          </a:p>
          <a:p>
            <a:pPr lvl="2"/>
            <a:r>
              <a:rPr lang="en-US"/>
              <a:t>Third level</a:t>
            </a:r>
          </a:p>
        </p:txBody>
      </p:sp>
      <p:sp>
        <p:nvSpPr>
          <p:cNvPr id="8" name="Picture Placeholder 1"/>
          <p:cNvSpPr>
            <a:spLocks noGrp="1"/>
          </p:cNvSpPr>
          <p:nvPr>
            <p:ph type="pic" sz="quarter" idx="14"/>
          </p:nvPr>
        </p:nvSpPr>
        <p:spPr>
          <a:xfrm>
            <a:off x="2782020" y="1200151"/>
            <a:ext cx="3055533"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7" name="Picture Placeholder 2"/>
          <p:cNvSpPr>
            <a:spLocks noGrp="1"/>
          </p:cNvSpPr>
          <p:nvPr>
            <p:ph type="pic" sz="quarter" idx="13"/>
          </p:nvPr>
        </p:nvSpPr>
        <p:spPr>
          <a:xfrm>
            <a:off x="5951940" y="1200151"/>
            <a:ext cx="3055533" cy="3394075"/>
          </a:xfrm>
          <a:ln>
            <a:noFill/>
          </a:ln>
        </p:spPr>
        <p:txBody>
          <a:bodyPr rtlCol="0">
            <a:normAutofit/>
          </a:bodyPr>
          <a:lstStyle>
            <a:lvl1pPr marL="0" marR="0" indent="0" algn="l" defTabSz="457200" rtl="0" eaLnBrk="1" fontAlgn="auto" latinLnBrk="0" hangingPunct="1">
              <a:lnSpc>
                <a:spcPct val="100000"/>
              </a:lnSpc>
              <a:spcBef>
                <a:spcPts val="2400"/>
              </a:spcBef>
              <a:spcAft>
                <a:spcPts val="0"/>
              </a:spcAft>
              <a:buClr>
                <a:srgbClr val="154780"/>
              </a:buClr>
              <a:buSzPct val="100000"/>
              <a:buFont typeface="Lucida Grande"/>
              <a:buNone/>
              <a:tabLst/>
              <a:defRPr/>
            </a:lvl1pPr>
          </a:lstStyle>
          <a:p>
            <a:pPr lvl="0"/>
            <a:r>
              <a:rPr lang="en-US" noProof="0"/>
              <a:t>Click icon to add picture</a:t>
            </a:r>
            <a:endParaRPr lang="en-US" noProof="0" dirty="0"/>
          </a:p>
        </p:txBody>
      </p:sp>
      <p:sp>
        <p:nvSpPr>
          <p:cNvPr id="9"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7862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custDataLst>
              <p:tags r:id="rId22"/>
            </p:custDataLst>
          </p:nvPr>
        </p:nvSpPr>
        <p:spPr bwMode="auto">
          <a:xfrm>
            <a:off x="0" y="0"/>
            <a:ext cx="9144000" cy="965200"/>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1027" name="Title Placeholder 1"/>
          <p:cNvSpPr>
            <a:spLocks noGrp="1" noChangeArrowheads="1"/>
          </p:cNvSpPr>
          <p:nvPr>
            <p:ph type="title"/>
          </p:nvPr>
        </p:nvSpPr>
        <p:spPr bwMode="auto">
          <a:xfrm>
            <a:off x="149225" y="53975"/>
            <a:ext cx="885825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noChangeArrowheads="1"/>
          </p:cNvSpPr>
          <p:nvPr>
            <p:ph type="body" idx="1"/>
          </p:nvPr>
        </p:nvSpPr>
        <p:spPr bwMode="auto">
          <a:xfrm>
            <a:off x="149225" y="1200150"/>
            <a:ext cx="885825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add first-level bullet</a:t>
            </a:r>
          </a:p>
          <a:p>
            <a:pPr lvl="1"/>
            <a:r>
              <a:rPr lang="en-US"/>
              <a:t>Second level</a:t>
            </a:r>
          </a:p>
          <a:p>
            <a:pPr lvl="2"/>
            <a:r>
              <a:rPr lang="en-US"/>
              <a:t>Third level</a:t>
            </a:r>
          </a:p>
        </p:txBody>
      </p:sp>
      <p:sp>
        <p:nvSpPr>
          <p:cNvPr id="6" name="Slide Number Placeholder 5"/>
          <p:cNvSpPr txBox="1">
            <a:spLocks/>
          </p:cNvSpPr>
          <p:nvPr userDrawn="1"/>
        </p:nvSpPr>
        <p:spPr>
          <a:xfrm>
            <a:off x="149225" y="4789488"/>
            <a:ext cx="554038"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8604E3B2-0EAA-1F44-8715-4F12857AD43F}" type="slidenum">
              <a:rPr lang="en-US" sz="1400" smtClean="0">
                <a:solidFill>
                  <a:srgbClr val="002D72"/>
                </a:solidFill>
                <a:cs typeface="Arial" charset="0"/>
              </a:rPr>
              <a:pPr eaLnBrk="1" hangingPunct="1">
                <a:defRPr/>
              </a:pPr>
              <a:t>‹#›</a:t>
            </a:fld>
            <a:endParaRPr lang="en-US" sz="1400">
              <a:solidFill>
                <a:srgbClr val="002D72"/>
              </a:solidFill>
              <a:cs typeface="Arial"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21" r:id="rId14"/>
    <p:sldLayoutId id="2147484001" r:id="rId15"/>
    <p:sldLayoutId id="2147484002" r:id="rId16"/>
    <p:sldLayoutId id="2147484003" r:id="rId17"/>
    <p:sldLayoutId id="2147484004" r:id="rId18"/>
    <p:sldLayoutId id="2147484005" r:id="rId19"/>
    <p:sldLayoutId id="2147484022" r:id="rId20"/>
  </p:sldLayoutIdLst>
  <p:hf hdr="0" ftr="0" dt="0"/>
  <p:txStyles>
    <p:titleStyle>
      <a:lvl1pPr algn="l" defTabSz="457200" rtl="0" eaLnBrk="0" fontAlgn="base" hangingPunct="0">
        <a:spcBef>
          <a:spcPct val="0"/>
        </a:spcBef>
        <a:spcAft>
          <a:spcPct val="0"/>
        </a:spcAft>
        <a:defRPr sz="3200" kern="1200">
          <a:solidFill>
            <a:schemeClr val="bg1"/>
          </a:solidFill>
          <a:latin typeface="Arial" charset="0"/>
          <a:ea typeface="ＭＳ Ｐゴシック" charset="0"/>
          <a:cs typeface="Arial" charset="0"/>
        </a:defRPr>
      </a:lvl1pPr>
      <a:lvl2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9pPr>
    </p:titleStyle>
    <p:body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ChangeArrowheads="1"/>
          </p:cNvSpPr>
          <p:nvPr userDrawn="1"/>
        </p:nvSpPr>
        <p:spPr bwMode="auto">
          <a:xfrm>
            <a:off x="-1588" y="0"/>
            <a:ext cx="2520951" cy="5143500"/>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6147" name="Title 1"/>
          <p:cNvSpPr>
            <a:spLocks noGrp="1" noChangeArrowheads="1"/>
          </p:cNvSpPr>
          <p:nvPr>
            <p:ph type="title"/>
          </p:nvPr>
        </p:nvSpPr>
        <p:spPr bwMode="auto">
          <a:xfrm>
            <a:off x="163513" y="53975"/>
            <a:ext cx="2190750" cy="1243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9" name="Slide Number Placeholder 1"/>
          <p:cNvSpPr txBox="1">
            <a:spLocks/>
          </p:cNvSpPr>
          <p:nvPr userDrawn="1"/>
        </p:nvSpPr>
        <p:spPr>
          <a:xfrm>
            <a:off x="122238" y="4789488"/>
            <a:ext cx="554037"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E8577086-9657-624E-93E8-F5AC3A545328}" type="slidenum">
              <a:rPr lang="en-US" sz="1200" smtClean="0">
                <a:solidFill>
                  <a:schemeClr val="bg1"/>
                </a:solidFill>
                <a:cs typeface="Arial" charset="0"/>
              </a:rPr>
              <a:pPr eaLnBrk="1" hangingPunct="1">
                <a:defRPr/>
              </a:pPr>
              <a:t>‹#›</a:t>
            </a:fld>
            <a:endParaRPr lang="en-US" sz="120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Lst>
  <p:txStyles>
    <p:titleStyle>
      <a:lvl1pPr algn="l" defTabSz="457200" rtl="0" eaLnBrk="0" fontAlgn="base" hangingPunct="0">
        <a:spcBef>
          <a:spcPct val="0"/>
        </a:spcBef>
        <a:spcAft>
          <a:spcPct val="0"/>
        </a:spcAft>
        <a:defRPr sz="2400" kern="1200">
          <a:solidFill>
            <a:srgbClr val="FFFFFF"/>
          </a:solidFill>
          <a:latin typeface="Arial" charset="0"/>
          <a:ea typeface="ＭＳ Ｐゴシック" charset="0"/>
          <a:cs typeface="Arial" charset="0"/>
        </a:defRPr>
      </a:lvl1pPr>
      <a:lvl2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ChangeArrowheads="1"/>
          </p:cNvSpPr>
          <p:nvPr userDrawn="1"/>
        </p:nvSpPr>
        <p:spPr bwMode="auto">
          <a:xfrm>
            <a:off x="0" y="3987800"/>
            <a:ext cx="9144000" cy="1163638"/>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7171" name="Title 1"/>
          <p:cNvSpPr>
            <a:spLocks noGrp="1" noChangeArrowheads="1"/>
          </p:cNvSpPr>
          <p:nvPr>
            <p:ph type="title"/>
          </p:nvPr>
        </p:nvSpPr>
        <p:spPr bwMode="auto">
          <a:xfrm>
            <a:off x="141288" y="4021138"/>
            <a:ext cx="88138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add small slide title</a:t>
            </a:r>
          </a:p>
        </p:txBody>
      </p:sp>
      <p:sp>
        <p:nvSpPr>
          <p:cNvPr id="10" name="Slide Number Placeholder 1"/>
          <p:cNvSpPr txBox="1">
            <a:spLocks/>
          </p:cNvSpPr>
          <p:nvPr userDrawn="1"/>
        </p:nvSpPr>
        <p:spPr>
          <a:xfrm>
            <a:off x="141288" y="4791075"/>
            <a:ext cx="554037" cy="274638"/>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91897BEE-AD20-BD41-A137-218B4088C7F5}" type="slidenum">
              <a:rPr lang="en-US" sz="1200" smtClean="0">
                <a:solidFill>
                  <a:srgbClr val="FFFFFF"/>
                </a:solidFill>
                <a:cs typeface="Arial" charset="0"/>
              </a:rPr>
              <a:pPr eaLnBrk="1" hangingPunct="1">
                <a:defRPr/>
              </a:pPr>
              <a:t>‹#›</a:t>
            </a:fld>
            <a:endParaRPr lang="en-US" sz="1200">
              <a:solidFill>
                <a:srgbClr val="FFFFFF"/>
              </a:solidFill>
              <a:cs typeface="Arial" charset="0"/>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Lst>
  <p:hf hdr="0" ftr="0" dt="0"/>
  <p:txStyles>
    <p:titleStyle>
      <a:lvl1pPr algn="l" defTabSz="457200" rtl="0" eaLnBrk="0" fontAlgn="base" hangingPunct="0">
        <a:spcBef>
          <a:spcPct val="0"/>
        </a:spcBef>
        <a:spcAft>
          <a:spcPct val="0"/>
        </a:spcAft>
        <a:defRPr sz="2400"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3" r:id="rId1"/>
    <p:sldLayoutId id="2147484016"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Placeholder 6"/>
          <p:cNvSpPr>
            <a:spLocks noGrp="1" noChangeArrowheads="1"/>
          </p:cNvSpPr>
          <p:nvPr>
            <p:ph type="body" sz="quarter" idx="10"/>
          </p:nvPr>
        </p:nvSpPr>
        <p:spPr>
          <a:xfrm>
            <a:off x="122464" y="1817007"/>
            <a:ext cx="8956222" cy="754743"/>
          </a:xfrm>
        </p:spPr>
        <p:txBody>
          <a:bodyPr/>
          <a:lstStyle/>
          <a:p>
            <a:pPr eaLnBrk="1" hangingPunct="1"/>
            <a:r>
              <a:rPr lang="en-US" sz="2400" b="0" dirty="0" smtClean="0"/>
              <a:t>EN.525.670.81.SP21 </a:t>
            </a:r>
            <a:r>
              <a:rPr lang="en-US" sz="2400" b="0" dirty="0"/>
              <a:t>-  </a:t>
            </a:r>
            <a:r>
              <a:rPr sz="2400" b="0" dirty="0"/>
              <a:t>Machine Learning for Signal Processing</a:t>
            </a:r>
            <a:endParaRPr lang="en-US" sz="2400" b="0" dirty="0"/>
          </a:p>
        </p:txBody>
      </p:sp>
      <p:sp>
        <p:nvSpPr>
          <p:cNvPr id="12290" name="Content Placeholder 7"/>
          <p:cNvSpPr>
            <a:spLocks noGrp="1" noChangeArrowheads="1"/>
          </p:cNvSpPr>
          <p:nvPr>
            <p:ph sz="quarter" idx="11"/>
          </p:nvPr>
        </p:nvSpPr>
        <p:spPr>
          <a:xfrm>
            <a:off x="457200" y="2457450"/>
            <a:ext cx="8229600" cy="1107395"/>
          </a:xfrm>
        </p:spPr>
        <p:txBody>
          <a:bodyPr/>
          <a:lstStyle/>
          <a:p>
            <a:pPr eaLnBrk="1" hangingPunct="1"/>
            <a:r>
              <a:rPr lang="en-US" sz="2400" b="1" dirty="0" smtClean="0"/>
              <a:t>Machine Learning for Satellite Tracking</a:t>
            </a:r>
            <a:endParaRPr lang="en-US" sz="2400" b="1" dirty="0"/>
          </a:p>
        </p:txBody>
      </p:sp>
      <p:sp>
        <p:nvSpPr>
          <p:cNvPr id="2" name="TextBox 1">
            <a:extLst>
              <a:ext uri="{FF2B5EF4-FFF2-40B4-BE49-F238E27FC236}">
                <a16:creationId xmlns:a16="http://schemas.microsoft.com/office/drawing/2014/main" xmlns="" id="{D40CFE44-2141-7E4E-AE6F-F5B37447BEAB}"/>
              </a:ext>
            </a:extLst>
          </p:cNvPr>
          <p:cNvSpPr txBox="1"/>
          <p:nvPr/>
        </p:nvSpPr>
        <p:spPr>
          <a:xfrm>
            <a:off x="187779" y="4159357"/>
            <a:ext cx="5880456" cy="584775"/>
          </a:xfrm>
          <a:prstGeom prst="rect">
            <a:avLst/>
          </a:prstGeom>
          <a:noFill/>
        </p:spPr>
        <p:txBody>
          <a:bodyPr wrap="none" rtlCol="0">
            <a:spAutoFit/>
          </a:bodyPr>
          <a:lstStyle/>
          <a:p>
            <a:pPr eaLnBrk="1" hangingPunct="1"/>
            <a:r>
              <a:rPr lang="en-US" sz="1600" dirty="0"/>
              <a:t>Team Members </a:t>
            </a:r>
            <a:r>
              <a:rPr lang="en-US" sz="1600" dirty="0" smtClean="0"/>
              <a:t>: Alec Briley, Christian Mielke, Michael </a:t>
            </a:r>
            <a:r>
              <a:rPr lang="en-US" sz="1600" dirty="0" err="1" smtClean="0"/>
              <a:t>Palasits</a:t>
            </a:r>
            <a:endParaRPr lang="en-US" sz="1600" dirty="0"/>
          </a:p>
          <a:p>
            <a:pPr eaLnBrk="1" hangingPunct="1"/>
            <a:r>
              <a:rPr lang="en-US" sz="1600" dirty="0"/>
              <a:t>Date</a:t>
            </a:r>
            <a:r>
              <a:rPr lang="en-US" sz="1600" dirty="0" smtClean="0"/>
              <a:t>: April 27, 2021</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Results</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a:t>Describe the results obtained for each task </a:t>
            </a:r>
          </a:p>
          <a:p>
            <a:pPr eaLnBrk="1" hangingPunct="1">
              <a:lnSpc>
                <a:spcPct val="80000"/>
              </a:lnSpc>
              <a:buFont typeface="Wingdings" pitchFamily="2" charset="2"/>
              <a:buChar char="§"/>
            </a:pPr>
            <a:r>
              <a:rPr lang="en-US" sz="2200" dirty="0"/>
              <a:t>This is the main focus of the presentation.  Positive or negative results should be presented with the details so that the reviewers will understand why the project is successful or runs into challenges. </a:t>
            </a:r>
          </a:p>
          <a:p>
            <a:pPr marL="0" indent="0" eaLnBrk="1" hangingPunct="1">
              <a:lnSpc>
                <a:spcPct val="80000"/>
              </a:lnSpc>
              <a:buNone/>
            </a:pPr>
            <a:endParaRPr lang="en-US" sz="2200" dirty="0"/>
          </a:p>
          <a:p>
            <a:pPr marL="0" indent="0" eaLnBrk="1" hangingPunct="1">
              <a:lnSpc>
                <a:spcPct val="80000"/>
              </a:lnSpc>
              <a:buNone/>
            </a:pPr>
            <a:endParaRPr lang="en-US" sz="2200" dirty="0"/>
          </a:p>
          <a:p>
            <a:pPr marL="0" indent="0" eaLnBrk="1" hangingPunct="1">
              <a:lnSpc>
                <a:spcPct val="80000"/>
              </a:lnSpc>
              <a:buNone/>
            </a:pPr>
            <a:r>
              <a:rPr lang="en-US" sz="2200" dirty="0"/>
              <a:t>Note: Plots and graphs are encouraged to use.  However, do not just cut-and-paste the </a:t>
            </a:r>
            <a:r>
              <a:rPr lang="en-US" sz="2200" dirty="0" err="1"/>
              <a:t>matlab</a:t>
            </a:r>
            <a:r>
              <a:rPr lang="en-US" sz="2200" dirty="0"/>
              <a:t> output to presentation as is.  The axis labels can be “enhanced” in the PowerPoint to help the reviewers to view the results.  </a:t>
            </a: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1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Conclusions</a:t>
            </a:r>
          </a:p>
        </p:txBody>
      </p:sp>
      <p:sp>
        <p:nvSpPr>
          <p:cNvPr id="14338" name="Content Placeholder 2"/>
          <p:cNvSpPr>
            <a:spLocks noGrp="1"/>
          </p:cNvSpPr>
          <p:nvPr>
            <p:ph idx="1"/>
          </p:nvPr>
        </p:nvSpPr>
        <p:spPr>
          <a:xfrm>
            <a:off x="149225" y="1200150"/>
            <a:ext cx="8858250" cy="3557588"/>
          </a:xfrm>
        </p:spPr>
        <p:txBody>
          <a:bodyPr>
            <a:noAutofit/>
          </a:bodyPr>
          <a:lstStyle/>
          <a:p>
            <a:pPr eaLnBrk="1" hangingPunct="1">
              <a:lnSpc>
                <a:spcPct val="80000"/>
              </a:lnSpc>
              <a:buFont typeface="Wingdings" pitchFamily="2" charset="2"/>
              <a:buChar char="§"/>
            </a:pPr>
            <a:r>
              <a:rPr lang="en-US" dirty="0"/>
              <a:t>Based on the results of each task, you conclude whether the project objective has been accomplished.</a:t>
            </a:r>
          </a:p>
          <a:p>
            <a:pPr eaLnBrk="1" hangingPunct="1">
              <a:lnSpc>
                <a:spcPct val="80000"/>
              </a:lnSpc>
              <a:buFont typeface="Wingdings" pitchFamily="2" charset="2"/>
              <a:buChar char="§"/>
            </a:pPr>
            <a:r>
              <a:rPr lang="en-US" dirty="0"/>
              <a:t>Include lessons-learned and recommendations for future works.</a:t>
            </a:r>
          </a:p>
          <a:p>
            <a:pPr eaLnBrk="1" hangingPunct="1">
              <a:lnSpc>
                <a:spcPct val="80000"/>
              </a:lnSpc>
              <a:buFont typeface="Wingdings" pitchFamily="2" charset="2"/>
              <a:buChar char="§"/>
            </a:pPr>
            <a:r>
              <a:rPr lang="en-US" sz="2200" dirty="0"/>
              <a:t>This section is where the team convinces the reviewers that the project is well done, regardless the positive or the negative results. </a:t>
            </a:r>
          </a:p>
          <a:p>
            <a:pPr eaLnBrk="1" hangingPunct="1">
              <a:lnSpc>
                <a:spcPct val="80000"/>
              </a:lnSpc>
              <a:buFont typeface="Wingdings" pitchFamily="2" charset="2"/>
              <a:buChar char="§"/>
            </a:pPr>
            <a:r>
              <a:rPr lang="en-US" sz="2200" dirty="0"/>
              <a:t>The accomplishment of the project will be assessed in terms of the details of the task execution and the result analysis, the understanding of the challenges encountered during the project execution, the conclusion drawn from the results, and the plan for further studies in the area of the proposed project.  </a:t>
            </a: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04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Summary</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dirty="0"/>
              <a:t>Summarize </a:t>
            </a:r>
            <a:r>
              <a:rPr lang="en-US"/>
              <a:t>the accomplishments </a:t>
            </a:r>
            <a:r>
              <a:rPr lang="en-US" dirty="0"/>
              <a:t>of the course project and highlight the findings of the projects.</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0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214540" y="1314450"/>
            <a:ext cx="8858250" cy="3394075"/>
          </a:xfrm>
        </p:spPr>
        <p:txBody>
          <a:bodyPr>
            <a:normAutofit/>
          </a:bodyPr>
          <a:lstStyle/>
          <a:p>
            <a:pPr>
              <a:buFont typeface="Arial" panose="020B0604020202020204" pitchFamily="34" charset="0"/>
              <a:buChar char="•"/>
            </a:pPr>
            <a:r>
              <a:rPr lang="en-US" dirty="0"/>
              <a:t>Introduction </a:t>
            </a:r>
          </a:p>
          <a:p>
            <a:pPr lvl="0">
              <a:buFont typeface="Arial" panose="020B0604020202020204" pitchFamily="34" charset="0"/>
              <a:buChar char="•"/>
            </a:pPr>
            <a:r>
              <a:rPr lang="en-US" dirty="0"/>
              <a:t>Objective</a:t>
            </a:r>
          </a:p>
          <a:p>
            <a:pPr lvl="0">
              <a:buFont typeface="Arial" panose="020B0604020202020204" pitchFamily="34" charset="0"/>
              <a:buChar char="•"/>
            </a:pPr>
            <a:r>
              <a:rPr lang="en-US" dirty="0"/>
              <a:t>Tasks</a:t>
            </a:r>
          </a:p>
          <a:p>
            <a:pPr lvl="0">
              <a:buFont typeface="Arial" panose="020B0604020202020204" pitchFamily="34" charset="0"/>
              <a:buChar char="•"/>
            </a:pPr>
            <a:r>
              <a:rPr lang="en-US" dirty="0"/>
              <a:t>Results</a:t>
            </a:r>
          </a:p>
          <a:p>
            <a:pPr lvl="0">
              <a:buFont typeface="Arial" panose="020B0604020202020204" pitchFamily="34" charset="0"/>
              <a:buChar char="•"/>
            </a:pPr>
            <a:r>
              <a:rPr lang="en-US" dirty="0"/>
              <a:t>Conclusions</a:t>
            </a:r>
          </a:p>
          <a:p>
            <a:pPr>
              <a:buFont typeface="Arial" panose="020B0604020202020204" pitchFamily="34" charset="0"/>
              <a:buChar char="•"/>
            </a:pPr>
            <a:r>
              <a:rPr lang="en-US" dirty="0"/>
              <a:t>Summary</a:t>
            </a:r>
          </a:p>
        </p:txBody>
      </p:sp>
    </p:spTree>
    <p:extLst>
      <p:ext uri="{BB962C8B-B14F-4D97-AF65-F5344CB8AC3E}">
        <p14:creationId xmlns:p14="http://schemas.microsoft.com/office/powerpoint/2010/main" val="343176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a:t>Introduction</a:t>
            </a:r>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xmlns="" id="{AD8E2C12-623A-4C4D-9B32-9F1EF757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xmlns=""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lnSpcReduction="10000"/>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Satellite tracking currently uses a physics based approach to estimate orbits.</a:t>
            </a:r>
          </a:p>
          <a:p>
            <a:r>
              <a:rPr lang="en-US" dirty="0" smtClean="0"/>
              <a:t>The physics based approach is know to have built in errors due to unpredictable atmospheric conditions.</a:t>
            </a:r>
          </a:p>
          <a:p>
            <a:r>
              <a:rPr lang="en-US" dirty="0" smtClean="0"/>
              <a:t>These errors can be large enough to cause collisions in the Low Earth Orbit (LEO) environment.</a:t>
            </a:r>
          </a:p>
          <a:p>
            <a:r>
              <a:rPr lang="en-US" dirty="0" smtClean="0"/>
              <a:t>Proposed solution to satellite tracking errors is to use machine learning to model the orbit rather than a physics based approach to produce more accurate predictions.</a:t>
            </a:r>
          </a:p>
          <a:p>
            <a:pPr marL="0" indent="0" eaLnBrk="1" hangingPunct="1">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smtClean="0"/>
              <a:t>Introduction – cont.</a:t>
            </a:r>
            <a:endParaRPr lang="en-US" dirty="0"/>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xmlns="" id="{AD8E2C12-623A-4C4D-9B32-9F1EF757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xmlns=""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Briefly state what has been accomplished in this project.  </a:t>
            </a:r>
          </a:p>
          <a:p>
            <a:pPr marL="0" indent="0" eaLnBrk="1" hangingPunct="1">
              <a:buNone/>
            </a:pPr>
            <a:endParaRPr lang="en-US" sz="2000" dirty="0"/>
          </a:p>
        </p:txBody>
      </p:sp>
    </p:spTree>
    <p:extLst>
      <p:ext uri="{BB962C8B-B14F-4D97-AF65-F5344CB8AC3E}">
        <p14:creationId xmlns:p14="http://schemas.microsoft.com/office/powerpoint/2010/main" val="402056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p:txBody>
          <a:bodyPr/>
          <a:lstStyle/>
          <a:p>
            <a:pPr eaLnBrk="1" hangingPunct="1"/>
            <a:r>
              <a:rPr lang="en-US" dirty="0"/>
              <a:t>Objective</a:t>
            </a:r>
          </a:p>
        </p:txBody>
      </p:sp>
      <p:sp>
        <p:nvSpPr>
          <p:cNvPr id="13314" name="Content Placeholder 2"/>
          <p:cNvSpPr>
            <a:spLocks noGrp="1"/>
          </p:cNvSpPr>
          <p:nvPr>
            <p:ph idx="1"/>
          </p:nvPr>
        </p:nvSpPr>
        <p:spPr>
          <a:xfrm>
            <a:off x="149225" y="1134838"/>
            <a:ext cx="8651875" cy="3394075"/>
          </a:xfrm>
        </p:spPr>
        <p:txBody>
          <a:bodyPr/>
          <a:lstStyle/>
          <a:p>
            <a:pPr marL="292100" lvl="1" indent="-292100" eaLnBrk="1" hangingPunct="1">
              <a:buFont typeface="Wingdings" pitchFamily="2" charset="2"/>
              <a:buChar char="§"/>
            </a:pPr>
            <a:r>
              <a:rPr lang="en-US" dirty="0" smtClean="0"/>
              <a:t>Machine learning will be used to model satellite orbits and compared to the physics propagation model (SGP4).</a:t>
            </a:r>
          </a:p>
          <a:p>
            <a:pPr marL="292100" lvl="1" indent="-292100" eaLnBrk="1" hangingPunct="1">
              <a:buFont typeface="Wingdings" pitchFamily="2" charset="2"/>
              <a:buChar char="§"/>
            </a:pPr>
            <a:r>
              <a:rPr lang="en-US" dirty="0" smtClean="0"/>
              <a:t>Both models will then be compared to the truth data obtained from the International Laser Ranging Service (ILRS).</a:t>
            </a:r>
          </a:p>
          <a:p>
            <a:pPr marL="292100" lvl="1" indent="-292100" eaLnBrk="1" hangingPunct="1">
              <a:buFont typeface="Wingdings" pitchFamily="2" charset="2"/>
              <a:buChar char="§"/>
            </a:pPr>
            <a:r>
              <a:rPr lang="en-US" dirty="0" smtClean="0"/>
              <a:t>Project will result in a more accurate orbital prediction model that can be used for </a:t>
            </a:r>
            <a:r>
              <a:rPr lang="en-US" dirty="0" smtClean="0"/>
              <a:t>third party </a:t>
            </a:r>
            <a:r>
              <a:rPr lang="en-US" dirty="0" smtClean="0"/>
              <a:t>satellite monitoring.</a:t>
            </a:r>
          </a:p>
          <a:p>
            <a:pPr eaLnBrk="1" hangingPunct="1"/>
            <a:endParaRPr sz="2000" dirty="0"/>
          </a:p>
        </p:txBody>
      </p:sp>
      <p:pic>
        <p:nvPicPr>
          <p:cNvPr id="6" name="Picture 4">
            <a:extLst>
              <a:ext uri="{FF2B5EF4-FFF2-40B4-BE49-F238E27FC236}">
                <a16:creationId xmlns:a16="http://schemas.microsoft.com/office/drawing/2014/main" xmlns="" id="{03B380C4-BE3F-5E49-97EA-83FA9E9CA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a:t>
            </a:r>
            <a:endParaRPr lang="en-US" dirty="0"/>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smtClean="0"/>
              <a:t>The data to be used for the machine learning approach will be in the Two Line Element (TLE) format. This format includes the following information.</a:t>
            </a:r>
          </a:p>
          <a:p>
            <a:pPr lvl="1" eaLnBrk="1" hangingPunct="1">
              <a:lnSpc>
                <a:spcPct val="80000"/>
              </a:lnSpc>
              <a:buFont typeface="Wingdings" pitchFamily="2" charset="2"/>
              <a:buChar char="§"/>
            </a:pPr>
            <a:r>
              <a:rPr lang="en-US" sz="2200" dirty="0" smtClean="0"/>
              <a:t>Epoch</a:t>
            </a:r>
            <a:endParaRPr lang="en-US" sz="2200" dirty="0" smtClean="0"/>
          </a:p>
          <a:p>
            <a:pPr lvl="1" eaLnBrk="1" hangingPunct="1">
              <a:lnSpc>
                <a:spcPct val="80000"/>
              </a:lnSpc>
              <a:buFont typeface="Wingdings" pitchFamily="2" charset="2"/>
              <a:buChar char="§"/>
            </a:pPr>
            <a:r>
              <a:rPr lang="en-US" sz="2200" dirty="0" smtClean="0">
                <a:ea typeface="ＭＳ Ｐゴシック" charset="0"/>
              </a:rPr>
              <a:t>Orbit inclination</a:t>
            </a:r>
          </a:p>
          <a:p>
            <a:pPr lvl="1" eaLnBrk="1" hangingPunct="1">
              <a:lnSpc>
                <a:spcPct val="80000"/>
              </a:lnSpc>
              <a:buFont typeface="Wingdings" pitchFamily="2" charset="2"/>
              <a:buChar char="§"/>
            </a:pPr>
            <a:r>
              <a:rPr lang="en-US" sz="2200" dirty="0" smtClean="0">
                <a:ea typeface="ＭＳ Ｐゴシック" charset="0"/>
              </a:rPr>
              <a:t>Right ascension of the ascending node</a:t>
            </a:r>
          </a:p>
          <a:p>
            <a:pPr lvl="1" eaLnBrk="1" hangingPunct="1">
              <a:lnSpc>
                <a:spcPct val="80000"/>
              </a:lnSpc>
              <a:buFont typeface="Wingdings" pitchFamily="2" charset="2"/>
              <a:buChar char="§"/>
            </a:pPr>
            <a:r>
              <a:rPr lang="en-US" sz="2200" dirty="0" smtClean="0">
                <a:ea typeface="ＭＳ Ｐゴシック" charset="0"/>
              </a:rPr>
              <a:t>Eccentricity</a:t>
            </a:r>
          </a:p>
          <a:p>
            <a:pPr lvl="1" eaLnBrk="1" hangingPunct="1">
              <a:lnSpc>
                <a:spcPct val="80000"/>
              </a:lnSpc>
              <a:buFont typeface="Wingdings" pitchFamily="2" charset="2"/>
              <a:buChar char="§"/>
            </a:pPr>
            <a:r>
              <a:rPr lang="en-US" sz="2200" dirty="0" smtClean="0">
                <a:ea typeface="ＭＳ Ｐゴシック" charset="0"/>
              </a:rPr>
              <a:t>Argument of perigee</a:t>
            </a:r>
          </a:p>
          <a:p>
            <a:pPr lvl="1" eaLnBrk="1" hangingPunct="1">
              <a:lnSpc>
                <a:spcPct val="80000"/>
              </a:lnSpc>
              <a:buFont typeface="Wingdings" pitchFamily="2" charset="2"/>
              <a:buChar char="§"/>
            </a:pPr>
            <a:r>
              <a:rPr lang="en-US" sz="2200" dirty="0" smtClean="0">
                <a:ea typeface="ＭＳ Ｐゴシック" charset="0"/>
              </a:rPr>
              <a:t>Mean anomaly</a:t>
            </a:r>
          </a:p>
          <a:p>
            <a:pPr lvl="1" eaLnBrk="1" hangingPunct="1">
              <a:lnSpc>
                <a:spcPct val="80000"/>
              </a:lnSpc>
              <a:buFont typeface="Wingdings" pitchFamily="2" charset="2"/>
              <a:buChar char="§"/>
            </a:pPr>
            <a:r>
              <a:rPr lang="en-US" sz="2200" dirty="0" smtClean="0">
                <a:ea typeface="ＭＳ Ｐゴシック" charset="0"/>
              </a:rPr>
              <a:t>Mean motion</a:t>
            </a:r>
          </a:p>
          <a:p>
            <a:pPr lvl="1" eaLnBrk="1" hangingPunct="1">
              <a:lnSpc>
                <a:spcPct val="80000"/>
              </a:lnSpc>
              <a:buFont typeface="Wingdings" pitchFamily="2" charset="2"/>
              <a:buChar char="§"/>
            </a:pPr>
            <a:r>
              <a:rPr lang="en-US" sz="2200" dirty="0" smtClean="0">
                <a:ea typeface="ＭＳ Ｐゴシック" charset="0"/>
              </a:rPr>
              <a:t>Revolution number at epoch</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a:t>
            </a:r>
            <a:endParaRPr lang="en-US" dirty="0"/>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smtClean="0"/>
              <a:t>The data to be used for the truth data will be in a modified version of Earth-centered, Earth-fixed (ECEF) format.</a:t>
            </a:r>
          </a:p>
          <a:p>
            <a:pPr lvl="1" eaLnBrk="1" hangingPunct="1">
              <a:lnSpc>
                <a:spcPct val="80000"/>
              </a:lnSpc>
              <a:buFont typeface="Wingdings" pitchFamily="2" charset="2"/>
              <a:buChar char="§"/>
            </a:pPr>
            <a:r>
              <a:rPr lang="en-US" sz="2200" dirty="0" smtClean="0">
                <a:ea typeface="ＭＳ Ｐゴシック" charset="0"/>
              </a:rPr>
              <a:t>Modified Julian Day</a:t>
            </a:r>
          </a:p>
          <a:p>
            <a:pPr lvl="1" eaLnBrk="1" hangingPunct="1">
              <a:lnSpc>
                <a:spcPct val="80000"/>
              </a:lnSpc>
              <a:buFont typeface="Wingdings" pitchFamily="2" charset="2"/>
              <a:buChar char="§"/>
            </a:pPr>
            <a:r>
              <a:rPr lang="en-US" sz="2200" dirty="0" smtClean="0">
                <a:ea typeface="ＭＳ Ｐゴシック" charset="0"/>
              </a:rPr>
              <a:t>Rectangular position characteristics (XYZ) </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1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Signal Capture</a:t>
            </a:r>
            <a:endParaRPr lang="en-US" dirty="0"/>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smtClean="0"/>
              <a:t>TLE data is acquired from US Strategic Command database </a:t>
            </a:r>
            <a:r>
              <a:rPr lang="en-US" sz="2200" dirty="0" smtClean="0"/>
              <a:t>and t</a:t>
            </a:r>
            <a:r>
              <a:rPr lang="en-US" sz="2200" dirty="0" smtClean="0"/>
              <a:t>ruth data is acquired from ILRS database.</a:t>
            </a:r>
          </a:p>
          <a:p>
            <a:pPr eaLnBrk="1" hangingPunct="1">
              <a:lnSpc>
                <a:spcPct val="80000"/>
              </a:lnSpc>
              <a:buFont typeface="Wingdings" pitchFamily="2" charset="2"/>
              <a:buChar char="§"/>
            </a:pPr>
            <a:r>
              <a:rPr lang="en-US" sz="2200" dirty="0" smtClean="0"/>
              <a:t>The satellite </a:t>
            </a:r>
            <a:r>
              <a:rPr lang="en-US" sz="2200" dirty="0" err="1" smtClean="0"/>
              <a:t>Ajisai</a:t>
            </a:r>
            <a:r>
              <a:rPr lang="en-US" sz="2200" dirty="0" smtClean="0"/>
              <a:t> is used in this project due to the availability of truth data being limited to a smaller range of satellites than the TLE data.</a:t>
            </a:r>
            <a:endParaRPr lang="en-US" sz="2200" dirty="0"/>
          </a:p>
          <a:p>
            <a:pPr eaLnBrk="1" hangingPunct="1">
              <a:lnSpc>
                <a:spcPct val="80000"/>
              </a:lnSpc>
              <a:buFont typeface="Wingdings" pitchFamily="2" charset="2"/>
              <a:buChar char="§"/>
            </a:pPr>
            <a:r>
              <a:rPr lang="en-US" sz="2200" dirty="0" smtClean="0"/>
              <a:t>Training data to be used in the machine learning algorithm is acquired in a six month block</a:t>
            </a:r>
            <a:r>
              <a:rPr lang="en-US" sz="2200" dirty="0"/>
              <a:t> </a:t>
            </a:r>
            <a:r>
              <a:rPr lang="en-US" sz="2200" dirty="0" smtClean="0"/>
              <a:t>while test data is in a one month block</a:t>
            </a:r>
            <a:endParaRPr lang="en-US" sz="2200" dirty="0" smtClean="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19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Tasks</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a:t>Describe the technical approach and goals in order to accomplish the project objective</a:t>
            </a:r>
          </a:p>
          <a:p>
            <a:pPr lvl="1"/>
            <a:r>
              <a:rPr lang="en-US" sz="2200" dirty="0"/>
              <a:t>e.g. </a:t>
            </a:r>
            <a:r>
              <a:rPr lang="en-US" sz="2200" dirty="0">
                <a:ea typeface="ＭＳ Ｐゴシック" charset="0"/>
              </a:rPr>
              <a:t>Sensor, Signal Capture, </a:t>
            </a:r>
            <a:r>
              <a:rPr lang="x-none" sz="2200" dirty="0">
                <a:ea typeface="ＭＳ Ｐゴシック" charset="0"/>
              </a:rPr>
              <a:t>Data Conditioning</a:t>
            </a:r>
            <a:r>
              <a:rPr lang="en-US" sz="2200" dirty="0">
                <a:ea typeface="ＭＳ Ｐゴシック" charset="0"/>
              </a:rPr>
              <a:t>, </a:t>
            </a:r>
            <a:r>
              <a:rPr lang="x-none" sz="2200" dirty="0">
                <a:ea typeface="ＭＳ Ｐゴシック" charset="0"/>
              </a:rPr>
              <a:t>Feature Extraction</a:t>
            </a:r>
            <a:r>
              <a:rPr lang="en-US" sz="2200" dirty="0">
                <a:ea typeface="ＭＳ Ｐゴシック" charset="0"/>
              </a:rPr>
              <a:t>, </a:t>
            </a:r>
            <a:r>
              <a:rPr lang="x-none" sz="2200" dirty="0">
                <a:ea typeface="ＭＳ Ｐゴシック" charset="0"/>
              </a:rPr>
              <a:t>Modeling/Prediction</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a:p>
            <a:pPr marL="0" indent="0" eaLnBrk="1" hangingPunct="1">
              <a:lnSpc>
                <a:spcPct val="80000"/>
              </a:lnSpc>
              <a:buNone/>
            </a:pPr>
            <a:r>
              <a:rPr lang="en-US" sz="2200" dirty="0"/>
              <a:t>* Note: the detail discussion of each task should be presented in the Result/Conclusion sections later. </a:t>
            </a: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326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accessible-template-2016">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280B3A1A-9FDF-D34C-B307-2528BF472487}"/>
    </a:ext>
  </a:extLst>
</a:theme>
</file>

<file path=ppt/theme/theme2.xml><?xml version="1.0" encoding="utf-8"?>
<a:theme xmlns:a="http://schemas.openxmlformats.org/drawingml/2006/main" name="1_Vertical blu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FF8C9638-BCE8-704E-85C2-78FA3E87D3AB}"/>
    </a:ext>
  </a:extLst>
</a:theme>
</file>

<file path=ppt/theme/theme3.xml><?xml version="1.0" encoding="utf-8"?>
<a:theme xmlns:a="http://schemas.openxmlformats.org/drawingml/2006/main" name="Small horizontal titl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45037F77-C1EA-7042-A884-9EB993F3C622}"/>
    </a:ext>
  </a:extLst>
</a:theme>
</file>

<file path=ppt/theme/theme4.xml><?xml version="1.0" encoding="utf-8"?>
<a:theme xmlns:a="http://schemas.openxmlformats.org/drawingml/2006/main" name="Copyright slid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 Template 2019" id="{71B48720-7E76-6645-BC2E-6AEA5D8B107D}" vid="{8796B57D-729B-6D4F-9CB4-CFF8B87E82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accessible-template-2016</Template>
  <TotalTime>5270</TotalTime>
  <Words>599</Words>
  <Application>Microsoft Office PowerPoint</Application>
  <PresentationFormat>On-screen Show (16:9)</PresentationFormat>
  <Paragraphs>61</Paragraphs>
  <Slides>13</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ＭＳ Ｐゴシック</vt:lpstr>
      <vt:lpstr>Arial</vt:lpstr>
      <vt:lpstr>ArialUnicodeMS</vt:lpstr>
      <vt:lpstr>Bookman Old Style</vt:lpstr>
      <vt:lpstr>Calibri</vt:lpstr>
      <vt:lpstr>Courier New</vt:lpstr>
      <vt:lpstr>Georgia</vt:lpstr>
      <vt:lpstr>Lucida Grande</vt:lpstr>
      <vt:lpstr>Wingdings</vt:lpstr>
      <vt:lpstr>accessible-template-2016</vt:lpstr>
      <vt:lpstr>1_Vertical blue</vt:lpstr>
      <vt:lpstr>Small horizontal title</vt:lpstr>
      <vt:lpstr>Copyright slide</vt:lpstr>
      <vt:lpstr>PowerPoint Presentation</vt:lpstr>
      <vt:lpstr>Overview</vt:lpstr>
      <vt:lpstr>Introduction</vt:lpstr>
      <vt:lpstr>Introduction – cont.</vt:lpstr>
      <vt:lpstr>Objective</vt:lpstr>
      <vt:lpstr>Sensor</vt:lpstr>
      <vt:lpstr>Sensor</vt:lpstr>
      <vt:lpstr>Signal Capture</vt:lpstr>
      <vt:lpstr>Tasks</vt:lpstr>
      <vt:lpstr>Results</vt:lpstr>
      <vt:lpstr>Conclusions</vt:lpstr>
      <vt:lpstr>Summary</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Bob Armstrong</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Christian Mielke</cp:lastModifiedBy>
  <cp:revision>124</cp:revision>
  <cp:lastPrinted>2015-12-30T15:17:52Z</cp:lastPrinted>
  <dcterms:created xsi:type="dcterms:W3CDTF">2019-01-30T19:19:41Z</dcterms:created>
  <dcterms:modified xsi:type="dcterms:W3CDTF">2021-04-25T22:29:19Z</dcterms:modified>
  <cp:category/>
</cp:coreProperties>
</file>