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5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3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4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4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AB2ACD-89B2-4AB6-B5DA-08E26B40658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99FF3F-2C13-4860-8616-E8F3F4DA7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7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1509-A113-4F34-9F04-6F13FAA13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ITCS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78F70-E419-46E8-BADA-06BD38E45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Pixel wars!</a:t>
            </a:r>
          </a:p>
        </p:txBody>
      </p:sp>
    </p:spTree>
    <p:extLst>
      <p:ext uri="{BB962C8B-B14F-4D97-AF65-F5344CB8AC3E}">
        <p14:creationId xmlns:p14="http://schemas.microsoft.com/office/powerpoint/2010/main" val="224621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7A5C-F1EA-4364-9C8B-D448EC54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B89E-79EC-4EA8-AC93-8F980633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‘PIXEL WARS!?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arcade style shooter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Platformer type movement and playability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FE7F-5722-4AD2-B3F7-3167D7A6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9A1A-8D93-465A-B8DD-72F54FAC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Random encounters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shooting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Unique enemy 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loot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0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1AD8-417F-4C05-8CB5-44F4ED46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invest in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B126-56AD-4484-9280-F93386F4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 interesting style of gameplay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Randomness will keep players playing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Replayability</a:t>
            </a:r>
          </a:p>
        </p:txBody>
      </p:sp>
    </p:spTree>
    <p:extLst>
      <p:ext uri="{BB962C8B-B14F-4D97-AF65-F5344CB8AC3E}">
        <p14:creationId xmlns:p14="http://schemas.microsoft.com/office/powerpoint/2010/main" val="106356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83E4-00DD-4BE7-969B-DB055A3E6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CFA6-F02B-4F13-A944-F61533CDE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enemies</a:t>
            </a:r>
          </a:p>
          <a:p>
            <a:r>
              <a:rPr lang="en-US" dirty="0"/>
              <a:t>Final boss</a:t>
            </a:r>
          </a:p>
          <a:p>
            <a:r>
              <a:rPr lang="en-US" dirty="0"/>
              <a:t>Sound and animation built in</a:t>
            </a:r>
          </a:p>
          <a:p>
            <a:r>
              <a:rPr lang="en-US" dirty="0"/>
              <a:t>Items that can be used </a:t>
            </a:r>
            <a:r>
              <a:rPr lang="en-US"/>
              <a:t>to progress</a:t>
            </a:r>
          </a:p>
        </p:txBody>
      </p:sp>
    </p:spTree>
    <p:extLst>
      <p:ext uri="{BB962C8B-B14F-4D97-AF65-F5344CB8AC3E}">
        <p14:creationId xmlns:p14="http://schemas.microsoft.com/office/powerpoint/2010/main" val="3403190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70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ITCS Project 3</vt:lpstr>
      <vt:lpstr>Overview: </vt:lpstr>
      <vt:lpstr>Features:</vt:lpstr>
      <vt:lpstr>Why should you invest in this?</vt:lpstr>
      <vt:lpstr>CONTRACT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Project 1</dc:title>
  <dc:creator>aquaman156 -</dc:creator>
  <cp:lastModifiedBy>aquaman156 -</cp:lastModifiedBy>
  <cp:revision>4</cp:revision>
  <dcterms:created xsi:type="dcterms:W3CDTF">2020-02-17T04:02:25Z</dcterms:created>
  <dcterms:modified xsi:type="dcterms:W3CDTF">2020-04-27T13:58:57Z</dcterms:modified>
</cp:coreProperties>
</file>