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5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[NAME=BACK2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02" y="-1"/>
            <a:ext cx="9147628" cy="7048500"/>
          </a:xfrm>
          <a:prstGeom prst="rect">
            <a:avLst/>
          </a:prstGeom>
        </p:spPr>
      </p:pic>
      <p:pic>
        <p:nvPicPr>
          <p:cNvPr id="3" name="Picture 2" descr="[NAME=BACK1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" y="0"/>
            <a:ext cx="9306094" cy="7048499"/>
          </a:xfrm>
          <a:prstGeom prst="rect">
            <a:avLst/>
          </a:prstGeom>
        </p:spPr>
      </p:pic>
      <p:pic>
        <p:nvPicPr>
          <p:cNvPr id="6" name="Picture 5" descr="[NAME=PIPEDOWN1];&#10;[MEMORY];&#10;[COMPRESIONLEVEL=2];&#10;[MOVEABLE];&#10;[VISIBLE];&#10;[COLLIDING=tuberias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90" y="5496172"/>
            <a:ext cx="957943" cy="5747658"/>
          </a:xfrm>
          <a:prstGeom prst="rect">
            <a:avLst/>
          </a:prstGeom>
        </p:spPr>
      </p:pic>
      <p:pic>
        <p:nvPicPr>
          <p:cNvPr id="7" name="Picture 6" descr="[NAME=PIPEDOWN2];&#10;[MEMORY];&#10;[COMPRESIONLEVEL=2];&#10;[MOVEABLE];&#10;[VISIBLE];&#10;[COLLIDING=tuberias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1" y="4741532"/>
            <a:ext cx="957943" cy="5747658"/>
          </a:xfrm>
          <a:prstGeom prst="rect">
            <a:avLst/>
          </a:prstGeom>
        </p:spPr>
      </p:pic>
      <p:pic>
        <p:nvPicPr>
          <p:cNvPr id="8" name="Picture 7" descr="[NAME=PIPEDOWN3];&#10;[MEMORY];&#10;[COMPRESIONLEVEL=2];&#10;[MOVEABLE];&#10;[VISIBLE];&#10;[COLLIDING=tuberias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52" y="3984171"/>
            <a:ext cx="957943" cy="5747658"/>
          </a:xfrm>
          <a:prstGeom prst="rect">
            <a:avLst/>
          </a:prstGeom>
        </p:spPr>
      </p:pic>
      <p:pic>
        <p:nvPicPr>
          <p:cNvPr id="10" name="Picture 9" descr="[NAME=point];&#10;[MOVEABLE];&#10;[MEMORY]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93" y="2836409"/>
            <a:ext cx="466725" cy="695325"/>
          </a:xfrm>
          <a:prstGeom prst="rect">
            <a:avLst/>
          </a:prstGeom>
        </p:spPr>
      </p:pic>
      <p:pic>
        <p:nvPicPr>
          <p:cNvPr id="2" name="Picture 1" descr="[NAME=PIPEUP1];&#10;[MEMORY];&#10;[COMPRESIONLEVEL=2];&#10;[MOVEABLE];&#10;[VISIBLE];&#10;[SKIPY];&#10;[COLLIDING=tuberias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1" y="-4238653"/>
            <a:ext cx="957943" cy="5747664"/>
          </a:xfrm>
          <a:prstGeom prst="rect">
            <a:avLst/>
          </a:prstGeom>
        </p:spPr>
      </p:pic>
      <p:pic>
        <p:nvPicPr>
          <p:cNvPr id="11" name="Picture 10" descr="[NAME=PIPEUP2];&#10;[MEMORY];&#10;[COMPRESIONLEVEL=2];&#10;[MOVEABLE];&#10;[VISIBLE];&#10;[SKIPY];&#10;[COLLIDING=tuberias]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20" y="-4669592"/>
            <a:ext cx="957943" cy="5747664"/>
          </a:xfrm>
          <a:prstGeom prst="rect">
            <a:avLst/>
          </a:prstGeom>
        </p:spPr>
      </p:pic>
      <p:pic>
        <p:nvPicPr>
          <p:cNvPr id="12" name="Picture 11" descr="[NAME=PIPEUP3];&#10;[MEMORY];&#10;[COMPRESIONLEVEL=2];&#10;[MOVEABLE];&#10;[VISIBLE];&#10;[SKIPY];&#10;[COLLIDING=tuberias]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10" y="-3592502"/>
            <a:ext cx="957943" cy="5747664"/>
          </a:xfrm>
          <a:prstGeom prst="rect">
            <a:avLst/>
          </a:prstGeom>
        </p:spPr>
      </p:pic>
      <p:pic>
        <p:nvPicPr>
          <p:cNvPr id="16" name="Picture 15" descr="[MOVEABLE];&#10;[NAME=cloud2];&#10;[MEMORY];&#10;[BOUNCING];&#10;[BOUNDSX=125,580];&#10;[BOUNDSY=40,150];&#10;[AnimationSpeed=3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33" y="2375405"/>
            <a:ext cx="446353" cy="474250"/>
          </a:xfrm>
          <a:prstGeom prst="rect">
            <a:avLst/>
          </a:prstGeom>
        </p:spPr>
      </p:pic>
      <p:pic>
        <p:nvPicPr>
          <p:cNvPr id="17" name="Picture 16" descr="[MOVEABLE];&#10;[NAME=cloud3];&#10;[MEMORY];&#10;[BOUNCING];&#10;[BOUNDSX=115,600];&#10;[BOUNDSY=70,180];&#10;[AnimationSpeed=5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32" y="1426400"/>
            <a:ext cx="446353" cy="474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6" y="2721"/>
            <a:ext cx="105579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[NAME=LEFTBOX];</a:t>
            </a:r>
          </a:p>
          <a:p>
            <a:pPr algn="ctr"/>
            <a:r>
              <a:rPr lang="en-US" dirty="0" smtClean="0"/>
              <a:t>[BORDER];</a:t>
            </a:r>
            <a:endParaRPr lang="en-US" dirty="0"/>
          </a:p>
        </p:txBody>
      </p:sp>
      <p:pic>
        <p:nvPicPr>
          <p:cNvPr id="4" name="Picture 3" descr="[MOVEABLE];&#10;[NAME=cloud1];&#10;[MEMORY];&#10;[BOUNCING];&#10;[BOUNDSX=225,510];&#10;[BOUNDSY=20,120];&#10;[AnimationSpeed=1];&#10;[SPRITES=3]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8" y="603822"/>
            <a:ext cx="1339059" cy="474250"/>
          </a:xfrm>
          <a:prstGeom prst="rect">
            <a:avLst/>
          </a:prstGeom>
        </p:spPr>
      </p:pic>
      <p:pic>
        <p:nvPicPr>
          <p:cNvPr id="19" name="Picture 18" descr="[MOVEABLE];&#10;[NAME=bird];&#10;[MEMORY];&#10;[SPRITES=12];&#10;[COMPRESIONLEVEL=1];&#10;[COLLIDING=tuberias];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8" y="3232252"/>
            <a:ext cx="13610596" cy="8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[MOVEABLE];&#10;[NAME=cloud1];&#10;[MEMORY];&#10;[BOUNCING];&#10;[BOUNDSX=225,510];&#10;[BOUNDSY=20,120];&#10;[AnimationSpeed=1];&#10;[SPRITES=3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8" y="603822"/>
            <a:ext cx="1339059" cy="4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85</cp:revision>
  <dcterms:created xsi:type="dcterms:W3CDTF">2018-12-03T20:17:27Z</dcterms:created>
  <dcterms:modified xsi:type="dcterms:W3CDTF">2018-12-10T00:44:14Z</dcterms:modified>
</cp:coreProperties>
</file>