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7" r:id="rId3"/>
    <p:sldId id="260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[</a:t>
            </a:r>
            <a:r>
              <a:rPr lang="es-ES" smtClean="0"/>
              <a:t>BACKCOLOR=25,45,10]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28/10/2018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504873"/>
            <a:ext cx="8384345" cy="13531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4910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346645" y="3312617"/>
            <a:ext cx="5546155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-1" y="0"/>
            <a:ext cx="3980873" cy="294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[COMPRESIONLEVEL=8];&#10;[COLORBITS=3]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18" y="4753540"/>
            <a:ext cx="2586182" cy="17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C8B6429-F6DE-432B-8DE7-D3873076D443}"/>
              </a:ext>
            </a:extLst>
          </p:cNvPr>
          <p:cNvSpPr/>
          <p:nvPr/>
        </p:nvSpPr>
        <p:spPr>
          <a:xfrm>
            <a:off x="754144" y="565608"/>
            <a:ext cx="6787299" cy="592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1DABE-0FB0-4774-93F9-93059D82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121</Words>
  <Application>Microsoft Office PowerPoint</Application>
  <PresentationFormat>On-screen Show (4:3)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"cabrera"</cp:lastModifiedBy>
  <cp:revision>122</cp:revision>
  <dcterms:created xsi:type="dcterms:W3CDTF">2018-10-10T18:53:59Z</dcterms:created>
  <dcterms:modified xsi:type="dcterms:W3CDTF">2018-10-28T22:19:28Z</dcterms:modified>
</cp:coreProperties>
</file>