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8" r:id="rId3"/>
    <p:sldId id="257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2" d="100"/>
          <a:sy n="102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pic>
        <p:nvPicPr>
          <p:cNvPr id="11" name="Imagen 10" descr="[COMPRESIONLEVEL=2];&#10;[COLORBITS=4];&#10;[NAME=Cage4Ever]">
            <a:extLst>
              <a:ext uri="{FF2B5EF4-FFF2-40B4-BE49-F238E27FC236}">
                <a16:creationId xmlns:a16="http://schemas.microsoft.com/office/drawing/2014/main" id="{96307D06-706F-4FEB-A7A3-EBC7611DB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86" y="744136"/>
            <a:ext cx="4403177" cy="5369728"/>
          </a:xfrm>
          <a:prstGeom prst="rect">
            <a:avLst/>
          </a:prstGeom>
        </p:spPr>
      </p:pic>
      <p:pic>
        <p:nvPicPr>
          <p:cNvPr id="12" name="Imagen 11" descr="[COMPRESIONLEVEL=1];&#10;[COLORBITS=3];&#10;[NAME=Sunset]">
            <a:extLst>
              <a:ext uri="{FF2B5EF4-FFF2-40B4-BE49-F238E27FC236}">
                <a16:creationId xmlns:a16="http://schemas.microsoft.com/office/drawing/2014/main" id="{267D6C51-8DFD-482C-B37E-532D20EEC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41" y="3921677"/>
            <a:ext cx="3708838" cy="24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[COMPRESIONLEVEL=1];&#10;[COLORBITS=3]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76"/>
            <a:ext cx="9144000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contenido 5" descr="[COMPRESIONLEVEL=2];&#10;[COLORBITS=4];&#10;[NAME=Cage4Ever]">
            <a:extLst>
              <a:ext uri="{FF2B5EF4-FFF2-40B4-BE49-F238E27FC236}">
                <a16:creationId xmlns:a16="http://schemas.microsoft.com/office/drawing/2014/main" id="{F3F6E4BD-CA14-41CF-9C70-5CD8BF050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53" y="1185643"/>
            <a:ext cx="3679105" cy="448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155</Words>
  <Application>Microsoft Office PowerPoint</Application>
  <PresentationFormat>Presentación en pantalla 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Alejandro Cabrerizo Martinez de la Puente</cp:lastModifiedBy>
  <cp:revision>108</cp:revision>
  <dcterms:created xsi:type="dcterms:W3CDTF">2018-10-10T18:53:59Z</dcterms:created>
  <dcterms:modified xsi:type="dcterms:W3CDTF">2018-10-11T17:51:36Z</dcterms:modified>
</cp:coreProperties>
</file>