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AD47"/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28/11/2018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ww.google.com/url?sa=i&amp;rct=j&amp;q=&amp;esrc=s&amp;source=images&amp;cd=&amp;cad=rja&amp;uact=8&amp;ved=2ahUKEwjGqI_d2vDeAhWTw4MKHUaNAZwQjRx6BAgBEAU&amp;url=https://www.youtube.com/watch?v%3DsYVUMhhKo58&amp;psig=AOvVaw3xusHeic1ma2-e3HaYczNt&amp;ust=1543275315220989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fif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MEMORY];&#10;[COMPRESIONLEVEL=2];&#10;[NAME=timesTable];&#10;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47200" cy="51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02" y="5475440"/>
            <a:ext cx="787791" cy="787791"/>
          </a:xfrm>
          <a:prstGeom prst="rect">
            <a:avLst/>
          </a:prstGeom>
        </p:spPr>
      </p:pic>
      <p:pic>
        <p:nvPicPr>
          <p:cNvPr id="2" name="Picture 1" descr="[MEMORY];&#10;[COMPRESIONLEVEL=1];&#10;[MOVEABLE];&#10;[WASDMovement];&#10;[NAME=einstein];&#10;[COLLIDING=geniuses]&#10;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90" y="4222193"/>
            <a:ext cx="1990184" cy="2233709"/>
          </a:xfrm>
          <a:prstGeom prst="rect">
            <a:avLst/>
          </a:prstGeom>
        </p:spPr>
      </p:pic>
      <p:pic>
        <p:nvPicPr>
          <p:cNvPr id="5" name="Picture 4" descr="[MEMORY];&#10;[COMPRESIONLEVEL=1];&#10;[MOVEABLE];&#10;[NAME=bouncer];&#10;[BOUNCING];&#10;[TRANSPARENT];&#10;[BOUNDSX=100,540];&#10;[BOUNDSY=100,380];&#10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32" y="1245463"/>
            <a:ext cx="4343022" cy="2445455"/>
          </a:xfrm>
          <a:prstGeom prst="rect">
            <a:avLst/>
          </a:prstGeom>
        </p:spPr>
      </p:pic>
      <p:sp>
        <p:nvSpPr>
          <p:cNvPr id="9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7" y="2722116"/>
            <a:ext cx="1862560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[BORDER];[TRANSPARENT];[</a:t>
            </a:r>
            <a:r>
              <a:rPr lang="es-ES" sz="1350" dirty="0"/>
              <a:t>BOUNCING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=10]</a:t>
            </a:r>
            <a:endParaRPr lang="es-ES" sz="1350" dirty="0"/>
          </a:p>
        </p:txBody>
      </p:sp>
      <p:pic>
        <p:nvPicPr>
          <p:cNvPr id="3" name="Picture 2" descr="[MEMORY];&#10;[COMPRESIONLEVEL=1];&#10;[MOVEABLE];&#10;[ARROWSMovement];&#10;[NAME=peter];&#10;[AnimationSpeed=5];&#10;[BOUNDSX=200,500];&#10;[COLLIDING=geniuses]&#10;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12" y="3298734"/>
            <a:ext cx="2236406" cy="22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3980873" cy="294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6" y="2722116"/>
            <a:ext cx="5546155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</a:t>
            </a:r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2149259" y="3648191"/>
            <a:ext cx="2219541" cy="1175646"/>
          </a:xfrm>
          <a:prstGeom prst="rect">
            <a:avLst/>
          </a:prstGeom>
          <a:solidFill>
            <a:srgbClr val="0070C0">
              <a:alpha val="74902"/>
            </a:srgbClr>
          </a:solidFill>
          <a:ln w="3810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WasdBlock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=3];</a:t>
            </a:r>
            <a:endParaRPr lang="es-ES" sz="1350" dirty="0"/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6129015" y="5682354"/>
            <a:ext cx="2219541" cy="1175646"/>
          </a:xfrm>
          <a:prstGeom prst="rect">
            <a:avLst/>
          </a:prstGeom>
          <a:solidFill>
            <a:schemeClr val="bg1">
              <a:alpha val="74902"/>
            </a:schemeClr>
          </a:solidFill>
          <a:ln w="38100">
            <a:solidFill>
              <a:srgbClr val="7030A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ArrowsBlock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ARROWSMovement</a:t>
            </a:r>
            <a:r>
              <a:rPr lang="es-ES" sz="1350" dirty="0" smtClean="0"/>
              <a:t>];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154</Words>
  <Application>Microsoft Office PowerPoint</Application>
  <PresentationFormat>On-screen Show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197</cp:revision>
  <dcterms:created xsi:type="dcterms:W3CDTF">2018-10-10T18:53:59Z</dcterms:created>
  <dcterms:modified xsi:type="dcterms:W3CDTF">2018-11-28T23:32:28Z</dcterms:modified>
</cp:coreProperties>
</file>