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7" r:id="rId3"/>
    <p:sldId id="260" r:id="rId4"/>
    <p:sldId id="256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D966"/>
    <a:srgbClr val="4472C4"/>
    <a:srgbClr val="54823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 snapToGrid="0">
      <p:cViewPr varScale="1">
        <p:scale>
          <a:sx n="60" d="100"/>
          <a:sy n="60" d="100"/>
        </p:scale>
        <p:origin x="14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1BE80-B383-48BF-8DCC-287BC5926A7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630FF-7EAB-466A-9F54-35D39D4A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[</a:t>
            </a:r>
            <a:r>
              <a:rPr lang="es-ES" smtClean="0"/>
              <a:t>BACKCOLOR=25,45,10]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[BCKCOLOR=115,155,234];</a:t>
            </a:r>
          </a:p>
          <a:p>
            <a:r>
              <a:rPr lang="es-ES" dirty="0"/>
              <a:t>[TESTPROPERTY]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[BACKCOLOR=255,255,255]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[BACKCOLOR=#FFFFFF]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20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3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8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87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28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47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0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60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51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45AB-E265-4E05-A009-C7E62629F4CB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30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504873"/>
            <a:ext cx="8384345" cy="13531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49109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989814" y="851366"/>
            <a:ext cx="3996965" cy="1835273"/>
          </a:xfrm>
          <a:prstGeom prst="rect">
            <a:avLst/>
          </a:prstGeom>
          <a:solidFill>
            <a:srgbClr val="7030A0"/>
          </a:solidFill>
          <a:ln w="38100">
            <a:solidFill>
              <a:srgbClr val="FFD966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[NAME=Solid </a:t>
            </a:r>
            <a:r>
              <a:rPr lang="es-ES" sz="1350" dirty="0" err="1"/>
              <a:t>purple</a:t>
            </a:r>
            <a:r>
              <a:rPr lang="es-ES" sz="1350" dirty="0"/>
              <a:t> </a:t>
            </a:r>
            <a:r>
              <a:rPr lang="es-ES" sz="1350" dirty="0" err="1"/>
              <a:t>with</a:t>
            </a:r>
            <a:r>
              <a:rPr lang="es-ES" sz="1350" dirty="0"/>
              <a:t> </a:t>
            </a:r>
            <a:r>
              <a:rPr lang="es-ES" sz="1350" dirty="0" err="1"/>
              <a:t>transparent</a:t>
            </a:r>
            <a:r>
              <a:rPr lang="es-ES" sz="1350" dirty="0"/>
              <a:t> </a:t>
            </a:r>
            <a:r>
              <a:rPr lang="es-ES" sz="1350" dirty="0" err="1"/>
              <a:t>border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346645" y="3312617"/>
            <a:ext cx="5546155" cy="9826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chemeClr val="tx1">
              <a:lumMod val="75000"/>
              <a:lumOff val="25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3980873" cy="29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pic>
        <p:nvPicPr>
          <p:cNvPr id="11" name="Imagen 2" descr="[CURSOR];&#10;[CURSOR-SIZE=25,25];&#10;[COLORBITS=8];">
            <a:extLst>
              <a:ext uri="{FF2B5EF4-FFF2-40B4-BE49-F238E27FC236}">
                <a16:creationId xmlns:a16="http://schemas.microsoft.com/office/drawing/2014/main" id="{54B3344E-1FFC-4B69-9491-53B9E0FF5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56" y="4262646"/>
            <a:ext cx="787791" cy="78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5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[COMPRESIONLEVEL=8];&#10;[COLORBITS=3]">
            <a:extLst>
              <a:ext uri="{FF2B5EF4-FFF2-40B4-BE49-F238E27FC236}">
                <a16:creationId xmlns:a16="http://schemas.microsoft.com/office/drawing/2014/main" id="{54B3344E-1FFC-4B69-9491-53B9E0FF5C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18" y="4753540"/>
            <a:ext cx="2586182" cy="17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3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7596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914141"/>
            <a:ext cx="8384345" cy="9438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38091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989814" y="851366"/>
            <a:ext cx="3996965" cy="1835273"/>
          </a:xfrm>
          <a:prstGeom prst="rect">
            <a:avLst/>
          </a:prstGeom>
          <a:solidFill>
            <a:srgbClr val="7030A0"/>
          </a:solidFill>
          <a:ln w="38100">
            <a:solidFill>
              <a:srgbClr val="FFD966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[NAME=Solid </a:t>
            </a:r>
            <a:r>
              <a:rPr lang="es-ES" sz="1350" dirty="0" err="1"/>
              <a:t>purple</a:t>
            </a:r>
            <a:r>
              <a:rPr lang="es-ES" sz="1350" dirty="0"/>
              <a:t> </a:t>
            </a:r>
            <a:r>
              <a:rPr lang="es-ES" sz="1350" dirty="0" err="1"/>
              <a:t>with</a:t>
            </a:r>
            <a:r>
              <a:rPr lang="es-ES" sz="1350" dirty="0"/>
              <a:t> </a:t>
            </a:r>
            <a:r>
              <a:rPr lang="es-ES" sz="1350" dirty="0" err="1"/>
              <a:t>transparent</a:t>
            </a:r>
            <a:r>
              <a:rPr lang="es-ES" sz="1350" dirty="0"/>
              <a:t> </a:t>
            </a:r>
            <a:r>
              <a:rPr lang="es-ES" sz="1350" dirty="0" err="1"/>
              <a:t>border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870645" y="3255904"/>
            <a:ext cx="6012520" cy="9826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rgbClr val="5482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</p:spTree>
    <p:extLst>
      <p:ext uri="{BB962C8B-B14F-4D97-AF65-F5344CB8AC3E}">
        <p14:creationId xmlns:p14="http://schemas.microsoft.com/office/powerpoint/2010/main" val="396209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31866" y="5347939"/>
            <a:ext cx="5786550" cy="45027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1044930" y="3016316"/>
            <a:ext cx="714598" cy="2556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6248401" y="2505941"/>
            <a:ext cx="2369126" cy="30671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470463" y="1646959"/>
            <a:ext cx="3066410" cy="14014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138261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C8B6429-F6DE-432B-8DE7-D3873076D443}"/>
              </a:ext>
            </a:extLst>
          </p:cNvPr>
          <p:cNvSpPr/>
          <p:nvPr/>
        </p:nvSpPr>
        <p:spPr>
          <a:xfrm>
            <a:off x="754144" y="565608"/>
            <a:ext cx="6787299" cy="592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1DABE-0FB0-4774-93F9-93059D82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30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</TotalTime>
  <Words>121</Words>
  <Application>Microsoft Office PowerPoint</Application>
  <PresentationFormat>On-screen Show (4:3)</PresentationFormat>
  <Paragraphs>35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Cabrerizo Martinez de la Puente</dc:creator>
  <cp:lastModifiedBy>"cabrera"</cp:lastModifiedBy>
  <cp:revision>139</cp:revision>
  <dcterms:created xsi:type="dcterms:W3CDTF">2018-10-10T18:53:59Z</dcterms:created>
  <dcterms:modified xsi:type="dcterms:W3CDTF">2018-10-31T23:42:48Z</dcterms:modified>
</cp:coreProperties>
</file>