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/>
              <a:t>[</a:t>
            </a:r>
            <a:r>
              <a:rPr lang="es-ES" sz="1350" dirty="0" err="1" smtClean="0"/>
              <a:t>WASDMovement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5687886" y="4151746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n 2" descr="[COMPRESIONLEVEL=6];&#10;[COLORBITS=4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3496"/>
            <a:ext cx="2586182" cy="1724983"/>
          </a:xfrm>
          <a:prstGeom prst="rect">
            <a:avLst/>
          </a:prstGeom>
        </p:spPr>
      </p:pic>
      <p:pic>
        <p:nvPicPr>
          <p:cNvPr id="5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640400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146</Words>
  <Application>Microsoft Office PowerPoint</Application>
  <PresentationFormat>On-screen Show (4:3)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160</cp:revision>
  <dcterms:created xsi:type="dcterms:W3CDTF">2018-10-10T18:53:59Z</dcterms:created>
  <dcterms:modified xsi:type="dcterms:W3CDTF">2018-11-11T22:37:46Z</dcterms:modified>
</cp:coreProperties>
</file>