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[NAME=BACK2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64" y="-1"/>
            <a:ext cx="9147628" cy="7048500"/>
          </a:xfrm>
          <a:prstGeom prst="rect">
            <a:avLst/>
          </a:prstGeom>
        </p:spPr>
      </p:pic>
      <p:pic>
        <p:nvPicPr>
          <p:cNvPr id="3" name="Picture 2" descr="[NAME=BACK1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8875" y="0"/>
            <a:ext cx="9155997" cy="7048499"/>
          </a:xfrm>
          <a:prstGeom prst="rect">
            <a:avLst/>
          </a:prstGeom>
        </p:spPr>
      </p:pic>
      <p:pic>
        <p:nvPicPr>
          <p:cNvPr id="6" name="Picture 5" descr="[NAME=PIPEDOWN1];&#10;[MEMORY];&#10;[COMPRESIONLEVEL=2];&#10;[MOVEABLE];&#10;[VISIBLE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90" y="5496172"/>
            <a:ext cx="957943" cy="5747658"/>
          </a:xfrm>
          <a:prstGeom prst="rect">
            <a:avLst/>
          </a:prstGeom>
        </p:spPr>
      </p:pic>
      <p:pic>
        <p:nvPicPr>
          <p:cNvPr id="7" name="Picture 6" descr="[NAME=PIPEDOWN2];&#10;[MEMORY];&#10;[COMPRESIONLEVEL=2];&#10;[MOVEABLE];&#10;[VISIBLE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71" y="4741532"/>
            <a:ext cx="957943" cy="5747658"/>
          </a:xfrm>
          <a:prstGeom prst="rect">
            <a:avLst/>
          </a:prstGeom>
        </p:spPr>
      </p:pic>
      <p:pic>
        <p:nvPicPr>
          <p:cNvPr id="8" name="Picture 7" descr="[NAME=PIPEDOWN3];&#10;[MEMORY];&#10;[COMPRESIONLEVEL=2];&#10;[MOVEABLE];&#10;[VISIBLE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52" y="3984171"/>
            <a:ext cx="957943" cy="5747658"/>
          </a:xfrm>
          <a:prstGeom prst="rect">
            <a:avLst/>
          </a:prstGeom>
        </p:spPr>
      </p:pic>
      <p:pic>
        <p:nvPicPr>
          <p:cNvPr id="10" name="Picture 9" descr="[NAME=point];&#10;[MOVEABLE];&#10;[MEMORY]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93" y="2836409"/>
            <a:ext cx="466725" cy="695325"/>
          </a:xfrm>
          <a:prstGeom prst="rect">
            <a:avLst/>
          </a:prstGeom>
        </p:spPr>
      </p:pic>
      <p:pic>
        <p:nvPicPr>
          <p:cNvPr id="2" name="Picture 1" descr="[NAME=PIPEUP1];&#10;[MEMORY];&#10;[COMPRESIONLEVEL=2];&#10;[MOVEABLE];&#10;[VISIBLE];&#10;[SKIPY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1" y="-4238653"/>
            <a:ext cx="957943" cy="5747664"/>
          </a:xfrm>
          <a:prstGeom prst="rect">
            <a:avLst/>
          </a:prstGeom>
        </p:spPr>
      </p:pic>
      <p:pic>
        <p:nvPicPr>
          <p:cNvPr id="11" name="Picture 10" descr="[NAME=PIPEUP2];&#10;[MEMORY];&#10;[COMPRESIONLEVEL=2];&#10;[MOVEABLE];&#10;[VISIBLE];&#10;[SKIPY]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20" y="-4669592"/>
            <a:ext cx="957943" cy="5747664"/>
          </a:xfrm>
          <a:prstGeom prst="rect">
            <a:avLst/>
          </a:prstGeom>
        </p:spPr>
      </p:pic>
      <p:pic>
        <p:nvPicPr>
          <p:cNvPr id="12" name="Picture 11" descr="[NAME=PIPEUP3];&#10;[MEMORY];&#10;[COMPRESIONLEVEL=2];&#10;[MOVEABLE];&#10;[VISIBLE];&#10;[SKIPY]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10" y="-3592502"/>
            <a:ext cx="957943" cy="5747664"/>
          </a:xfrm>
          <a:prstGeom prst="rect">
            <a:avLst/>
          </a:prstGeom>
        </p:spPr>
      </p:pic>
      <p:pic>
        <p:nvPicPr>
          <p:cNvPr id="14" name="Picture 13" descr="[MOVEABLE];&#10;[NAME=cloud1];&#10;[MEMORY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16" y="603822"/>
            <a:ext cx="446353" cy="474250"/>
          </a:xfrm>
          <a:prstGeom prst="rect">
            <a:avLst/>
          </a:prstGeom>
        </p:spPr>
      </p:pic>
      <p:pic>
        <p:nvPicPr>
          <p:cNvPr id="16" name="Picture 15" descr="[MOVEABLE];&#10;[NAME=cloud2];&#10;[MEMORY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33" y="2375405"/>
            <a:ext cx="446353" cy="474250"/>
          </a:xfrm>
          <a:prstGeom prst="rect">
            <a:avLst/>
          </a:prstGeom>
        </p:spPr>
      </p:pic>
      <p:pic>
        <p:nvPicPr>
          <p:cNvPr id="17" name="Picture 16" descr="[MOVEABLE];&#10;[NAME=cloud3];&#10;[MEMORY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32" y="1426400"/>
            <a:ext cx="446353" cy="474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5" y="2721"/>
            <a:ext cx="169454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[NAME=LEFTBOX];</a:t>
            </a:r>
          </a:p>
          <a:p>
            <a:pPr algn="ctr"/>
            <a:r>
              <a:rPr lang="en-US" dirty="0" smtClean="0"/>
              <a:t>[BORDER];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9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56</cp:revision>
  <dcterms:created xsi:type="dcterms:W3CDTF">2018-12-03T20:17:27Z</dcterms:created>
  <dcterms:modified xsi:type="dcterms:W3CDTF">2018-12-05T22:49:54Z</dcterms:modified>
</cp:coreProperties>
</file>