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9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[NAME=PIPEDOWN1];&#10;[MEMORY];&#10;[COMPRESIONLEVEL=2];&#10;[MOVEABLE];&#10;[WASDMovement];&#10;[VISIBLE];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4" y="1182912"/>
            <a:ext cx="957943" cy="5747658"/>
          </a:xfrm>
          <a:prstGeom prst="rect">
            <a:avLst/>
          </a:prstGeom>
        </p:spPr>
      </p:pic>
      <p:pic>
        <p:nvPicPr>
          <p:cNvPr id="7" name="Picture 6" descr="[NAME=PIPEDOWN2];&#10;[MEMORY];&#10;[COMPRESIONLEVEL=2];&#10;[MOVEABLE];&#10;[VISIBLE];&#10;[ARROWSMovement];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771" y="1182912"/>
            <a:ext cx="957943" cy="5747658"/>
          </a:xfrm>
          <a:prstGeom prst="rect">
            <a:avLst/>
          </a:prstGeom>
        </p:spPr>
      </p:pic>
      <p:pic>
        <p:nvPicPr>
          <p:cNvPr id="8" name="Picture 7" descr="[NAME=PIPEDOWN3];&#10;[MEMORY];&#10;[COMPRESIONLEVEL=2];&#10;[MOVEABLE];&#10;[VISIBLE];&#10;[WASDMovement];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60" y="1182912"/>
            <a:ext cx="957943" cy="57476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5" y="2721"/>
            <a:ext cx="1694542" cy="6858000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[NAME=LEFTBOX];</a:t>
            </a:r>
          </a:p>
          <a:p>
            <a:pPr algn="ctr"/>
            <a:r>
              <a:rPr lang="en-US" dirty="0" smtClean="0"/>
              <a:t>[BORDER];</a:t>
            </a:r>
            <a:endParaRPr lang="en-US" dirty="0"/>
          </a:p>
        </p:txBody>
      </p:sp>
      <p:pic>
        <p:nvPicPr>
          <p:cNvPr id="10" name="Picture 9" descr="[NAME=point];&#10;[MOVEABLE];&#10;[MEMORY]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3" y="2967037"/>
            <a:ext cx="4667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31</cp:revision>
  <dcterms:created xsi:type="dcterms:W3CDTF">2018-12-03T20:17:27Z</dcterms:created>
  <dcterms:modified xsi:type="dcterms:W3CDTF">2018-12-04T01:21:46Z</dcterms:modified>
</cp:coreProperties>
</file>