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0C414-AA67-4643-95B0-EE500177A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5A8046-CC05-41A1-B19C-CE5A1773A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B8E629-8348-4176-A6CA-53266542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E102F4-647A-4E89-94D9-5D53BC2F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B99491-8300-48C0-AFF7-64323A31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365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39867-CF46-42C1-9599-0A97102C8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FFDEFE-F1D3-494E-AA58-552329976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9F5968-91E3-42E9-AD84-A2990224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40FB59-9966-4E70-B85C-28051AD1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D51D84-C547-4D08-A456-523DEB4B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282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B2339C-B2B2-480E-9EEB-57C00D507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268F40-9294-42FC-9F51-6F8A058E3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3029A2-18AA-4CCF-A523-F174E901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BECED8-488A-43DE-90AC-BCCB3B2BD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0D1FF0-FE5A-41A1-8BE6-56A22239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031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86013-AF00-4E2A-A7E5-37AC8BE1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A8A2FC-F04D-4ECA-A9D5-E94C7B1F1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A08C10-DF65-46E3-B5BC-4AD2F9C54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251EE9-3E91-4E2A-86C4-723DDE996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03AAB7-E953-43AE-9F64-F3D789CF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96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AB772-2079-4E62-A98E-A81A54F0C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6C48D5-5E1C-4378-827C-F1C2FD70E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9BD8E1-0782-410B-8503-33694E33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E53B4B-422B-4DE2-80BA-7EF1EE9B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F99B59-D453-44D0-B02F-44993B0D5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324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8DF59-3827-4BB0-AB62-5AA3354A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EE8D23-29A1-456B-9661-3F457F0F1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FEF048-0A03-4E76-9C1B-F02908CFB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1BA19A-6192-4939-8E6B-A8E86B16E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59477F-E1C3-48C0-9F91-AA585042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F3D8BF-B1F8-4629-89FB-A5FA57A45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907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1B6AF-B3D1-4D67-8D72-8862B679C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BB0A7F-5BD6-470D-8F1B-F525D4911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AEC5AB-1A77-4638-9687-8D4DC5BB1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61F9EA-C666-431E-B489-6B750E548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4E20FDB-AD80-497F-8504-D4FC6C903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AADFFF2-678D-4017-A88A-3D2A41E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C0C77A2-FE93-4C1F-B291-05F7F66C8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AA96F5-2695-424F-91FF-3B3E3118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383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5AF3C-DDFC-474A-8047-11D449E33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DA738DE-9730-47B5-85A9-D2C8A846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02ECABB-BFF4-4E74-8C5E-F0BCD26AC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CE2BCEF-F8BD-4A75-9254-3A8B3ED1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0129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618613-5961-4BEE-A0E7-215FF758E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6218160-07B1-4D10-A198-06225A10E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52D8D9-D3A6-4B40-BDDE-874693B63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738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4B57A-0A16-444E-9505-5BB8578D3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4EEEBD-28B0-4979-8F58-98E2DFD3F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E5E6B0-D92D-48E1-83FF-7D93439DC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DC4F2F-5CE5-4812-ADC7-ED50DC2C3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406310-C52F-4627-BF6E-71B95618A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A32B1E-9C2B-4978-912F-A811CFF4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620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DF94F-31AA-4C2E-A8D5-118C7A929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40E97D4-B618-46F5-BFC6-97B661584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50AE1D-598B-4DB4-B42E-35B301FAB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FA7B3F-5B82-46B5-B482-43B953E7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E6C0BE-D182-4E35-860C-7DF22B82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10C6F2-D467-4A44-8167-7220CF60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511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ACC1461-3D2F-475C-837A-AD3339FF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661A82-3D15-4CCD-A194-A1E2EDF45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33169C-2B88-4B34-8150-5CAAE4A7B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345AB-E265-4E05-A009-C7E62629F4CB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DC44D4-4143-432C-A0C5-623607E97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FE4F35-74D7-48AA-81C2-0172B3773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E5944-F18F-4AFE-ADBC-74FE20CD49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33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1AC1C-F7AF-4203-A7E4-59DCA39E5B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067AC7-6272-4F0A-9868-EC781DA294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914400" y="603682"/>
            <a:ext cx="4048217" cy="1944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2612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Cabrerizo Martinez de la Puente</dc:creator>
  <cp:lastModifiedBy>Alejandro Cabrerizo Martinez de la Puente</cp:lastModifiedBy>
  <cp:revision>1</cp:revision>
  <dcterms:created xsi:type="dcterms:W3CDTF">2018-10-10T18:53:59Z</dcterms:created>
  <dcterms:modified xsi:type="dcterms:W3CDTF">2018-10-10T18:54:17Z</dcterms:modified>
</cp:coreProperties>
</file>