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[NAME=BACK2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02" y="-1"/>
            <a:ext cx="9147628" cy="7048500"/>
          </a:xfrm>
          <a:prstGeom prst="rect">
            <a:avLst/>
          </a:prstGeom>
        </p:spPr>
      </p:pic>
      <p:pic>
        <p:nvPicPr>
          <p:cNvPr id="3" name="Picture 2" descr="[NAME=BACK1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" y="0"/>
            <a:ext cx="9306094" cy="7048499"/>
          </a:xfrm>
          <a:prstGeom prst="rect">
            <a:avLst/>
          </a:prstGeom>
        </p:spPr>
      </p:pic>
      <p:pic>
        <p:nvPicPr>
          <p:cNvPr id="6" name="Picture 5" descr="[NAME=PIPEDOWN1];&#10;[MEMORY];&#10;[COMPRESIONLEVEL=2];&#10;[MOVEABLE];&#10;[VISIBLE];&#10;[COLLIDING=tuberias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55" y="5539493"/>
            <a:ext cx="957943" cy="5747658"/>
          </a:xfrm>
          <a:prstGeom prst="rect">
            <a:avLst/>
          </a:prstGeom>
        </p:spPr>
      </p:pic>
      <p:pic>
        <p:nvPicPr>
          <p:cNvPr id="10" name="Picture 9" descr="[NAME=point];&#10;[MOVEABLE];&#10;[MEMORY]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93" y="2836409"/>
            <a:ext cx="466725" cy="695325"/>
          </a:xfrm>
          <a:prstGeom prst="rect">
            <a:avLst/>
          </a:prstGeom>
        </p:spPr>
      </p:pic>
      <p:pic>
        <p:nvPicPr>
          <p:cNvPr id="2" name="Picture 1" descr="[NAME=PIPEUP1];&#10;[MEMORY];&#10;[COMPRESIONLEVEL=2];&#10;[MOVEABLE];&#10;[VISIBLE];&#10;[SKIPY];&#10;[COLLIDING=tuberias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1" y="-4238653"/>
            <a:ext cx="957943" cy="57476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6" y="2721"/>
            <a:ext cx="105579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[NAME=LEFTBOX];</a:t>
            </a:r>
          </a:p>
          <a:p>
            <a:pPr algn="ctr"/>
            <a:r>
              <a:rPr lang="en-US" dirty="0" smtClean="0"/>
              <a:t>[BORDER];</a:t>
            </a:r>
            <a:endParaRPr lang="en-US" dirty="0"/>
          </a:p>
        </p:txBody>
      </p:sp>
      <p:pic>
        <p:nvPicPr>
          <p:cNvPr id="4" name="Picture 3" descr="[MOVEABLE];&#10;[NAME=cloud1];&#10;[MEMORY];&#10;[BOUNCING];&#10;[BOUNDSX=225,510];&#10;[BOUNDSY=20,120];&#10;[AnimationSpeed=1];&#10;[SPRITES=3];&#10;[COLLIDING=power];&#10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88" y="603822"/>
            <a:ext cx="1339059" cy="474250"/>
          </a:xfrm>
          <a:prstGeom prst="rect">
            <a:avLst/>
          </a:prstGeom>
        </p:spPr>
      </p:pic>
      <p:pic>
        <p:nvPicPr>
          <p:cNvPr id="13" name="Picture 12" descr="[NAME=h1];&#10;[MEMORY];&#10;[VISIBLE];&#10;[MOVEABLE];&#10;[BOUNCING];&#10;[BOUNDSX=125,580];&#10;[BOUNDSY=40,150];&#10;[AnimationSpeed=0]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0" y="365737"/>
            <a:ext cx="837056" cy="761721"/>
          </a:xfrm>
          <a:prstGeom prst="rect">
            <a:avLst/>
          </a:prstGeom>
        </p:spPr>
      </p:pic>
      <p:pic>
        <p:nvPicPr>
          <p:cNvPr id="18" name="Picture 17" descr="[NAME=h2];&#10;[MEMORY];&#10;[VISIBLE];&#10;[MOVEABLE];&#10;[BOUNCING];&#10;[BOUNDSX=125,580];&#10;[BOUNDSY=40,150];&#10;[AnimationSpeed=0]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" y="1311866"/>
            <a:ext cx="837056" cy="761721"/>
          </a:xfrm>
          <a:prstGeom prst="rect">
            <a:avLst/>
          </a:prstGeom>
        </p:spPr>
      </p:pic>
      <p:pic>
        <p:nvPicPr>
          <p:cNvPr id="20" name="Picture 19" descr="[NAME=h3];&#10;[MEMORY];&#10;[VISIBLE];&#10;[MOVEABLE];&#10;[BOUNCING];&#10;[BOUNDSX=125,580];&#10;[BOUNDSY=40,150];&#10;[AnimationSpeed=0];&#10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" y="2258135"/>
            <a:ext cx="837056" cy="761721"/>
          </a:xfrm>
          <a:prstGeom prst="rect">
            <a:avLst/>
          </a:prstGeom>
        </p:spPr>
      </p:pic>
      <p:pic>
        <p:nvPicPr>
          <p:cNvPr id="21" name="Picture 20" descr="[MOVEABLE];&#10;[NAME=cloud2];&#10;[MEMORY];&#10;[BOUNCING];&#10;[BOUNDSX=225,510];&#10;[BOUNDSY=20,120];&#10;[AnimationSpeed=3];&#10;[SPRITES=3];&#10;[COLLIDING=power];&#10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15" y="1783885"/>
            <a:ext cx="1339059" cy="474250"/>
          </a:xfrm>
          <a:prstGeom prst="rect">
            <a:avLst/>
          </a:prstGeom>
        </p:spPr>
      </p:pic>
      <p:pic>
        <p:nvPicPr>
          <p:cNvPr id="19" name="Picture 18" descr="[MOVEABLE];&#10;[NAME=bird];&#10;[MEMORY];&#10;[SPRITES=12];&#10;[COMPRESIONLEVEL=1];&#10;[COLLIDING=tuberias];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25" y="3676001"/>
            <a:ext cx="13610596" cy="8999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597788" y="3231472"/>
            <a:ext cx="1050934" cy="905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[MOVEABLE];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</a:t>
            </a:r>
            <a:r>
              <a:rPr lang="en-US" sz="900" dirty="0" smtClean="0">
                <a:solidFill>
                  <a:schemeClr val="tx1"/>
                </a:solidFill>
              </a:rPr>
              <a:t>NAME=fake];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[COLLIDING=power];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52789" y="1537796"/>
            <a:ext cx="6691644" cy="4600662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[NAME=LOSEBOX];</a:t>
            </a:r>
          </a:p>
          <a:p>
            <a:pPr algn="ctr"/>
            <a:r>
              <a:rPr lang="en-US" dirty="0" smtClean="0"/>
              <a:t>[</a:t>
            </a:r>
            <a:r>
              <a:rPr lang="en-US" dirty="0"/>
              <a:t>BORDER</a:t>
            </a:r>
            <a:r>
              <a:rPr lang="en-US" dirty="0" smtClean="0"/>
              <a:t>];</a:t>
            </a:r>
          </a:p>
          <a:p>
            <a:pPr algn="ctr"/>
            <a:r>
              <a:rPr lang="en-US" dirty="0" smtClean="0"/>
              <a:t>[MOVEABLE];</a:t>
            </a:r>
            <a:endParaRPr lang="en-US" dirty="0"/>
          </a:p>
        </p:txBody>
      </p:sp>
      <p:pic>
        <p:nvPicPr>
          <p:cNvPr id="22" name="Picture 21" descr="[NAME=go1];&#10;[MEMORY];&#10;[VISIBLE];&#10;[MOVEABLE];&#10;[BOUNCING];&#10;[BOUNDSX=125,580];&#10;[BOUNDSY=40,150];&#10;[AnimationSpeed=0];&#10;[COMPRESIONLEVEL=2];&#10;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89" y="2503726"/>
            <a:ext cx="5855045" cy="1772338"/>
          </a:xfrm>
          <a:prstGeom prst="rect">
            <a:avLst/>
          </a:prstGeom>
        </p:spPr>
      </p:pic>
      <p:pic>
        <p:nvPicPr>
          <p:cNvPr id="23" name="Picture 22" descr="[NAME=go2];&#10;[MEMORY];&#10;[VISIBLE];&#10;[MOVEABLE];&#10;[BOUNCING];&#10;[BOUNDSX=125,580];&#10;[BOUNDSY=40,150];&#10;[AnimationSpeed=0];&#10;[COMPRESIONLEVEL=2];&#10;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2" y="2541910"/>
            <a:ext cx="5803021" cy="17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[MOVEABLE];&#10;[NAME=cloud1];&#10;[MEMORY];&#10;[BOUNCING];&#10;[BOUNDSX=225,510];&#10;[BOUNDSY=20,120];&#10;[AnimationSpeed=1];&#10;[SPRITES=3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88" y="603822"/>
            <a:ext cx="1339059" cy="4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24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107</cp:revision>
  <dcterms:created xsi:type="dcterms:W3CDTF">2018-12-03T20:17:27Z</dcterms:created>
  <dcterms:modified xsi:type="dcterms:W3CDTF">2018-12-14T17:59:41Z</dcterms:modified>
</cp:coreProperties>
</file>