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1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3074" y="296091"/>
            <a:ext cx="4136572" cy="290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2845" y="2576694"/>
            <a:ext cx="4136572" cy="29086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1</cp:revision>
  <dcterms:created xsi:type="dcterms:W3CDTF">2018-12-03T20:17:27Z</dcterms:created>
  <dcterms:modified xsi:type="dcterms:W3CDTF">2018-12-03T20:17:42Z</dcterms:modified>
</cp:coreProperties>
</file>