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CEF-F0B5-4835-8779-ECFE3EEBAEB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408C3-E232-41BB-A3F3-2EF34D76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B01E-3539-42E0-9F53-483F15259AD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[MEMORY];&#10;[COMPRESIONLEVEL=1];&#10;[MOVEABLE];&#10;[WASDMovement];&#10;[NAME=einstein];&#10;[COLLIDING=geniuses];&#10;[AnimationSpeed=15];&#10;[BOUNDSX=100,600];&#10;[BOUNDSY=100,400]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90" y="4222193"/>
            <a:ext cx="1990184" cy="2233709"/>
          </a:xfrm>
          <a:prstGeom prst="rect">
            <a:avLst/>
          </a:prstGeom>
        </p:spPr>
      </p:pic>
      <p:sp>
        <p:nvSpPr>
          <p:cNvPr id="9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7" y="818606"/>
            <a:ext cx="6213414" cy="288620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[BORDER];[TRANSPARENT];[</a:t>
            </a:r>
            <a:r>
              <a:rPr lang="es-ES" sz="1350" dirty="0"/>
              <a:t>BOUNCING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=10]</a:t>
            </a:r>
            <a:endParaRPr lang="es-ES" sz="1350" dirty="0"/>
          </a:p>
        </p:txBody>
      </p:sp>
      <p:pic>
        <p:nvPicPr>
          <p:cNvPr id="3" name="Picture 2" descr="[MEMORY];&#10;[COMPRESIONLEVEL=1];&#10;[MOVEABLE];&#10;[NAME=peter];&#10;[AnimationSpeed=5];&#10;[BOUNDSX=200,500];&#10;[COLLIDING=geniuses];&#10;[ARROWSMovement];&#10;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86" y="4152174"/>
            <a:ext cx="736604" cy="736604"/>
          </a:xfrm>
          <a:prstGeom prst="rect">
            <a:avLst/>
          </a:prstGeom>
        </p:spPr>
      </p:pic>
      <p:pic>
        <p:nvPicPr>
          <p:cNvPr id="5" name="Picture 4" descr="[MEMORY];&#10;[COMPRESIONLEVEL=1];&#10;[MOVEABLE];&#10;[NAME=bouncer];&#10;[BOUNCING];&#10;[VISIBLE];&#10;[TRANSPARENT];&#10;[BOUNDSX=100,540];&#10;[BOUNDSY=100,380];&#10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74" y="488081"/>
            <a:ext cx="4343022" cy="2445455"/>
          </a:xfrm>
          <a:prstGeom prst="rect">
            <a:avLst/>
          </a:prstGeom>
        </p:spPr>
      </p:pic>
      <p:pic>
        <p:nvPicPr>
          <p:cNvPr id="6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59" y="4222193"/>
            <a:ext cx="787791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7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24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"cabrera"</dc:creator>
  <cp:lastModifiedBy>"cabrera"</cp:lastModifiedBy>
  <cp:revision>119</cp:revision>
  <dcterms:created xsi:type="dcterms:W3CDTF">2018-12-03T20:17:27Z</dcterms:created>
  <dcterms:modified xsi:type="dcterms:W3CDTF">2018-12-14T18:48:31Z</dcterms:modified>
</cp:coreProperties>
</file>