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rct=j&amp;q=&amp;esrc=s&amp;source=images&amp;cd=&amp;cad=rja&amp;uact=8&amp;ved=2ahUKEwjGqI_d2vDeAhWTw4MKHUaNAZwQjRx6BAgBEAU&amp;url=https://www.youtube.com/watch?v%3DsYVUMhhKo58&amp;psig=AOvVaw3xusHeic1ma2-e3HaYczNt&amp;ust=154327531522098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;&#10;[AnimationSpeed=15];&#10;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85" y="3935866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822036"/>
            <a:ext cx="6434559" cy="288277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975643" cy="975643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TRANSPARENT];&#10;[BOUNDSX=100,540];&#10;[BOUNDSY=100,380];&#10;[COLLIDING=geniuses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488081"/>
            <a:ext cx="4343022" cy="2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[MEMORY];&#10;[COMPRESIONLEVEL=2];&#10;[NAME=timesTable];&#10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[MEMORY];&#10;[COMPRESIONLEVEL=1];&#10;[MOVEABLE];&#10;[NAME=bouncer];&#10;[BOUNCING];&#10;[TRANSPARENT];&#10;[BOUNDSX=100,540];&#10;[BOUNDSY=100,380];&#10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207</cp:revision>
  <dcterms:created xsi:type="dcterms:W3CDTF">2018-10-10T18:53:59Z</dcterms:created>
  <dcterms:modified xsi:type="dcterms:W3CDTF">2018-12-14T18:47:34Z</dcterms:modified>
</cp:coreProperties>
</file>