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57" r:id="rId3"/>
    <p:sldId id="260" r:id="rId4"/>
    <p:sldId id="256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0AD47"/>
    <a:srgbClr val="7030A0"/>
    <a:srgbClr val="FFD966"/>
    <a:srgbClr val="4472C4"/>
    <a:srgbClr val="54823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 snapToGrid="0">
      <p:cViewPr varScale="1">
        <p:scale>
          <a:sx n="104" d="100"/>
          <a:sy n="104" d="100"/>
        </p:scale>
        <p:origin x="1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1BE80-B383-48BF-8DCC-287BC5926A7A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630FF-7EAB-466A-9F54-35D39D4AE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[</a:t>
            </a:r>
            <a:r>
              <a:rPr lang="es-ES" smtClean="0"/>
              <a:t>BACKCOLOR=25,45,10]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[BCKCOLOR=115,155,234];</a:t>
            </a:r>
          </a:p>
          <a:p>
            <a:r>
              <a:rPr lang="es-ES" dirty="0"/>
              <a:t>[TESTPROPERTY]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[BACKCOLOR=255,255,255]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[BACKCOLOR=#FFFFFF]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630FF-7EAB-466A-9F54-35D39D4AE1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20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3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88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87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28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47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0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60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45AB-E265-4E05-A009-C7E62629F4CB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51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45AB-E265-4E05-A009-C7E62629F4CB}" type="datetimeFigureOut">
              <a:rPr lang="es-ES" smtClean="0"/>
              <a:t>04/11/2018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5944-F18F-4AFE-ADBC-74FE20CD496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30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504873"/>
            <a:ext cx="8384345" cy="13531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pic>
        <p:nvPicPr>
          <p:cNvPr id="14" name="Imagen 2" descr="[COMPRESIONLEVEL=6];&#10;[COLORBITS=4]">
            <a:extLst>
              <a:ext uri="{FF2B5EF4-FFF2-40B4-BE49-F238E27FC236}">
                <a16:creationId xmlns:a16="http://schemas.microsoft.com/office/drawing/2014/main" id="{54B3344E-1FFC-4B69-9491-53B9E0FF5C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3496"/>
            <a:ext cx="2586182" cy="1724983"/>
          </a:xfrm>
          <a:prstGeom prst="rect">
            <a:avLst/>
          </a:prstGeom>
        </p:spPr>
      </p:pic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49109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chemeClr val="tx1">
              <a:lumMod val="75000"/>
              <a:lumOff val="25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[TRANSPARENT</a:t>
            </a:r>
            <a:r>
              <a:rPr lang="es-ES" sz="1350" dirty="0"/>
              <a:t>]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3980873" cy="294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78676" y="2722116"/>
            <a:ext cx="5546155" cy="982697"/>
          </a:xfrm>
          <a:prstGeom prst="rect">
            <a:avLst/>
          </a:prstGeom>
          <a:solidFill>
            <a:srgbClr val="70AD47">
              <a:alpha val="50196"/>
            </a:srgb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[BORDER];[TRANSPARENT];</a:t>
            </a:r>
            <a:endParaRPr lang="es-ES" sz="135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2149259" y="3648191"/>
            <a:ext cx="2219541" cy="1175646"/>
          </a:xfrm>
          <a:prstGeom prst="rect">
            <a:avLst/>
          </a:prstGeom>
          <a:solidFill>
            <a:srgbClr val="0070C0">
              <a:alpha val="74902"/>
            </a:srgbClr>
          </a:solidFill>
          <a:ln w="38100">
            <a:solidFill>
              <a:srgbClr val="FF000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</a:t>
            </a:r>
            <a:r>
              <a:rPr lang="es-ES" sz="1350" dirty="0" smtClean="0"/>
              <a:t>NAME=</a:t>
            </a:r>
            <a:r>
              <a:rPr lang="es-ES" sz="1350" dirty="0" err="1" smtClean="0"/>
              <a:t>WasdBlock</a:t>
            </a:r>
            <a:r>
              <a:rPr lang="es-ES" sz="1350" dirty="0" smtClean="0"/>
              <a:t>];</a:t>
            </a:r>
            <a:endParaRPr lang="es-ES" sz="1350" dirty="0"/>
          </a:p>
          <a:p>
            <a:pPr algn="ctr"/>
            <a:r>
              <a:rPr lang="es-ES" sz="1350" dirty="0"/>
              <a:t>[BORDER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[TRANSPARENT]</a:t>
            </a:r>
            <a:endParaRPr lang="es-ES" sz="1350" dirty="0"/>
          </a:p>
        </p:txBody>
      </p:sp>
      <p:sp>
        <p:nvSpPr>
          <p:cNvPr id="12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5687886" y="4151746"/>
            <a:ext cx="2219541" cy="1175646"/>
          </a:xfrm>
          <a:prstGeom prst="rect">
            <a:avLst/>
          </a:prstGeom>
          <a:solidFill>
            <a:schemeClr val="bg1">
              <a:alpha val="74902"/>
            </a:schemeClr>
          </a:solidFill>
          <a:ln w="38100">
            <a:solidFill>
              <a:srgbClr val="7030A0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</a:t>
            </a:r>
            <a:r>
              <a:rPr lang="es-ES" sz="1350" dirty="0" smtClean="0"/>
              <a:t>NAME=</a:t>
            </a:r>
            <a:r>
              <a:rPr lang="es-ES" sz="1350" dirty="0" err="1" smtClean="0"/>
              <a:t>ArrowsBlock</a:t>
            </a:r>
            <a:r>
              <a:rPr lang="es-ES" sz="1350" dirty="0" smtClean="0"/>
              <a:t>];</a:t>
            </a:r>
            <a:endParaRPr lang="es-ES" sz="1350" dirty="0"/>
          </a:p>
          <a:p>
            <a:pPr algn="ctr"/>
            <a:r>
              <a:rPr lang="es-ES" sz="1350" dirty="0"/>
              <a:t>[BORDER</a:t>
            </a:r>
            <a:r>
              <a:rPr lang="es-ES" sz="1350" dirty="0" smtClean="0"/>
              <a:t>];</a:t>
            </a:r>
          </a:p>
          <a:p>
            <a:pPr algn="ctr"/>
            <a:r>
              <a:rPr lang="es-ES" sz="1350" dirty="0" smtClean="0"/>
              <a:t>[MOVEABLE];</a:t>
            </a:r>
          </a:p>
          <a:p>
            <a:pPr algn="ctr"/>
            <a:r>
              <a:rPr lang="es-ES" sz="1350" dirty="0" smtClean="0"/>
              <a:t>[TRANSPARENT]</a:t>
            </a:r>
            <a:endParaRPr lang="es-ES" sz="1350" dirty="0"/>
          </a:p>
        </p:txBody>
      </p:sp>
      <p:pic>
        <p:nvPicPr>
          <p:cNvPr id="13" name="Imagen 2" descr="[CURSOR];&#10;[CURSOR-SIZE=25,25];&#10;[COLORBITS=8];">
            <a:extLst>
              <a:ext uri="{FF2B5EF4-FFF2-40B4-BE49-F238E27FC236}">
                <a16:creationId xmlns:a16="http://schemas.microsoft.com/office/drawing/2014/main" id="{54B3344E-1FFC-4B69-9491-53B9E0FF5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09" y="640400"/>
            <a:ext cx="787791" cy="78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5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3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DDDCE7-3BA4-4E45-BDE0-4254EA1FFB0D}"/>
              </a:ext>
            </a:extLst>
          </p:cNvPr>
          <p:cNvSpPr/>
          <p:nvPr/>
        </p:nvSpPr>
        <p:spPr>
          <a:xfrm>
            <a:off x="0" y="0"/>
            <a:ext cx="75965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Left</a:t>
            </a:r>
            <a:r>
              <a:rPr lang="es-ES" sz="1350" dirty="0"/>
              <a:t> bar]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D90750-9E6E-4531-8E1C-DC9F55A2BC2E}"/>
              </a:ext>
            </a:extLst>
          </p:cNvPr>
          <p:cNvSpPr/>
          <p:nvPr/>
        </p:nvSpPr>
        <p:spPr>
          <a:xfrm>
            <a:off x="759656" y="5914141"/>
            <a:ext cx="8384345" cy="9438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Bottom</a:t>
            </a:r>
            <a:r>
              <a:rPr lang="es-ES" sz="1350" dirty="0"/>
              <a:t> </a:t>
            </a:r>
            <a:r>
              <a:rPr lang="es-ES" sz="1350" dirty="0" err="1"/>
              <a:t>properties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34B18D5C-5AA9-4C66-8B1A-D49D9B35371F}"/>
              </a:ext>
            </a:extLst>
          </p:cNvPr>
          <p:cNvSpPr/>
          <p:nvPr/>
        </p:nvSpPr>
        <p:spPr>
          <a:xfrm>
            <a:off x="6286306" y="593889"/>
            <a:ext cx="2369126" cy="38091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</a:t>
            </a:r>
            <a:r>
              <a:rPr lang="es-ES" sz="1350" dirty="0" err="1"/>
              <a:t>Random</a:t>
            </a:r>
            <a:r>
              <a:rPr lang="es-ES" sz="1350" dirty="0"/>
              <a:t> Orange box]</a:t>
            </a:r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55D55328-6F18-4099-B732-464AD35360D6}"/>
              </a:ext>
            </a:extLst>
          </p:cNvPr>
          <p:cNvSpPr/>
          <p:nvPr/>
        </p:nvSpPr>
        <p:spPr>
          <a:xfrm>
            <a:off x="989814" y="851366"/>
            <a:ext cx="3996965" cy="1835273"/>
          </a:xfrm>
          <a:prstGeom prst="rect">
            <a:avLst/>
          </a:prstGeom>
          <a:solidFill>
            <a:srgbClr val="7030A0"/>
          </a:solidFill>
          <a:ln w="38100">
            <a:solidFill>
              <a:srgbClr val="FFD966">
                <a:alpha val="4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[NAME=Solid </a:t>
            </a:r>
            <a:r>
              <a:rPr lang="es-ES" sz="1350" dirty="0" err="1"/>
              <a:t>purple</a:t>
            </a:r>
            <a:r>
              <a:rPr lang="es-ES" sz="1350" dirty="0"/>
              <a:t> </a:t>
            </a:r>
            <a:r>
              <a:rPr lang="es-ES" sz="1350" dirty="0" err="1"/>
              <a:t>with</a:t>
            </a:r>
            <a:r>
              <a:rPr lang="es-ES" sz="1350" dirty="0"/>
              <a:t> </a:t>
            </a:r>
            <a:r>
              <a:rPr lang="es-ES" sz="1350" dirty="0" err="1"/>
              <a:t>transparent</a:t>
            </a:r>
            <a:r>
              <a:rPr lang="es-ES" sz="1350" dirty="0"/>
              <a:t> </a:t>
            </a:r>
            <a:r>
              <a:rPr lang="es-ES" sz="1350" dirty="0" err="1"/>
              <a:t>border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[BORDER];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FB329AE3-5F8D-4424-8762-8395299AFD7C}"/>
              </a:ext>
            </a:extLst>
          </p:cNvPr>
          <p:cNvSpPr/>
          <p:nvPr/>
        </p:nvSpPr>
        <p:spPr>
          <a:xfrm>
            <a:off x="1870645" y="3255904"/>
            <a:ext cx="6012520" cy="9826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[NAME=Basic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[TRANSPARENT]</a:t>
            </a:r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AF40A7F6-A0C5-4A74-A293-DE8D835C9A4E}"/>
              </a:ext>
            </a:extLst>
          </p:cNvPr>
          <p:cNvSpPr/>
          <p:nvPr/>
        </p:nvSpPr>
        <p:spPr>
          <a:xfrm>
            <a:off x="5279012" y="1861102"/>
            <a:ext cx="1445022" cy="982697"/>
          </a:xfrm>
          <a:prstGeom prst="rect">
            <a:avLst/>
          </a:prstGeom>
          <a:solidFill>
            <a:srgbClr val="54823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[NAME=High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8C0BFE33-903D-4035-8C55-F712AD236EC4}"/>
              </a:ext>
            </a:extLst>
          </p:cNvPr>
          <p:cNvSpPr/>
          <p:nvPr/>
        </p:nvSpPr>
        <p:spPr>
          <a:xfrm>
            <a:off x="5279012" y="360017"/>
            <a:ext cx="1445022" cy="982697"/>
          </a:xfrm>
          <a:prstGeom prst="rect">
            <a:avLst/>
          </a:prstGeom>
          <a:solidFill>
            <a:srgbClr val="54823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50" dirty="0"/>
              <a:t>[NAME=Low </a:t>
            </a:r>
            <a:r>
              <a:rPr lang="es-ES" sz="1350" dirty="0" err="1"/>
              <a:t>transparency</a:t>
            </a:r>
            <a:r>
              <a:rPr lang="es-ES" sz="1350" dirty="0"/>
              <a:t>];</a:t>
            </a:r>
          </a:p>
          <a:p>
            <a:pPr algn="ctr"/>
            <a:r>
              <a:rPr lang="es-ES" sz="1350" dirty="0"/>
              <a:t>[ADVANCEDTRANSPARENT]</a:t>
            </a:r>
          </a:p>
        </p:txBody>
      </p:sp>
    </p:spTree>
    <p:extLst>
      <p:ext uri="{BB962C8B-B14F-4D97-AF65-F5344CB8AC3E}">
        <p14:creationId xmlns:p14="http://schemas.microsoft.com/office/powerpoint/2010/main" val="396209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9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31866" y="5347939"/>
            <a:ext cx="5786550" cy="45027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8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1044930" y="3016316"/>
            <a:ext cx="714598" cy="2556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6248401" y="2505941"/>
            <a:ext cx="2369126" cy="30671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C2FF6423-A102-4CDD-8F90-7BE219F72F09}"/>
              </a:ext>
            </a:extLst>
          </p:cNvPr>
          <p:cNvSpPr/>
          <p:nvPr/>
        </p:nvSpPr>
        <p:spPr>
          <a:xfrm>
            <a:off x="4470463" y="1646959"/>
            <a:ext cx="3066410" cy="14014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138261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C8B6429-F6DE-432B-8DE7-D3873076D443}"/>
              </a:ext>
            </a:extLst>
          </p:cNvPr>
          <p:cNvSpPr/>
          <p:nvPr/>
        </p:nvSpPr>
        <p:spPr>
          <a:xfrm>
            <a:off x="754144" y="565608"/>
            <a:ext cx="6787299" cy="592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1DABE-0FB0-4774-93F9-93059D82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30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</TotalTime>
  <Words>137</Words>
  <Application>Microsoft Office PowerPoint</Application>
  <PresentationFormat>On-screen Show (4:3)</PresentationFormat>
  <Paragraphs>41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Cabrerizo Martinez de la Puente</dc:creator>
  <cp:lastModifiedBy>"cabrera"</cp:lastModifiedBy>
  <cp:revision>154</cp:revision>
  <dcterms:created xsi:type="dcterms:W3CDTF">2018-10-10T18:53:59Z</dcterms:created>
  <dcterms:modified xsi:type="dcterms:W3CDTF">2018-11-05T00:40:50Z</dcterms:modified>
</cp:coreProperties>
</file>