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1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76"/>
            <a:ext cx="9144000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3FCF4-2CA0-4C20-8F03-17DB0409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[COMPRESIONLEVEL=2];&#10;[COLORBITS=4]">
            <a:extLst>
              <a:ext uri="{FF2B5EF4-FFF2-40B4-BE49-F238E27FC236}">
                <a16:creationId xmlns:a16="http://schemas.microsoft.com/office/drawing/2014/main" id="{D709E116-297A-4D41-AAC2-511CB1B9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6" y="744136"/>
            <a:ext cx="4403177" cy="536972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85</Words>
  <Application>Microsoft Office PowerPoint</Application>
  <PresentationFormat>Presentación en pantalla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Alejandro Cabrerizo Martinez de la Puente</cp:lastModifiedBy>
  <cp:revision>103</cp:revision>
  <dcterms:created xsi:type="dcterms:W3CDTF">2018-10-10T18:53:59Z</dcterms:created>
  <dcterms:modified xsi:type="dcterms:W3CDTF">2018-10-11T07:10:58Z</dcterms:modified>
</cp:coreProperties>
</file>