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737" y="0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02709DC7-E47F-408F-8143-E00964429A56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4" tIns="47352" rIns="94704" bIns="473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59" y="4620496"/>
            <a:ext cx="5853483" cy="3780555"/>
          </a:xfrm>
          <a:prstGeom prst="rect">
            <a:avLst/>
          </a:prstGeom>
        </p:spPr>
        <p:txBody>
          <a:bodyPr vert="horz" lIns="94704" tIns="47352" rIns="94704" bIns="473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737" y="9119831"/>
            <a:ext cx="3169810" cy="481370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E61F88B9-4EE8-4292-A63D-05CDC405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5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2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1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5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AFCE-BBED-40E8-BB03-33A938DDB559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8526E-7B73-43C3-BCB2-61A2C9B6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0FAA4D-B73E-4A31-B493-B58DF76DD7CC}"/>
              </a:ext>
            </a:extLst>
          </p:cNvPr>
          <p:cNvCxnSpPr/>
          <p:nvPr/>
        </p:nvCxnSpPr>
        <p:spPr>
          <a:xfrm flipV="1">
            <a:off x="3240898" y="266991"/>
            <a:ext cx="4076409" cy="6324018"/>
          </a:xfrm>
          <a:prstGeom prst="line">
            <a:avLst/>
          </a:prstGeom>
          <a:ln w="25400">
            <a:solidFill>
              <a:schemeClr val="tx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E557E8-5009-423E-AD6D-CE52D83DEE6C}"/>
              </a:ext>
            </a:extLst>
          </p:cNvPr>
          <p:cNvCxnSpPr>
            <a:cxnSpLocks/>
          </p:cNvCxnSpPr>
          <p:nvPr/>
        </p:nvCxnSpPr>
        <p:spPr>
          <a:xfrm>
            <a:off x="335692" y="3414945"/>
            <a:ext cx="4888464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B0E89-2AA1-4261-932F-267C92CE50F5}"/>
              </a:ext>
            </a:extLst>
          </p:cNvPr>
          <p:cNvCxnSpPr>
            <a:cxnSpLocks/>
          </p:cNvCxnSpPr>
          <p:nvPr/>
        </p:nvCxnSpPr>
        <p:spPr>
          <a:xfrm>
            <a:off x="1689823" y="1350912"/>
            <a:ext cx="3542284" cy="202210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4B7233-BA90-4C08-91C7-4033112A27DB}"/>
              </a:ext>
            </a:extLst>
          </p:cNvPr>
          <p:cNvCxnSpPr>
            <a:cxnSpLocks/>
          </p:cNvCxnSpPr>
          <p:nvPr/>
        </p:nvCxnSpPr>
        <p:spPr>
          <a:xfrm flipV="1">
            <a:off x="335692" y="1358865"/>
            <a:ext cx="1346180" cy="205608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4E22D5-C870-4B65-A424-407E22F1D403}"/>
              </a:ext>
            </a:extLst>
          </p:cNvPr>
          <p:cNvCxnSpPr/>
          <p:nvPr/>
        </p:nvCxnSpPr>
        <p:spPr>
          <a:xfrm>
            <a:off x="5334707" y="3429000"/>
            <a:ext cx="1457391" cy="81384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D91145-F605-4E8B-9AA3-2D8EF5AE4B22}"/>
              </a:ext>
            </a:extLst>
          </p:cNvPr>
          <p:cNvCxnSpPr>
            <a:cxnSpLocks/>
          </p:cNvCxnSpPr>
          <p:nvPr/>
        </p:nvCxnSpPr>
        <p:spPr>
          <a:xfrm flipV="1">
            <a:off x="6802905" y="2210621"/>
            <a:ext cx="1346180" cy="205608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315086-ADF3-4839-8D1A-436DDD23EEB1}"/>
              </a:ext>
            </a:extLst>
          </p:cNvPr>
          <p:cNvCxnSpPr/>
          <p:nvPr/>
        </p:nvCxnSpPr>
        <p:spPr>
          <a:xfrm flipV="1">
            <a:off x="5310854" y="2170866"/>
            <a:ext cx="2812437" cy="1242233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86116-3BCC-4D7A-B4B7-07413AA62243}"/>
                  </a:ext>
                </a:extLst>
              </p:cNvPr>
              <p:cNvSpPr txBox="1"/>
              <p:nvPr/>
            </p:nvSpPr>
            <p:spPr>
              <a:xfrm>
                <a:off x="2260121" y="3238660"/>
                <a:ext cx="8577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86116-3BCC-4D7A-B4B7-07413AA6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21" y="3238660"/>
                <a:ext cx="85773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E3F98-A6A7-4C4C-BFA2-0D37C6FC9A25}"/>
                  </a:ext>
                </a:extLst>
              </p:cNvPr>
              <p:cNvSpPr txBox="1"/>
              <p:nvPr/>
            </p:nvSpPr>
            <p:spPr>
              <a:xfrm>
                <a:off x="6309252" y="2008020"/>
                <a:ext cx="8695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E3F98-A6A7-4C4C-BFA2-0D37C6FC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52" y="2008020"/>
                <a:ext cx="86959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65735-62AE-43EE-9E3D-A183A012E95F}"/>
                  </a:ext>
                </a:extLst>
              </p:cNvPr>
              <p:cNvSpPr txBox="1"/>
              <p:nvPr/>
            </p:nvSpPr>
            <p:spPr>
              <a:xfrm>
                <a:off x="393826" y="1654077"/>
                <a:ext cx="7998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65735-62AE-43EE-9E3D-A183A012E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6" y="1654077"/>
                <a:ext cx="79983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AC0D6-A8E0-4390-8A99-C585CD3B4E33}"/>
                  </a:ext>
                </a:extLst>
              </p:cNvPr>
              <p:cNvSpPr txBox="1"/>
              <p:nvPr/>
            </p:nvSpPr>
            <p:spPr>
              <a:xfrm>
                <a:off x="7425004" y="3095742"/>
                <a:ext cx="81169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AC0D6-A8E0-4390-8A99-C585CD3B4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04" y="3095742"/>
                <a:ext cx="81169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081E0B-08A7-4602-ABC2-EA8866FC4913}"/>
                  </a:ext>
                </a:extLst>
              </p:cNvPr>
              <p:cNvSpPr txBox="1"/>
              <p:nvPr/>
            </p:nvSpPr>
            <p:spPr>
              <a:xfrm>
                <a:off x="3187884" y="1576132"/>
                <a:ext cx="8871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081E0B-08A7-4602-ABC2-EA8866FC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84" y="1576132"/>
                <a:ext cx="88716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C52E32-E585-4FA9-A383-8AF66F173ABB}"/>
                  </a:ext>
                </a:extLst>
              </p:cNvPr>
              <p:cNvSpPr txBox="1"/>
              <p:nvPr/>
            </p:nvSpPr>
            <p:spPr>
              <a:xfrm>
                <a:off x="5480382" y="3592603"/>
                <a:ext cx="8990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C52E32-E585-4FA9-A383-8AF66F17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82" y="3592603"/>
                <a:ext cx="89902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335E6F-0B70-4FC5-B50F-8732D13D93DD}"/>
                  </a:ext>
                </a:extLst>
              </p:cNvPr>
              <p:cNvSpPr txBox="1"/>
              <p:nvPr/>
            </p:nvSpPr>
            <p:spPr>
              <a:xfrm>
                <a:off x="571237" y="2886880"/>
                <a:ext cx="3538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335E6F-0B70-4FC5-B50F-8732D13D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37" y="2886880"/>
                <a:ext cx="35387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909A5-5902-4730-80F9-CC21319204C8}"/>
                  </a:ext>
                </a:extLst>
              </p:cNvPr>
              <p:cNvSpPr txBox="1"/>
              <p:nvPr/>
            </p:nvSpPr>
            <p:spPr>
              <a:xfrm>
                <a:off x="3997327" y="5281869"/>
                <a:ext cx="3538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1909A5-5902-4730-80F9-CC2131920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27" y="5281869"/>
                <a:ext cx="35387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2A527D-5E44-485C-B6EE-C2ADDC158B69}"/>
              </a:ext>
            </a:extLst>
          </p:cNvPr>
          <p:cNvCxnSpPr>
            <a:cxnSpLocks/>
          </p:cNvCxnSpPr>
          <p:nvPr/>
        </p:nvCxnSpPr>
        <p:spPr>
          <a:xfrm>
            <a:off x="3763246" y="5774311"/>
            <a:ext cx="95301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85421362-8E23-4DE3-9382-A803CB5B6920}"/>
              </a:ext>
            </a:extLst>
          </p:cNvPr>
          <p:cNvSpPr/>
          <p:nvPr/>
        </p:nvSpPr>
        <p:spPr>
          <a:xfrm rot="303208">
            <a:off x="3239466" y="5111071"/>
            <a:ext cx="1205676" cy="1205676"/>
          </a:xfrm>
          <a:prstGeom prst="arc">
            <a:avLst>
              <a:gd name="adj1" fmla="val 1781654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A85020-454A-4916-A9EB-968478E38E36}"/>
                  </a:ext>
                </a:extLst>
              </p:cNvPr>
              <p:cNvSpPr txBox="1"/>
              <p:nvPr/>
            </p:nvSpPr>
            <p:spPr>
              <a:xfrm>
                <a:off x="5930207" y="2992439"/>
                <a:ext cx="335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A85020-454A-4916-A9EB-968478E38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7" y="2992439"/>
                <a:ext cx="335861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03C6C1-6DCE-43BD-9786-F99718E9C70F}"/>
              </a:ext>
            </a:extLst>
          </p:cNvPr>
          <p:cNvCxnSpPr>
            <a:cxnSpLocks/>
          </p:cNvCxnSpPr>
          <p:nvPr/>
        </p:nvCxnSpPr>
        <p:spPr>
          <a:xfrm flipV="1">
            <a:off x="5319178" y="3413098"/>
            <a:ext cx="1087673" cy="31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0CEA5A6-82F4-4F7F-BBA3-93C195677A32}"/>
              </a:ext>
            </a:extLst>
          </p:cNvPr>
          <p:cNvSpPr/>
          <p:nvPr/>
        </p:nvSpPr>
        <p:spPr>
          <a:xfrm rot="1066950">
            <a:off x="5646672" y="2977282"/>
            <a:ext cx="656532" cy="656532"/>
          </a:xfrm>
          <a:prstGeom prst="arc">
            <a:avLst>
              <a:gd name="adj1" fmla="val 17121558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AB0231F-8198-4E3B-816C-98BAB38F93DC}"/>
              </a:ext>
            </a:extLst>
          </p:cNvPr>
          <p:cNvSpPr/>
          <p:nvPr/>
        </p:nvSpPr>
        <p:spPr>
          <a:xfrm rot="10300733">
            <a:off x="7584992" y="1753420"/>
            <a:ext cx="914400" cy="914400"/>
          </a:xfrm>
          <a:prstGeom prst="arc">
            <a:avLst>
              <a:gd name="adj1" fmla="val 18061400"/>
              <a:gd name="adj2" fmla="val 2064022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E2C90F3-7339-49F9-B43C-98B57696887E}"/>
              </a:ext>
            </a:extLst>
          </p:cNvPr>
          <p:cNvSpPr/>
          <p:nvPr/>
        </p:nvSpPr>
        <p:spPr>
          <a:xfrm rot="303208">
            <a:off x="-192869" y="2755600"/>
            <a:ext cx="1205676" cy="1205676"/>
          </a:xfrm>
          <a:prstGeom prst="arc">
            <a:avLst>
              <a:gd name="adj1" fmla="val 17816546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1CBCDF-055F-49E2-BBCE-17DD33179F4B}"/>
                  </a:ext>
                </a:extLst>
              </p:cNvPr>
              <p:cNvSpPr txBox="1"/>
              <p:nvPr/>
            </p:nvSpPr>
            <p:spPr>
              <a:xfrm rot="18301249">
                <a:off x="6871141" y="2655141"/>
                <a:ext cx="10852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1CBCDF-055F-49E2-BBCE-17DD33179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01249">
                <a:off x="6871141" y="2655141"/>
                <a:ext cx="108529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9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8B583F-02FC-487D-999F-F189A8D4C9D1}"/>
              </a:ext>
            </a:extLst>
          </p:cNvPr>
          <p:cNvSpPr/>
          <p:nvPr/>
        </p:nvSpPr>
        <p:spPr>
          <a:xfrm>
            <a:off x="5198049" y="2565569"/>
            <a:ext cx="1538417" cy="153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A998BAB-3610-4878-B8B7-4E2879057CD5}"/>
              </a:ext>
            </a:extLst>
          </p:cNvPr>
          <p:cNvSpPr/>
          <p:nvPr/>
        </p:nvSpPr>
        <p:spPr>
          <a:xfrm rot="16200000">
            <a:off x="4574513" y="-116234"/>
            <a:ext cx="6105008" cy="6916695"/>
          </a:xfrm>
          <a:prstGeom prst="arc">
            <a:avLst>
              <a:gd name="adj1" fmla="val 16200000"/>
              <a:gd name="adj2" fmla="val 1971384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8F54A4-F896-40D0-8C8C-B4A4C9726F40}"/>
              </a:ext>
            </a:extLst>
          </p:cNvPr>
          <p:cNvSpPr/>
          <p:nvPr/>
        </p:nvSpPr>
        <p:spPr>
          <a:xfrm rot="16200000" flipH="1">
            <a:off x="4568942" y="-118936"/>
            <a:ext cx="6108192" cy="6916695"/>
          </a:xfrm>
          <a:prstGeom prst="arc">
            <a:avLst>
              <a:gd name="adj1" fmla="val 16200000"/>
              <a:gd name="adj2" fmla="val 1968248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AC0CF0-00C6-422F-8A27-86DFEDA4CAB9}"/>
              </a:ext>
            </a:extLst>
          </p:cNvPr>
          <p:cNvCxnSpPr>
            <a:stCxn id="4" idx="1"/>
          </p:cNvCxnSpPr>
          <p:nvPr/>
        </p:nvCxnSpPr>
        <p:spPr>
          <a:xfrm>
            <a:off x="5429739" y="278799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7143A3-05DE-4F74-BF06-0CE50002AD50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550184" y="1929802"/>
            <a:ext cx="873161" cy="8610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3EFD7E-87DB-4601-8F9B-4429E47E1629}"/>
              </a:ext>
            </a:extLst>
          </p:cNvPr>
          <p:cNvCxnSpPr>
            <a:cxnSpLocks/>
          </p:cNvCxnSpPr>
          <p:nvPr/>
        </p:nvCxnSpPr>
        <p:spPr>
          <a:xfrm flipH="1">
            <a:off x="4567272" y="3921498"/>
            <a:ext cx="877824" cy="85953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96B467-C898-4BD4-8B74-FDA6C04024D6}"/>
                  </a:ext>
                </a:extLst>
              </p:cNvPr>
              <p:cNvSpPr txBox="1"/>
              <p:nvPr/>
            </p:nvSpPr>
            <p:spPr>
              <a:xfrm>
                <a:off x="4340701" y="2490765"/>
                <a:ext cx="685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96B467-C898-4BD4-8B74-FDA6C040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701" y="2490765"/>
                <a:ext cx="685316" cy="276999"/>
              </a:xfrm>
              <a:prstGeom prst="rect">
                <a:avLst/>
              </a:prstGeom>
              <a:blipFill>
                <a:blip r:embed="rId2"/>
                <a:stretch>
                  <a:fillRect l="-7143" r="-89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2DA960-E13A-47DA-8C97-860005C90858}"/>
                  </a:ext>
                </a:extLst>
              </p:cNvPr>
              <p:cNvSpPr txBox="1"/>
              <p:nvPr/>
            </p:nvSpPr>
            <p:spPr>
              <a:xfrm>
                <a:off x="5330446" y="1605308"/>
                <a:ext cx="685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2DA960-E13A-47DA-8C97-860005C9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46" y="1605308"/>
                <a:ext cx="685316" cy="276999"/>
              </a:xfrm>
              <a:prstGeom prst="rect">
                <a:avLst/>
              </a:prstGeom>
              <a:blipFill>
                <a:blip r:embed="rId3"/>
                <a:stretch>
                  <a:fillRect l="-7080" r="-79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F58FBAA4-1F8D-4306-942C-2A60F0927099}"/>
              </a:ext>
            </a:extLst>
          </p:cNvPr>
          <p:cNvSpPr/>
          <p:nvPr/>
        </p:nvSpPr>
        <p:spPr>
          <a:xfrm>
            <a:off x="4122331" y="3293073"/>
            <a:ext cx="92676" cy="92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313C35-A4D1-45C4-BC0C-8F25364B5A27}"/>
              </a:ext>
            </a:extLst>
          </p:cNvPr>
          <p:cNvSpPr/>
          <p:nvPr/>
        </p:nvSpPr>
        <p:spPr>
          <a:xfrm>
            <a:off x="4503846" y="1882354"/>
            <a:ext cx="92676" cy="92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68816B-C195-4FC6-BB56-9F91883913D6}"/>
              </a:ext>
            </a:extLst>
          </p:cNvPr>
          <p:cNvSpPr/>
          <p:nvPr/>
        </p:nvSpPr>
        <p:spPr>
          <a:xfrm>
            <a:off x="5930277" y="618355"/>
            <a:ext cx="92676" cy="92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C95F26-B93C-4BDF-B93A-ED7F4DE3CD3A}"/>
              </a:ext>
            </a:extLst>
          </p:cNvPr>
          <p:cNvSpPr/>
          <p:nvPr/>
        </p:nvSpPr>
        <p:spPr>
          <a:xfrm>
            <a:off x="4422918" y="2051807"/>
            <a:ext cx="92676" cy="92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41CBE-AA15-428B-9800-6488581EEC33}"/>
                  </a:ext>
                </a:extLst>
              </p:cNvPr>
              <p:cNvSpPr txBox="1"/>
              <p:nvPr/>
            </p:nvSpPr>
            <p:spPr>
              <a:xfrm>
                <a:off x="3896021" y="305238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41CBE-AA15-428B-9800-6488581E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021" y="3052380"/>
                <a:ext cx="186781" cy="276999"/>
              </a:xfrm>
              <a:prstGeom prst="rect">
                <a:avLst/>
              </a:prstGeom>
              <a:blipFill>
                <a:blip r:embed="rId4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F9B778-F3B9-4F90-995C-E60CF5249AF0}"/>
                  </a:ext>
                </a:extLst>
              </p:cNvPr>
              <p:cNvSpPr txBox="1"/>
              <p:nvPr/>
            </p:nvSpPr>
            <p:spPr>
              <a:xfrm>
                <a:off x="4270925" y="184028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F9B778-F3B9-4F90-995C-E60CF524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25" y="1840285"/>
                <a:ext cx="182999" cy="276999"/>
              </a:xfrm>
              <a:prstGeom prst="rect">
                <a:avLst/>
              </a:prstGeom>
              <a:blipFill>
                <a:blip r:embed="rId5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769EC9-3B74-4BEF-A5C0-80FBE20AEAD8}"/>
                  </a:ext>
                </a:extLst>
              </p:cNvPr>
              <p:cNvSpPr txBox="1"/>
              <p:nvPr/>
            </p:nvSpPr>
            <p:spPr>
              <a:xfrm>
                <a:off x="4366153" y="160530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769EC9-3B74-4BEF-A5C0-80FBE20A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53" y="1605308"/>
                <a:ext cx="166006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4FD606-7B32-40A2-8FE5-DE22BC566696}"/>
                  </a:ext>
                </a:extLst>
              </p:cNvPr>
              <p:cNvSpPr txBox="1"/>
              <p:nvPr/>
            </p:nvSpPr>
            <p:spPr>
              <a:xfrm>
                <a:off x="5833648" y="284205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4FD606-7B32-40A2-8FE5-DE22BC56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48" y="284205"/>
                <a:ext cx="193258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83712F-5E24-4711-99D5-43542BC28B66}"/>
                  </a:ext>
                </a:extLst>
              </p:cNvPr>
              <p:cNvSpPr txBox="1"/>
              <p:nvPr/>
            </p:nvSpPr>
            <p:spPr>
              <a:xfrm>
                <a:off x="4183715" y="3008866"/>
                <a:ext cx="95872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=0°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=90°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83712F-5E24-4711-99D5-43542BC28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15" y="3008866"/>
                <a:ext cx="958724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E1FD38-D040-43F3-804F-31DC0DB3522D}"/>
              </a:ext>
            </a:extLst>
          </p:cNvPr>
          <p:cNvCxnSpPr>
            <a:cxnSpLocks/>
          </p:cNvCxnSpPr>
          <p:nvPr/>
        </p:nvCxnSpPr>
        <p:spPr>
          <a:xfrm flipV="1">
            <a:off x="5976615" y="111212"/>
            <a:ext cx="1143000" cy="5577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372BCD-714B-4EF6-A687-997FECC098D6}"/>
              </a:ext>
            </a:extLst>
          </p:cNvPr>
          <p:cNvCxnSpPr>
            <a:cxnSpLocks/>
          </p:cNvCxnSpPr>
          <p:nvPr/>
        </p:nvCxnSpPr>
        <p:spPr>
          <a:xfrm>
            <a:off x="5948723" y="6010000"/>
            <a:ext cx="1145408" cy="5583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A795C9-52C8-42D2-A374-70D7832E3863}"/>
              </a:ext>
            </a:extLst>
          </p:cNvPr>
          <p:cNvSpPr txBox="1"/>
          <p:nvPr/>
        </p:nvSpPr>
        <p:spPr>
          <a:xfrm>
            <a:off x="6217404" y="521055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F910F7-B34A-4217-9317-EBA4FBE9B382}"/>
                  </a:ext>
                </a:extLst>
              </p:cNvPr>
              <p:cNvSpPr txBox="1"/>
              <p:nvPr/>
            </p:nvSpPr>
            <p:spPr>
              <a:xfrm>
                <a:off x="6489150" y="350624"/>
                <a:ext cx="74853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F910F7-B34A-4217-9317-EBA4FBE9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50" y="350624"/>
                <a:ext cx="748538" cy="6178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1915AA-6CD1-4B79-8622-2D3B8BDFF004}"/>
              </a:ext>
            </a:extLst>
          </p:cNvPr>
          <p:cNvSpPr txBox="1"/>
          <p:nvPr/>
        </p:nvSpPr>
        <p:spPr>
          <a:xfrm rot="2607600">
            <a:off x="4508872" y="2276846"/>
            <a:ext cx="156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sonic line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19763-0E2C-457F-885C-F88D1BED4E74}"/>
              </a:ext>
            </a:extLst>
          </p:cNvPr>
          <p:cNvCxnSpPr>
            <a:cxnSpLocks/>
          </p:cNvCxnSpPr>
          <p:nvPr/>
        </p:nvCxnSpPr>
        <p:spPr>
          <a:xfrm>
            <a:off x="3280234" y="2670418"/>
            <a:ext cx="593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C67989-0CAD-4C2F-9977-B5FDA9985F60}"/>
              </a:ext>
            </a:extLst>
          </p:cNvPr>
          <p:cNvCxnSpPr/>
          <p:nvPr/>
        </p:nvCxnSpPr>
        <p:spPr>
          <a:xfrm flipV="1">
            <a:off x="3279833" y="2282268"/>
            <a:ext cx="568410" cy="3853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6ED97877-B87D-43BA-9EF7-F63B6678C2FC}"/>
              </a:ext>
            </a:extLst>
          </p:cNvPr>
          <p:cNvSpPr/>
          <p:nvPr/>
        </p:nvSpPr>
        <p:spPr>
          <a:xfrm rot="1056483">
            <a:off x="3382178" y="2507308"/>
            <a:ext cx="197708" cy="266541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33F7E1-18F0-47A2-8198-17217EEA80B8}"/>
                  </a:ext>
                </a:extLst>
              </p:cNvPr>
              <p:cNvSpPr txBox="1"/>
              <p:nvPr/>
            </p:nvSpPr>
            <p:spPr>
              <a:xfrm>
                <a:off x="3674741" y="2336839"/>
                <a:ext cx="54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33F7E1-18F0-47A2-8198-17217EEA8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41" y="2336839"/>
                <a:ext cx="545534" cy="276999"/>
              </a:xfrm>
              <a:prstGeom prst="rect">
                <a:avLst/>
              </a:prstGeom>
              <a:blipFill>
                <a:blip r:embed="rId10"/>
                <a:stretch>
                  <a:fillRect l="-10112" r="-11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B57F6D8-8487-4A64-A209-D7C92DB2F0A1}"/>
              </a:ext>
            </a:extLst>
          </p:cNvPr>
          <p:cNvSpPr/>
          <p:nvPr/>
        </p:nvSpPr>
        <p:spPr>
          <a:xfrm>
            <a:off x="3975487" y="2119431"/>
            <a:ext cx="438665" cy="302740"/>
          </a:xfrm>
          <a:custGeom>
            <a:avLst/>
            <a:gdLst>
              <a:gd name="connsiteX0" fmla="*/ 0 w 438665"/>
              <a:gd name="connsiteY0" fmla="*/ 302740 h 302740"/>
              <a:gd name="connsiteX1" fmla="*/ 259492 w 438665"/>
              <a:gd name="connsiteY1" fmla="*/ 222421 h 302740"/>
              <a:gd name="connsiteX2" fmla="*/ 438665 w 438665"/>
              <a:gd name="connsiteY2" fmla="*/ 0 h 30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65" h="302740">
                <a:moveTo>
                  <a:pt x="0" y="302740"/>
                </a:moveTo>
                <a:cubicBezTo>
                  <a:pt x="93190" y="287809"/>
                  <a:pt x="186381" y="272878"/>
                  <a:pt x="259492" y="222421"/>
                </a:cubicBezTo>
                <a:cubicBezTo>
                  <a:pt x="332603" y="171964"/>
                  <a:pt x="385634" y="85982"/>
                  <a:pt x="438665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2FE11E-82D8-4AEF-8D8D-9C06550515FF}"/>
              </a:ext>
            </a:extLst>
          </p:cNvPr>
          <p:cNvCxnSpPr>
            <a:cxnSpLocks/>
          </p:cNvCxnSpPr>
          <p:nvPr/>
        </p:nvCxnSpPr>
        <p:spPr>
          <a:xfrm flipV="1">
            <a:off x="2686330" y="222411"/>
            <a:ext cx="15046" cy="3123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835342-9EF6-4C98-9F91-0244570EE32D}"/>
              </a:ext>
            </a:extLst>
          </p:cNvPr>
          <p:cNvCxnSpPr/>
          <p:nvPr/>
        </p:nvCxnSpPr>
        <p:spPr>
          <a:xfrm>
            <a:off x="2438329" y="3351045"/>
            <a:ext cx="526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C6C1B11-82CB-4535-80D3-F785B61D0747}"/>
              </a:ext>
            </a:extLst>
          </p:cNvPr>
          <p:cNvCxnSpPr/>
          <p:nvPr/>
        </p:nvCxnSpPr>
        <p:spPr>
          <a:xfrm>
            <a:off x="2430806" y="2100565"/>
            <a:ext cx="526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A4483E-05FA-4D32-8A1E-EF70211F6718}"/>
              </a:ext>
            </a:extLst>
          </p:cNvPr>
          <p:cNvCxnSpPr/>
          <p:nvPr/>
        </p:nvCxnSpPr>
        <p:spPr>
          <a:xfrm>
            <a:off x="2438329" y="674902"/>
            <a:ext cx="5260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ABBC3B-C6CA-4776-9141-CDC887ACF076}"/>
              </a:ext>
            </a:extLst>
          </p:cNvPr>
          <p:cNvSpPr txBox="1"/>
          <p:nvPr/>
        </p:nvSpPr>
        <p:spPr>
          <a:xfrm>
            <a:off x="1071092" y="315744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shock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66E36D-8F8F-46BC-8C11-F0B0DC8B7ACE}"/>
              </a:ext>
            </a:extLst>
          </p:cNvPr>
          <p:cNvSpPr txBox="1"/>
          <p:nvPr/>
        </p:nvSpPr>
        <p:spPr>
          <a:xfrm>
            <a:off x="1148368" y="174198"/>
            <a:ext cx="12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 wave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AA4511-38B4-464B-B0BC-568A0669A111}"/>
              </a:ext>
            </a:extLst>
          </p:cNvPr>
          <p:cNvSpPr txBox="1"/>
          <p:nvPr/>
        </p:nvSpPr>
        <p:spPr>
          <a:xfrm>
            <a:off x="1054220" y="1159233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 solution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AA8E27-5BD3-4B58-9FEC-54AEC3CF30B0}"/>
              </a:ext>
            </a:extLst>
          </p:cNvPr>
          <p:cNvSpPr txBox="1"/>
          <p:nvPr/>
        </p:nvSpPr>
        <p:spPr>
          <a:xfrm>
            <a:off x="969195" y="2483979"/>
            <a:ext cx="15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 solution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0205EB-C330-47B8-8926-6AE7237D94EC}"/>
              </a:ext>
            </a:extLst>
          </p:cNvPr>
          <p:cNvCxnSpPr/>
          <p:nvPr/>
        </p:nvCxnSpPr>
        <p:spPr>
          <a:xfrm flipV="1">
            <a:off x="3027052" y="665817"/>
            <a:ext cx="2810077" cy="94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6B5DD0-C339-416A-8F19-EE144F148B0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027052" y="2098145"/>
            <a:ext cx="139586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932D63-8F6B-4A91-95B8-631FA415F8C8}"/>
              </a:ext>
            </a:extLst>
          </p:cNvPr>
          <p:cNvCxnSpPr>
            <a:cxnSpLocks/>
          </p:cNvCxnSpPr>
          <p:nvPr/>
        </p:nvCxnSpPr>
        <p:spPr>
          <a:xfrm>
            <a:off x="3027052" y="3343839"/>
            <a:ext cx="105575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6328D5E3-C5B3-437E-9100-46815FBA0F76}"/>
              </a:ext>
            </a:extLst>
          </p:cNvPr>
          <p:cNvSpPr/>
          <p:nvPr/>
        </p:nvSpPr>
        <p:spPr>
          <a:xfrm rot="16200000">
            <a:off x="3495611" y="-405843"/>
            <a:ext cx="6105008" cy="6916695"/>
          </a:xfrm>
          <a:prstGeom prst="arc">
            <a:avLst>
              <a:gd name="adj1" fmla="val 16200000"/>
              <a:gd name="adj2" fmla="val 197138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031E25-26E8-46CC-A3F2-98DABB488F73}"/>
                  </a:ext>
                </a:extLst>
              </p:cNvPr>
              <p:cNvSpPr txBox="1"/>
              <p:nvPr/>
            </p:nvSpPr>
            <p:spPr>
              <a:xfrm rot="18303654">
                <a:off x="2764535" y="968029"/>
                <a:ext cx="178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B031E25-26E8-46CC-A3F2-98DABB488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03654">
                <a:off x="2764535" y="968029"/>
                <a:ext cx="1782614" cy="369332"/>
              </a:xfrm>
              <a:prstGeom prst="rect">
                <a:avLst/>
              </a:prstGeom>
              <a:blipFill>
                <a:blip r:embed="rId11"/>
                <a:stretch>
                  <a:fillRect l="-3653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5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3F8166-F6C3-4692-9900-20AC0B8ED4FC}"/>
              </a:ext>
            </a:extLst>
          </p:cNvPr>
          <p:cNvCxnSpPr>
            <a:cxnSpLocks/>
          </p:cNvCxnSpPr>
          <p:nvPr/>
        </p:nvCxnSpPr>
        <p:spPr>
          <a:xfrm>
            <a:off x="2175975" y="5844747"/>
            <a:ext cx="44360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E7B4F7-B7DA-4930-82BF-6C9CC419E5F3}"/>
              </a:ext>
            </a:extLst>
          </p:cNvPr>
          <p:cNvCxnSpPr>
            <a:cxnSpLocks/>
          </p:cNvCxnSpPr>
          <p:nvPr/>
        </p:nvCxnSpPr>
        <p:spPr>
          <a:xfrm flipV="1">
            <a:off x="2175975" y="1130643"/>
            <a:ext cx="0" cy="4714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E546138D-319F-41F3-9609-8A7E93A4653F}"/>
              </a:ext>
            </a:extLst>
          </p:cNvPr>
          <p:cNvSpPr/>
          <p:nvPr/>
        </p:nvSpPr>
        <p:spPr>
          <a:xfrm rot="12054269">
            <a:off x="2954595" y="-292640"/>
            <a:ext cx="4640587" cy="5234657"/>
          </a:xfrm>
          <a:prstGeom prst="arc">
            <a:avLst>
              <a:gd name="adj1" fmla="val 15038643"/>
              <a:gd name="adj2" fmla="val 8770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66CF81-B99F-4687-B91E-C15A3F06889C}"/>
              </a:ext>
            </a:extLst>
          </p:cNvPr>
          <p:cNvCxnSpPr>
            <a:cxnSpLocks/>
          </p:cNvCxnSpPr>
          <p:nvPr/>
        </p:nvCxnSpPr>
        <p:spPr>
          <a:xfrm flipH="1" flipV="1">
            <a:off x="3012511" y="3206663"/>
            <a:ext cx="1478072" cy="161585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2767D5-3BB6-4D04-A858-EA48399BD1A4}"/>
              </a:ext>
            </a:extLst>
          </p:cNvPr>
          <p:cNvCxnSpPr>
            <a:cxnSpLocks/>
          </p:cNvCxnSpPr>
          <p:nvPr/>
        </p:nvCxnSpPr>
        <p:spPr>
          <a:xfrm flipH="1" flipV="1">
            <a:off x="2906039" y="2580362"/>
            <a:ext cx="1584545" cy="224216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22195-3328-4B23-ABE4-461691FAF47C}"/>
              </a:ext>
            </a:extLst>
          </p:cNvPr>
          <p:cNvCxnSpPr>
            <a:cxnSpLocks/>
          </p:cNvCxnSpPr>
          <p:nvPr/>
        </p:nvCxnSpPr>
        <p:spPr>
          <a:xfrm flipH="1" flipV="1">
            <a:off x="2956145" y="1991638"/>
            <a:ext cx="1534439" cy="283088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245EF0-252D-48CF-8922-21FDB114DBD4}"/>
              </a:ext>
            </a:extLst>
          </p:cNvPr>
          <p:cNvCxnSpPr>
            <a:cxnSpLocks/>
          </p:cNvCxnSpPr>
          <p:nvPr/>
        </p:nvCxnSpPr>
        <p:spPr>
          <a:xfrm>
            <a:off x="4490583" y="4822521"/>
            <a:ext cx="0" cy="10222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12185B-148B-4AF6-BD32-AAF28D5E58B4}"/>
              </a:ext>
            </a:extLst>
          </p:cNvPr>
          <p:cNvCxnSpPr>
            <a:cxnSpLocks/>
          </p:cNvCxnSpPr>
          <p:nvPr/>
        </p:nvCxnSpPr>
        <p:spPr>
          <a:xfrm flipH="1" flipV="1">
            <a:off x="2173432" y="4822520"/>
            <a:ext cx="2317151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AF4C17-0714-484B-BAD2-D4E1964AB3E0}"/>
                  </a:ext>
                </a:extLst>
              </p:cNvPr>
              <p:cNvSpPr txBox="1"/>
              <p:nvPr/>
            </p:nvSpPr>
            <p:spPr>
              <a:xfrm>
                <a:off x="6612051" y="5758841"/>
                <a:ext cx="5736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AF4C17-0714-484B-BAD2-D4E1964AB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051" y="5758841"/>
                <a:ext cx="57361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A490A4-FA24-4671-B72C-D7DA2E9D8559}"/>
                  </a:ext>
                </a:extLst>
              </p:cNvPr>
              <p:cNvSpPr txBox="1"/>
              <p:nvPr/>
            </p:nvSpPr>
            <p:spPr>
              <a:xfrm>
                <a:off x="1608586" y="704442"/>
                <a:ext cx="5563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A490A4-FA24-4671-B72C-D7DA2E9D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586" y="704442"/>
                <a:ext cx="55630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186599-B2C3-4813-98F7-90E5B433C56F}"/>
                  </a:ext>
                </a:extLst>
              </p:cNvPr>
              <p:cNvSpPr txBox="1"/>
              <p:nvPr/>
            </p:nvSpPr>
            <p:spPr>
              <a:xfrm>
                <a:off x="1610157" y="4426760"/>
                <a:ext cx="5455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0186599-B2C3-4813-98F7-90E5B433C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57" y="4426760"/>
                <a:ext cx="5455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5041C4-CF73-46E0-8879-68BF83C45258}"/>
                  </a:ext>
                </a:extLst>
              </p:cNvPr>
              <p:cNvSpPr txBox="1"/>
              <p:nvPr/>
            </p:nvSpPr>
            <p:spPr>
              <a:xfrm>
                <a:off x="4297443" y="5758841"/>
                <a:ext cx="5629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5041C4-CF73-46E0-8879-68BF83C45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43" y="5758841"/>
                <a:ext cx="56291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DEC49E-0F5A-4D2F-BAE6-935939C1E462}"/>
              </a:ext>
            </a:extLst>
          </p:cNvPr>
          <p:cNvSpPr/>
          <p:nvPr/>
        </p:nvSpPr>
        <p:spPr>
          <a:xfrm>
            <a:off x="3419606" y="1509386"/>
            <a:ext cx="1597069" cy="1171184"/>
          </a:xfrm>
          <a:custGeom>
            <a:avLst/>
            <a:gdLst>
              <a:gd name="connsiteX0" fmla="*/ 0 w 1597069"/>
              <a:gd name="connsiteY0" fmla="*/ 1171184 h 1171184"/>
              <a:gd name="connsiteX1" fmla="*/ 832981 w 1597069"/>
              <a:gd name="connsiteY1" fmla="*/ 375781 h 1171184"/>
              <a:gd name="connsiteX2" fmla="*/ 1597069 w 1597069"/>
              <a:gd name="connsiteY2" fmla="*/ 0 h 1171184"/>
              <a:gd name="connsiteX3" fmla="*/ 1597069 w 1597069"/>
              <a:gd name="connsiteY3" fmla="*/ 0 h 117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69" h="1171184">
                <a:moveTo>
                  <a:pt x="0" y="1171184"/>
                </a:moveTo>
                <a:cubicBezTo>
                  <a:pt x="283401" y="871081"/>
                  <a:pt x="566803" y="570978"/>
                  <a:pt x="832981" y="375781"/>
                </a:cubicBezTo>
                <a:cubicBezTo>
                  <a:pt x="1099159" y="180584"/>
                  <a:pt x="1597069" y="0"/>
                  <a:pt x="1597069" y="0"/>
                </a:cubicBezTo>
                <a:lnTo>
                  <a:pt x="1597069" y="0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01591BD-5EFB-448A-A9F9-5B7D0B6A59D0}"/>
              </a:ext>
            </a:extLst>
          </p:cNvPr>
          <p:cNvSpPr/>
          <p:nvPr/>
        </p:nvSpPr>
        <p:spPr>
          <a:xfrm>
            <a:off x="3419606" y="1509402"/>
            <a:ext cx="1597069" cy="1690998"/>
          </a:xfrm>
          <a:custGeom>
            <a:avLst/>
            <a:gdLst>
              <a:gd name="connsiteX0" fmla="*/ 0 w 1597069"/>
              <a:gd name="connsiteY0" fmla="*/ 1171184 h 1171184"/>
              <a:gd name="connsiteX1" fmla="*/ 832981 w 1597069"/>
              <a:gd name="connsiteY1" fmla="*/ 375781 h 1171184"/>
              <a:gd name="connsiteX2" fmla="*/ 1597069 w 1597069"/>
              <a:gd name="connsiteY2" fmla="*/ 0 h 1171184"/>
              <a:gd name="connsiteX3" fmla="*/ 1597069 w 1597069"/>
              <a:gd name="connsiteY3" fmla="*/ 0 h 117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69" h="1171184">
                <a:moveTo>
                  <a:pt x="0" y="1171184"/>
                </a:moveTo>
                <a:cubicBezTo>
                  <a:pt x="283401" y="871081"/>
                  <a:pt x="566803" y="570978"/>
                  <a:pt x="832981" y="375781"/>
                </a:cubicBezTo>
                <a:cubicBezTo>
                  <a:pt x="1099159" y="180584"/>
                  <a:pt x="1597069" y="0"/>
                  <a:pt x="1597069" y="0"/>
                </a:cubicBezTo>
                <a:lnTo>
                  <a:pt x="1597069" y="0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3C13F9-FDE9-4377-B84E-0AF8B8E31A40}"/>
              </a:ext>
            </a:extLst>
          </p:cNvPr>
          <p:cNvSpPr/>
          <p:nvPr/>
        </p:nvSpPr>
        <p:spPr>
          <a:xfrm>
            <a:off x="3438395" y="1504175"/>
            <a:ext cx="1597069" cy="2090792"/>
          </a:xfrm>
          <a:custGeom>
            <a:avLst/>
            <a:gdLst>
              <a:gd name="connsiteX0" fmla="*/ 0 w 1597069"/>
              <a:gd name="connsiteY0" fmla="*/ 1171184 h 1171184"/>
              <a:gd name="connsiteX1" fmla="*/ 832981 w 1597069"/>
              <a:gd name="connsiteY1" fmla="*/ 375781 h 1171184"/>
              <a:gd name="connsiteX2" fmla="*/ 1597069 w 1597069"/>
              <a:gd name="connsiteY2" fmla="*/ 0 h 1171184"/>
              <a:gd name="connsiteX3" fmla="*/ 1597069 w 1597069"/>
              <a:gd name="connsiteY3" fmla="*/ 0 h 117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069" h="1171184">
                <a:moveTo>
                  <a:pt x="0" y="1171184"/>
                </a:moveTo>
                <a:cubicBezTo>
                  <a:pt x="283401" y="871081"/>
                  <a:pt x="566803" y="570978"/>
                  <a:pt x="832981" y="375781"/>
                </a:cubicBezTo>
                <a:cubicBezTo>
                  <a:pt x="1099159" y="180584"/>
                  <a:pt x="1597069" y="0"/>
                  <a:pt x="1597069" y="0"/>
                </a:cubicBezTo>
                <a:lnTo>
                  <a:pt x="1597069" y="0"/>
                </a:ln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12982F-849E-4C00-B5B4-3261127AA302}"/>
                  </a:ext>
                </a:extLst>
              </p:cNvPr>
              <p:cNvSpPr txBox="1"/>
              <p:nvPr/>
            </p:nvSpPr>
            <p:spPr>
              <a:xfrm>
                <a:off x="5053140" y="1013252"/>
                <a:ext cx="2878032" cy="94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slope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𝜗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12982F-849E-4C00-B5B4-3261127AA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40" y="1013252"/>
                <a:ext cx="2878032" cy="944874"/>
              </a:xfrm>
              <a:prstGeom prst="rect">
                <a:avLst/>
              </a:prstGeom>
              <a:blipFill>
                <a:blip r:embed="rId6"/>
                <a:stretch>
                  <a:fillRect l="-6568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7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2B29D0-363C-4E3E-98A1-3AB43BFB249E}"/>
              </a:ext>
            </a:extLst>
          </p:cNvPr>
          <p:cNvSpPr/>
          <p:nvPr/>
        </p:nvSpPr>
        <p:spPr>
          <a:xfrm rot="21480000" flipV="1">
            <a:off x="3548891" y="4468507"/>
            <a:ext cx="4293732" cy="596709"/>
          </a:xfrm>
          <a:custGeom>
            <a:avLst/>
            <a:gdLst>
              <a:gd name="connsiteX0" fmla="*/ 4286965 w 4293732"/>
              <a:gd name="connsiteY0" fmla="*/ 18158 h 574776"/>
              <a:gd name="connsiteX1" fmla="*/ 1451089 w 4293732"/>
              <a:gd name="connsiteY1" fmla="*/ 574213 h 574776"/>
              <a:gd name="connsiteX2" fmla="*/ 11527 w 4293732"/>
              <a:gd name="connsiteY2" fmla="*/ 123191 h 574776"/>
              <a:gd name="connsiteX3" fmla="*/ 2173959 w 4293732"/>
              <a:gd name="connsiteY3" fmla="*/ 135548 h 574776"/>
              <a:gd name="connsiteX4" fmla="*/ 4286965 w 4293732"/>
              <a:gd name="connsiteY4" fmla="*/ 18158 h 5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3732" h="574776">
                <a:moveTo>
                  <a:pt x="4286965" y="18158"/>
                </a:moveTo>
                <a:cubicBezTo>
                  <a:pt x="4166487" y="91269"/>
                  <a:pt x="2163662" y="556707"/>
                  <a:pt x="1451089" y="574213"/>
                </a:cubicBezTo>
                <a:cubicBezTo>
                  <a:pt x="738516" y="591719"/>
                  <a:pt x="-108951" y="196302"/>
                  <a:pt x="11527" y="123191"/>
                </a:cubicBezTo>
                <a:cubicBezTo>
                  <a:pt x="132005" y="50080"/>
                  <a:pt x="1459326" y="156143"/>
                  <a:pt x="2173959" y="135548"/>
                </a:cubicBezTo>
                <a:cubicBezTo>
                  <a:pt x="2888592" y="114953"/>
                  <a:pt x="4407443" y="-54953"/>
                  <a:pt x="4286965" y="18158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01F8E3-8700-44E3-993A-F1B22065607C}"/>
              </a:ext>
            </a:extLst>
          </p:cNvPr>
          <p:cNvCxnSpPr>
            <a:cxnSpLocks/>
          </p:cNvCxnSpPr>
          <p:nvPr/>
        </p:nvCxnSpPr>
        <p:spPr>
          <a:xfrm>
            <a:off x="3545964" y="4994706"/>
            <a:ext cx="430859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D37A5A-36BC-4616-8CBA-D6D3CBE38D34}"/>
              </a:ext>
            </a:extLst>
          </p:cNvPr>
          <p:cNvCxnSpPr>
            <a:cxnSpLocks/>
          </p:cNvCxnSpPr>
          <p:nvPr/>
        </p:nvCxnSpPr>
        <p:spPr>
          <a:xfrm flipV="1">
            <a:off x="1291280" y="5034052"/>
            <a:ext cx="1940011" cy="1186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5620AD-B485-4C16-9744-750166A63100}"/>
                  </a:ext>
                </a:extLst>
              </p:cNvPr>
              <p:cNvSpPr txBox="1"/>
              <p:nvPr/>
            </p:nvSpPr>
            <p:spPr>
              <a:xfrm>
                <a:off x="2375432" y="5480727"/>
                <a:ext cx="4789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5620AD-B485-4C16-9744-750166A63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432" y="5480727"/>
                <a:ext cx="47897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B59E469A-18F0-4577-8245-577B8D3F5D33}"/>
              </a:ext>
            </a:extLst>
          </p:cNvPr>
          <p:cNvSpPr/>
          <p:nvPr/>
        </p:nvSpPr>
        <p:spPr>
          <a:xfrm rot="901849">
            <a:off x="1448827" y="5991699"/>
            <a:ext cx="305531" cy="38923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810457-0C9B-4196-AC0E-EC339242D152}"/>
              </a:ext>
            </a:extLst>
          </p:cNvPr>
          <p:cNvCxnSpPr>
            <a:cxnSpLocks/>
          </p:cNvCxnSpPr>
          <p:nvPr/>
        </p:nvCxnSpPr>
        <p:spPr>
          <a:xfrm>
            <a:off x="1266564" y="6226480"/>
            <a:ext cx="7537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514275-1C73-45CA-8F9E-AA5B6335277E}"/>
                  </a:ext>
                </a:extLst>
              </p:cNvPr>
              <p:cNvSpPr txBox="1"/>
              <p:nvPr/>
            </p:nvSpPr>
            <p:spPr>
              <a:xfrm>
                <a:off x="1550756" y="5943295"/>
                <a:ext cx="197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514275-1C73-45CA-8F9E-AA5B6335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756" y="5943295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3E41AB-B3E3-443F-8EFF-4F38721FF2F0}"/>
              </a:ext>
            </a:extLst>
          </p:cNvPr>
          <p:cNvCxnSpPr>
            <a:cxnSpLocks/>
          </p:cNvCxnSpPr>
          <p:nvPr/>
        </p:nvCxnSpPr>
        <p:spPr>
          <a:xfrm flipV="1">
            <a:off x="1055464" y="664399"/>
            <a:ext cx="8295" cy="125741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C194A2-F0CF-40F3-AF42-8E7A0EA0E0B0}"/>
              </a:ext>
            </a:extLst>
          </p:cNvPr>
          <p:cNvCxnSpPr>
            <a:cxnSpLocks/>
          </p:cNvCxnSpPr>
          <p:nvPr/>
        </p:nvCxnSpPr>
        <p:spPr>
          <a:xfrm>
            <a:off x="1055464" y="1934172"/>
            <a:ext cx="139843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C791F5-5711-4AB4-9D4A-491F0BD2546D}"/>
                  </a:ext>
                </a:extLst>
              </p:cNvPr>
              <p:cNvSpPr txBox="1"/>
              <p:nvPr/>
            </p:nvSpPr>
            <p:spPr>
              <a:xfrm>
                <a:off x="707513" y="448955"/>
                <a:ext cx="2965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C791F5-5711-4AB4-9D4A-491F0BD25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3" y="448955"/>
                <a:ext cx="29655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F65850-9124-4939-9032-67F523B24E2F}"/>
              </a:ext>
            </a:extLst>
          </p:cNvPr>
          <p:cNvCxnSpPr>
            <a:cxnSpLocks/>
          </p:cNvCxnSpPr>
          <p:nvPr/>
        </p:nvCxnSpPr>
        <p:spPr>
          <a:xfrm>
            <a:off x="2477528" y="5025815"/>
            <a:ext cx="7537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D6E668-EB1E-4CD7-AA89-100630D152ED}"/>
                  </a:ext>
                </a:extLst>
              </p:cNvPr>
              <p:cNvSpPr txBox="1"/>
              <p:nvPr/>
            </p:nvSpPr>
            <p:spPr>
              <a:xfrm>
                <a:off x="2763802" y="4981065"/>
                <a:ext cx="1977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D6E668-EB1E-4CD7-AA89-100630D15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02" y="4981065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C88668FF-A503-413C-A94F-DE84AD3C3C2C}"/>
              </a:ext>
            </a:extLst>
          </p:cNvPr>
          <p:cNvSpPr/>
          <p:nvPr/>
        </p:nvSpPr>
        <p:spPr>
          <a:xfrm rot="11697520">
            <a:off x="2716087" y="4888858"/>
            <a:ext cx="305531" cy="389238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AEC17-BFF2-4F11-93CB-43DCD68990A8}"/>
              </a:ext>
            </a:extLst>
          </p:cNvPr>
          <p:cNvCxnSpPr>
            <a:cxnSpLocks/>
          </p:cNvCxnSpPr>
          <p:nvPr/>
        </p:nvCxnSpPr>
        <p:spPr>
          <a:xfrm flipV="1">
            <a:off x="3549134" y="4580990"/>
            <a:ext cx="2345976" cy="418396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49378-C40A-45DF-83A5-9D26A53BB020}"/>
                  </a:ext>
                </a:extLst>
              </p:cNvPr>
              <p:cNvSpPr txBox="1"/>
              <p:nvPr/>
            </p:nvSpPr>
            <p:spPr>
              <a:xfrm>
                <a:off x="5716133" y="4475022"/>
                <a:ext cx="2741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6F49378-C40A-45DF-83A5-9D26A53B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133" y="4475022"/>
                <a:ext cx="27411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14AFBA-0E90-4321-8253-DF5B5484BE7F}"/>
                  </a:ext>
                </a:extLst>
              </p:cNvPr>
              <p:cNvSpPr txBox="1"/>
              <p:nvPr/>
            </p:nvSpPr>
            <p:spPr>
              <a:xfrm>
                <a:off x="2494097" y="1614609"/>
                <a:ext cx="28854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14AFBA-0E90-4321-8253-DF5B5484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097" y="1614609"/>
                <a:ext cx="28854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2F1333-58AE-433E-ABA8-79606802746B}"/>
              </a:ext>
            </a:extLst>
          </p:cNvPr>
          <p:cNvCxnSpPr>
            <a:cxnSpLocks/>
          </p:cNvCxnSpPr>
          <p:nvPr/>
        </p:nvCxnSpPr>
        <p:spPr>
          <a:xfrm flipV="1">
            <a:off x="5864220" y="3075506"/>
            <a:ext cx="1166777" cy="148695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B0E88D-DB09-48CD-9CB8-A806A9CF4B35}"/>
                  </a:ext>
                </a:extLst>
              </p:cNvPr>
              <p:cNvSpPr txBox="1"/>
              <p:nvPr/>
            </p:nvSpPr>
            <p:spPr>
              <a:xfrm>
                <a:off x="7085710" y="2741355"/>
                <a:ext cx="30617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B0E88D-DB09-48CD-9CB8-A806A9CF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10" y="2741355"/>
                <a:ext cx="3061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D71E24-BA29-48A5-8B57-E5ADFE7A74FA}"/>
              </a:ext>
            </a:extLst>
          </p:cNvPr>
          <p:cNvCxnSpPr>
            <a:cxnSpLocks/>
          </p:cNvCxnSpPr>
          <p:nvPr/>
        </p:nvCxnSpPr>
        <p:spPr>
          <a:xfrm flipH="1" flipV="1">
            <a:off x="5853190" y="3021029"/>
            <a:ext cx="8198" cy="154244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E57803-54BC-4AD8-B4B6-68775FD59327}"/>
              </a:ext>
            </a:extLst>
          </p:cNvPr>
          <p:cNvCxnSpPr>
            <a:cxnSpLocks/>
          </p:cNvCxnSpPr>
          <p:nvPr/>
        </p:nvCxnSpPr>
        <p:spPr>
          <a:xfrm flipV="1">
            <a:off x="5851774" y="4562456"/>
            <a:ext cx="1231104" cy="225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4BE4FF-9541-4333-82EB-3527B4B767AD}"/>
                  </a:ext>
                </a:extLst>
              </p:cNvPr>
              <p:cNvSpPr txBox="1"/>
              <p:nvPr/>
            </p:nvSpPr>
            <p:spPr>
              <a:xfrm>
                <a:off x="7135189" y="4303977"/>
                <a:ext cx="4232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4BE4FF-9541-4333-82EB-3527B4B7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89" y="4303977"/>
                <a:ext cx="42325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F97BA5-A9D8-40FC-A8C1-DD8B4E2F0483}"/>
                  </a:ext>
                </a:extLst>
              </p:cNvPr>
              <p:cNvSpPr txBox="1"/>
              <p:nvPr/>
            </p:nvSpPr>
            <p:spPr>
              <a:xfrm>
                <a:off x="5649760" y="2559592"/>
                <a:ext cx="433837" cy="464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F97BA5-A9D8-40FC-A8C1-DD8B4E2F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60" y="2559592"/>
                <a:ext cx="433837" cy="4648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CD5498-B1B7-4AC7-B68D-B87C4CE57EE7}"/>
              </a:ext>
            </a:extLst>
          </p:cNvPr>
          <p:cNvSpPr txBox="1"/>
          <p:nvPr/>
        </p:nvSpPr>
        <p:spPr>
          <a:xfrm>
            <a:off x="7135189" y="5049323"/>
            <a:ext cx="102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chord</a:t>
            </a:r>
          </a:p>
        </p:txBody>
      </p:sp>
    </p:spTree>
    <p:extLst>
      <p:ext uri="{BB962C8B-B14F-4D97-AF65-F5344CB8AC3E}">
        <p14:creationId xmlns:p14="http://schemas.microsoft.com/office/powerpoint/2010/main" val="234288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54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Campos, Alejandro</dc:creator>
  <cp:lastModifiedBy>Campos, Alejandro</cp:lastModifiedBy>
  <cp:revision>21</cp:revision>
  <cp:lastPrinted>2020-02-23T01:18:27Z</cp:lastPrinted>
  <dcterms:created xsi:type="dcterms:W3CDTF">2019-12-11T01:40:29Z</dcterms:created>
  <dcterms:modified xsi:type="dcterms:W3CDTF">2020-02-23T01:20:23Z</dcterms:modified>
</cp:coreProperties>
</file>