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7696D-BF52-954F-87D5-3100EE53362C}" v="7" dt="2020-12-02T04:34:0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, Alejandro" userId="9e532814-7453-426b-b5e3-f7681b7e143c" providerId="ADAL" clId="{C807696D-BF52-954F-87D5-3100EE53362C}"/>
    <pc:docChg chg="custSel modSld">
      <pc:chgData name="Campos, Alejandro" userId="9e532814-7453-426b-b5e3-f7681b7e143c" providerId="ADAL" clId="{C807696D-BF52-954F-87D5-3100EE53362C}" dt="2020-12-02T04:37:23.582" v="245" actId="1037"/>
      <pc:docMkLst>
        <pc:docMk/>
      </pc:docMkLst>
      <pc:sldChg chg="addSp delSp modSp mod">
        <pc:chgData name="Campos, Alejandro" userId="9e532814-7453-426b-b5e3-f7681b7e143c" providerId="ADAL" clId="{C807696D-BF52-954F-87D5-3100EE53362C}" dt="2020-12-02T04:37:23.582" v="245" actId="1037"/>
        <pc:sldMkLst>
          <pc:docMk/>
          <pc:sldMk cId="3436099683" sldId="256"/>
        </pc:sldMkLst>
        <pc:spChg chg="add mod">
          <ac:chgData name="Campos, Alejandro" userId="9e532814-7453-426b-b5e3-f7681b7e143c" providerId="ADAL" clId="{C807696D-BF52-954F-87D5-3100EE53362C}" dt="2020-12-02T04:35:09.943" v="177" actId="207"/>
          <ac:spMkLst>
            <pc:docMk/>
            <pc:sldMk cId="3436099683" sldId="256"/>
            <ac:spMk id="2" creationId="{FA562981-B426-474E-86D1-36B737D1861B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5" creationId="{4D6C2766-557D-884A-815C-C69FBB902C8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6" creationId="{5B6D65C4-023A-3C4F-98E5-2DF144B42557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17" creationId="{9EE938F0-80DE-684D-AE38-6DE575AD34F1}"/>
          </ac:spMkLst>
        </pc:spChg>
        <pc:spChg chg="add mod">
          <ac:chgData name="Campos, Alejandro" userId="9e532814-7453-426b-b5e3-f7681b7e143c" providerId="ADAL" clId="{C807696D-BF52-954F-87D5-3100EE53362C}" dt="2020-12-02T04:35:09.943" v="177" actId="207"/>
          <ac:spMkLst>
            <pc:docMk/>
            <pc:sldMk cId="3436099683" sldId="256"/>
            <ac:spMk id="18" creationId="{8B9B4E76-D0DB-E144-AAA1-12F6C3395227}"/>
          </ac:spMkLst>
        </pc:spChg>
        <pc:spChg chg="add mod">
          <ac:chgData name="Campos, Alejandro" userId="9e532814-7453-426b-b5e3-f7681b7e143c" providerId="ADAL" clId="{C807696D-BF52-954F-87D5-3100EE53362C}" dt="2020-12-02T04:36:11.272" v="229" actId="1038"/>
          <ac:spMkLst>
            <pc:docMk/>
            <pc:sldMk cId="3436099683" sldId="256"/>
            <ac:spMk id="20" creationId="{0B8F9AF7-D223-134D-98EC-F922205E6464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21" creationId="{836B6920-5F64-4D42-B157-7814EB821667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22" creationId="{AC61FEB5-D430-6D48-8B14-640DCB0A078C}"/>
          </ac:spMkLst>
        </pc:spChg>
        <pc:spChg chg="add mod">
          <ac:chgData name="Campos, Alejandro" userId="9e532814-7453-426b-b5e3-f7681b7e143c" providerId="ADAL" clId="{C807696D-BF52-954F-87D5-3100EE53362C}" dt="2020-12-02T04:35:33.851" v="207" actId="20577"/>
          <ac:spMkLst>
            <pc:docMk/>
            <pc:sldMk cId="3436099683" sldId="256"/>
            <ac:spMk id="23" creationId="{4CBC1EFD-018A-D140-B7A4-92C78EE738CD}"/>
          </ac:spMkLst>
        </pc:spChg>
        <pc:spChg chg="add mod">
          <ac:chgData name="Campos, Alejandro" userId="9e532814-7453-426b-b5e3-f7681b7e143c" providerId="ADAL" clId="{C807696D-BF52-954F-87D5-3100EE53362C}" dt="2020-12-02T04:35:38.311" v="214" actId="1036"/>
          <ac:spMkLst>
            <pc:docMk/>
            <pc:sldMk cId="3436099683" sldId="256"/>
            <ac:spMk id="24" creationId="{56251D29-D94A-FB41-9435-B6B8A8EA4205}"/>
          </ac:spMkLst>
        </pc:spChg>
        <pc:spChg chg="add mod">
          <ac:chgData name="Campos, Alejandro" userId="9e532814-7453-426b-b5e3-f7681b7e143c" providerId="ADAL" clId="{C807696D-BF52-954F-87D5-3100EE53362C}" dt="2020-12-02T04:37:23.582" v="245" actId="1037"/>
          <ac:spMkLst>
            <pc:docMk/>
            <pc:sldMk cId="3436099683" sldId="256"/>
            <ac:spMk id="25" creationId="{ABFD370B-693D-8C44-9113-6D9CC752C0E1}"/>
          </ac:spMkLst>
        </pc:spChg>
        <pc:spChg chg="add mod">
          <ac:chgData name="Campos, Alejandro" userId="9e532814-7453-426b-b5e3-f7681b7e143c" providerId="ADAL" clId="{C807696D-BF52-954F-87D5-3100EE53362C}" dt="2020-12-02T04:35:38.311" v="214" actId="1036"/>
          <ac:spMkLst>
            <pc:docMk/>
            <pc:sldMk cId="3436099683" sldId="256"/>
            <ac:spMk id="26" creationId="{33133F38-3AF9-3844-9022-9CBB7FAD3E4D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32" creationId="{B779268B-E6CC-724F-A1F3-4F54CBD677D8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33" creationId="{2EC4161A-A191-5742-BE8B-582A0EBA5E7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2" creationId="{857BA1A6-D6D5-AD43-BDB2-FA8A302DAAE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3" creationId="{16FA43ED-E1C7-B543-8484-42E2C7FBC06E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4" creationId="{94FB3D32-1AFE-B342-876F-CAB6AEC2E5B8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5" creationId="{03F5C6F5-D984-E34F-B563-C7F36EB575B6}"/>
          </ac:spMkLst>
        </pc:sp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4" creationId="{1373936A-4C23-8343-A1DC-2764953F5823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8" creationId="{388A7AA5-328F-3648-BCB8-41ED5EF5DFA1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9" creationId="{DB597387-2A7F-D545-A698-766AA3A267DF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11" creationId="{BCC7C079-B8ED-6849-9FEA-8802FC5CC589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3" creationId="{02281FBF-F59C-324C-A425-7704739BACC9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14" creationId="{F4A8A062-03F6-A54E-B60E-362F3DB3B37F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5" creationId="{0A7F827A-19F9-1841-915B-26688060A611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9" creationId="{1A7CEE45-5AF4-1C42-B33D-04A2F2ED571D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27" creationId="{89A8DABC-69B2-4C4D-B75E-C71F4B4B7EC8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29" creationId="{B53B944D-73BB-0D41-93D3-4DF8D6F5695A}"/>
          </ac:cxnSpMkLst>
        </pc:cxnChg>
        <pc:cxnChg chg="add mod">
          <ac:chgData name="Campos, Alejandro" userId="9e532814-7453-426b-b5e3-f7681b7e143c" providerId="ADAL" clId="{C807696D-BF52-954F-87D5-3100EE53362C}" dt="2020-12-02T04:37:23.582" v="245" actId="1037"/>
          <ac:cxnSpMkLst>
            <pc:docMk/>
            <pc:sldMk cId="3436099683" sldId="256"/>
            <ac:cxnSpMk id="31" creationId="{7138222A-D4BC-9945-946F-642DE5EE9E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999-0786-A64F-B275-54A88957B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3233-DFFB-3D4A-BA6B-D178F073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E2E9-7C7B-0E4C-8218-4019DFF3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96F2-C6CF-1C49-BA1A-212BB32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C66F-10CC-D04D-A250-559B00B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C9B-4988-A049-A479-554A423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B577-094C-1A4C-A913-F0B9E8BF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7F5C-7546-2246-AA2D-03F5AB2B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6558-F17E-0E4F-8560-934547B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A5F1-50D6-D348-876E-0E77A1A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9607B-A688-FB44-9E53-CDAD7480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71FA-9135-A44C-9004-B8EDE905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989B-9BAC-D044-9C6B-B706E4D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3BBC-B766-3346-9B8F-2DAF416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97D7-D1FA-804D-BCC4-D7411EDA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7B1-68E0-4C42-8617-CD1439B2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B424-CD6D-4F4E-A966-A87F0B29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1B20-8F27-234D-A668-797C9D9A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B22E-5BB6-B246-B242-3AE7F9E3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B190-65A3-454C-B7AE-9F7DB76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C2B4-A05B-C943-A4D9-62EFFD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AE64-2460-F349-9C9C-7A2C734A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11EC-9CD5-0941-8E08-264919EE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32FC-87D1-BF4F-91E9-28D7D973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D7CA-AEB3-3E49-94F2-0BD7F6E0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2C6E-B1F8-A64A-8B54-CA543E1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15F3-E415-B043-9F2F-8FC342E6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5245-FE4A-F342-94C7-9180115F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4825-4940-3741-B2F0-99DA0F00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4C61-170D-B343-8068-326480F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2DC37-CBAF-AB48-B162-69E535ED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81B4-DD94-A44C-9F1B-127ECB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1E53-3F38-ED43-A8A9-0CBF3BFB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3B01-27F0-664B-975F-F6CBACD0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5C858-78CF-AB43-B174-48E62C3BE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123C-04B9-6745-BA1C-D1646450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8F0EA-F80C-1F4B-8C3D-85E0D18D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9B3DC-7EE5-934F-9E84-E223184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8E08C-338C-904A-8AFC-A2D6451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75AB-7F75-E34C-82C5-BC9474F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C6DF4-4BBA-2E40-B238-A535561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DF2-3608-AD42-928C-198FAFA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9959-C2D0-D94D-AB9E-E9DA2BD0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32AD6-5C52-A647-B4AD-1B0EBAE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83EBC-F1AC-9843-975F-20BA4D83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49EC-2A9A-5044-8EDA-864DFA49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083-B15F-A546-8CDB-0B205631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95C9-E475-154B-ABB7-418C4A30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28FA-5C4D-C842-A33A-E1E896B6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1E5-E33E-3649-BD2E-D668ED26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E948-0072-7049-9093-30C1AD9F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BF10-B4E4-DA42-A5B2-81B881AC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29F6-C521-D14E-8AF2-BC8B0F7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D6AF8-A5EF-964D-8887-2870E7055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2B532-5C0E-5544-8812-17CEE9EA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25E89-5712-6640-ADF8-F2A0B94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5BDC-BE18-9046-921D-4B7D85F4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1128-4636-334A-8C4D-AE04DE9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84EE9-2D7C-D94E-980B-7247F3D6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DF49-82FA-D742-8D77-70B5ABAC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5917-4E78-A441-BD24-DFD85CD3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0013-6861-114D-B618-24C2282886E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BDEB-D420-5347-89B9-DAB4ACC9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5563-1408-1842-A01A-D30A56F0A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62981-B426-474E-86D1-36B737D1861B}"/>
              </a:ext>
            </a:extLst>
          </p:cNvPr>
          <p:cNvSpPr txBox="1"/>
          <p:nvPr/>
        </p:nvSpPr>
        <p:spPr>
          <a:xfrm>
            <a:off x="2087218" y="477078"/>
            <a:ext cx="13988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Vector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B4E76-D0DB-E144-AAA1-12F6C3395227}"/>
              </a:ext>
            </a:extLst>
          </p:cNvPr>
          <p:cNvSpPr txBox="1"/>
          <p:nvPr/>
        </p:nvSpPr>
        <p:spPr>
          <a:xfrm>
            <a:off x="8262611" y="477078"/>
            <a:ext cx="18421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Topological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F9AF7-D223-134D-98EC-F922205E6464}"/>
              </a:ext>
            </a:extLst>
          </p:cNvPr>
          <p:cNvSpPr txBox="1"/>
          <p:nvPr/>
        </p:nvSpPr>
        <p:spPr>
          <a:xfrm>
            <a:off x="6901071" y="1508299"/>
            <a:ext cx="2114105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Metric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distance function)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C1EFD-018A-D140-B7A4-92C78EE738CD}"/>
              </a:ext>
            </a:extLst>
          </p:cNvPr>
          <p:cNvSpPr txBox="1"/>
          <p:nvPr/>
        </p:nvSpPr>
        <p:spPr>
          <a:xfrm>
            <a:off x="4983804" y="2780941"/>
            <a:ext cx="222439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Normed Vector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norm)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51D29-D94A-FB41-9435-B6B8A8EA4205}"/>
              </a:ext>
            </a:extLst>
          </p:cNvPr>
          <p:cNvSpPr txBox="1"/>
          <p:nvPr/>
        </p:nvSpPr>
        <p:spPr>
          <a:xfrm>
            <a:off x="7524268" y="3964558"/>
            <a:ext cx="1476686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Banach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complete)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D370B-693D-8C44-9113-6D9CC752C0E1}"/>
              </a:ext>
            </a:extLst>
          </p:cNvPr>
          <p:cNvSpPr txBox="1"/>
          <p:nvPr/>
        </p:nvSpPr>
        <p:spPr>
          <a:xfrm>
            <a:off x="3129839" y="3964558"/>
            <a:ext cx="207409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Inner Product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inner product)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33F38-3AF9-3844-9022-9CBB7FAD3E4D}"/>
              </a:ext>
            </a:extLst>
          </p:cNvPr>
          <p:cNvSpPr txBox="1"/>
          <p:nvPr/>
        </p:nvSpPr>
        <p:spPr>
          <a:xfrm>
            <a:off x="4635374" y="5501233"/>
            <a:ext cx="2921249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Hilbert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inner product &amp; complete)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73936A-4C23-8343-A1DC-2764953F5823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2786640" y="846410"/>
            <a:ext cx="3309359" cy="1934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597387-2A7F-D545-A698-766AA3A267D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6095999" y="2154630"/>
            <a:ext cx="1862125" cy="6263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7C079-B8ED-6849-9FEA-8802FC5CC58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7958124" y="846410"/>
            <a:ext cx="1225573" cy="6618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A8A062-03F6-A54E-B60E-362F3DB3B37F}"/>
              </a:ext>
            </a:extLst>
          </p:cNvPr>
          <p:cNvCxnSpPr>
            <a:stCxn id="23" idx="2"/>
          </p:cNvCxnSpPr>
          <p:nvPr/>
        </p:nvCxnSpPr>
        <p:spPr>
          <a:xfrm flipH="1">
            <a:off x="4104861" y="3427272"/>
            <a:ext cx="1991138" cy="5372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8DABC-69B2-4C4D-B75E-C71F4B4B7EC8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095999" y="3427272"/>
            <a:ext cx="2166612" cy="5372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B944D-73BB-0D41-93D3-4DF8D6F5695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6095999" y="4610889"/>
            <a:ext cx="2166612" cy="890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8222A-D4BC-9945-946F-642DE5EE9EA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166886" y="4610889"/>
            <a:ext cx="1929113" cy="890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Campos, Alejandro</dc:creator>
  <cp:lastModifiedBy>Campos, Alejandro</cp:lastModifiedBy>
  <cp:revision>6</cp:revision>
  <cp:lastPrinted>2020-03-27T06:37:55Z</cp:lastPrinted>
  <dcterms:created xsi:type="dcterms:W3CDTF">2020-03-27T06:01:17Z</dcterms:created>
  <dcterms:modified xsi:type="dcterms:W3CDTF">2020-12-02T04:37:39Z</dcterms:modified>
</cp:coreProperties>
</file>