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E9AEC6-6381-4C3D-A3F6-5763BB81E76A}" v="6" dt="2021-04-05T21:38:30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10" d="100"/>
          <a:sy n="110" d="100"/>
        </p:scale>
        <p:origin x="12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pos, Alejandro" userId="9e532814-7453-426b-b5e3-f7681b7e143c" providerId="ADAL" clId="{CBE9AEC6-6381-4C3D-A3F6-5763BB81E76A}"/>
    <pc:docChg chg="custSel addSld modSld">
      <pc:chgData name="Campos, Alejandro" userId="9e532814-7453-426b-b5e3-f7681b7e143c" providerId="ADAL" clId="{CBE9AEC6-6381-4C3D-A3F6-5763BB81E76A}" dt="2021-04-05T21:39:15.582" v="85" actId="20577"/>
      <pc:docMkLst>
        <pc:docMk/>
      </pc:docMkLst>
      <pc:sldChg chg="addSp delSp modSp new mod">
        <pc:chgData name="Campos, Alejandro" userId="9e532814-7453-426b-b5e3-f7681b7e143c" providerId="ADAL" clId="{CBE9AEC6-6381-4C3D-A3F6-5763BB81E76A}" dt="2021-04-05T21:39:15.582" v="85" actId="20577"/>
        <pc:sldMkLst>
          <pc:docMk/>
          <pc:sldMk cId="1972114956" sldId="258"/>
        </pc:sldMkLst>
        <pc:spChg chg="del">
          <ac:chgData name="Campos, Alejandro" userId="9e532814-7453-426b-b5e3-f7681b7e143c" providerId="ADAL" clId="{CBE9AEC6-6381-4C3D-A3F6-5763BB81E76A}" dt="2021-04-05T21:37:04.510" v="1" actId="478"/>
          <ac:spMkLst>
            <pc:docMk/>
            <pc:sldMk cId="1972114956" sldId="258"/>
            <ac:spMk id="2" creationId="{4E5D042C-A20C-4AF1-8081-A60E7BBE8486}"/>
          </ac:spMkLst>
        </pc:spChg>
        <pc:spChg chg="del">
          <ac:chgData name="Campos, Alejandro" userId="9e532814-7453-426b-b5e3-f7681b7e143c" providerId="ADAL" clId="{CBE9AEC6-6381-4C3D-A3F6-5763BB81E76A}" dt="2021-04-05T21:37:05.733" v="2" actId="478"/>
          <ac:spMkLst>
            <pc:docMk/>
            <pc:sldMk cId="1972114956" sldId="258"/>
            <ac:spMk id="3" creationId="{6DCCD499-8582-41C8-BEC1-2194CD65279C}"/>
          </ac:spMkLst>
        </pc:spChg>
        <pc:spChg chg="add mod">
          <ac:chgData name="Campos, Alejandro" userId="9e532814-7453-426b-b5e3-f7681b7e143c" providerId="ADAL" clId="{CBE9AEC6-6381-4C3D-A3F6-5763BB81E76A}" dt="2021-04-05T21:37:20.789" v="20" actId="20577"/>
          <ac:spMkLst>
            <pc:docMk/>
            <pc:sldMk cId="1972114956" sldId="258"/>
            <ac:spMk id="4" creationId="{C83F2D9E-3787-4DB7-9602-9F143FA7135E}"/>
          </ac:spMkLst>
        </pc:spChg>
        <pc:spChg chg="add mod">
          <ac:chgData name="Campos, Alejandro" userId="9e532814-7453-426b-b5e3-f7681b7e143c" providerId="ADAL" clId="{CBE9AEC6-6381-4C3D-A3F6-5763BB81E76A}" dt="2021-04-05T21:38:16.332" v="61" actId="1076"/>
          <ac:spMkLst>
            <pc:docMk/>
            <pc:sldMk cId="1972114956" sldId="258"/>
            <ac:spMk id="6" creationId="{6C19C063-221C-4436-A82A-EFF8EFC3A621}"/>
          </ac:spMkLst>
        </pc:spChg>
        <pc:spChg chg="add mod">
          <ac:chgData name="Campos, Alejandro" userId="9e532814-7453-426b-b5e3-f7681b7e143c" providerId="ADAL" clId="{CBE9AEC6-6381-4C3D-A3F6-5763BB81E76A}" dt="2021-04-05T21:38:13.589" v="60" actId="1076"/>
          <ac:spMkLst>
            <pc:docMk/>
            <pc:sldMk cId="1972114956" sldId="258"/>
            <ac:spMk id="7" creationId="{7508B652-32FC-4690-A431-6E37D6627CAB}"/>
          </ac:spMkLst>
        </pc:spChg>
        <pc:spChg chg="add mod">
          <ac:chgData name="Campos, Alejandro" userId="9e532814-7453-426b-b5e3-f7681b7e143c" providerId="ADAL" clId="{CBE9AEC6-6381-4C3D-A3F6-5763BB81E76A}" dt="2021-04-05T21:38:52.181" v="73" actId="20577"/>
          <ac:spMkLst>
            <pc:docMk/>
            <pc:sldMk cId="1972114956" sldId="258"/>
            <ac:spMk id="12" creationId="{8445C25F-CBA9-4076-8779-70AC516E956E}"/>
          </ac:spMkLst>
        </pc:spChg>
        <pc:spChg chg="add mod">
          <ac:chgData name="Campos, Alejandro" userId="9e532814-7453-426b-b5e3-f7681b7e143c" providerId="ADAL" clId="{CBE9AEC6-6381-4C3D-A3F6-5763BB81E76A}" dt="2021-04-05T21:39:07.446" v="79" actId="20577"/>
          <ac:spMkLst>
            <pc:docMk/>
            <pc:sldMk cId="1972114956" sldId="258"/>
            <ac:spMk id="14" creationId="{83E10732-7EFC-461D-BBCF-AD8A49740DAA}"/>
          </ac:spMkLst>
        </pc:spChg>
        <pc:spChg chg="add mod">
          <ac:chgData name="Campos, Alejandro" userId="9e532814-7453-426b-b5e3-f7681b7e143c" providerId="ADAL" clId="{CBE9AEC6-6381-4C3D-A3F6-5763BB81E76A}" dt="2021-04-05T21:39:15.582" v="85" actId="20577"/>
          <ac:spMkLst>
            <pc:docMk/>
            <pc:sldMk cId="1972114956" sldId="258"/>
            <ac:spMk id="15" creationId="{E7E2C47A-B2CB-4B8F-A519-E000E927CAC4}"/>
          </ac:spMkLst>
        </pc:spChg>
        <pc:cxnChg chg="add mod">
          <ac:chgData name="Campos, Alejandro" userId="9e532814-7453-426b-b5e3-f7681b7e143c" providerId="ADAL" clId="{CBE9AEC6-6381-4C3D-A3F6-5763BB81E76A}" dt="2021-04-05T21:38:19.445" v="62" actId="14100"/>
          <ac:cxnSpMkLst>
            <pc:docMk/>
            <pc:sldMk cId="1972114956" sldId="258"/>
            <ac:cxnSpMk id="5" creationId="{44F4336F-C1A2-4D90-A1F4-D901480BD3D7}"/>
          </ac:cxnSpMkLst>
        </pc:cxnChg>
        <pc:cxnChg chg="add mod">
          <ac:chgData name="Campos, Alejandro" userId="9e532814-7453-426b-b5e3-f7681b7e143c" providerId="ADAL" clId="{CBE9AEC6-6381-4C3D-A3F6-5763BB81E76A}" dt="2021-04-05T21:38:26.461" v="65" actId="14100"/>
          <ac:cxnSpMkLst>
            <pc:docMk/>
            <pc:sldMk cId="1972114956" sldId="258"/>
            <ac:cxnSpMk id="9" creationId="{362835CC-42AC-4F53-BC78-A2A6A972AEC3}"/>
          </ac:cxnSpMkLst>
        </pc:cxnChg>
        <pc:cxnChg chg="add mod">
          <ac:chgData name="Campos, Alejandro" userId="9e532814-7453-426b-b5e3-f7681b7e143c" providerId="ADAL" clId="{CBE9AEC6-6381-4C3D-A3F6-5763BB81E76A}" dt="2021-04-05T21:39:07.446" v="79" actId="20577"/>
          <ac:cxnSpMkLst>
            <pc:docMk/>
            <pc:sldMk cId="1972114956" sldId="258"/>
            <ac:cxnSpMk id="13" creationId="{75313896-2370-4862-ADB2-57FDF3A1CE73}"/>
          </ac:cxnSpMkLst>
        </pc:cxnChg>
        <pc:cxnChg chg="add mod">
          <ac:chgData name="Campos, Alejandro" userId="9e532814-7453-426b-b5e3-f7681b7e143c" providerId="ADAL" clId="{CBE9AEC6-6381-4C3D-A3F6-5763BB81E76A}" dt="2021-04-05T21:39:15.582" v="85" actId="20577"/>
          <ac:cxnSpMkLst>
            <pc:docMk/>
            <pc:sldMk cId="1972114956" sldId="258"/>
            <ac:cxnSpMk id="16" creationId="{B1195D3A-48FA-4139-94B3-6C4BE69FF4E7}"/>
          </ac:cxnSpMkLst>
        </pc:cxnChg>
      </pc:sldChg>
    </pc:docChg>
  </pc:docChgLst>
  <pc:docChgLst>
    <pc:chgData name="Campos, Alejandro" userId="9e532814-7453-426b-b5e3-f7681b7e143c" providerId="ADAL" clId="{C807696D-BF52-954F-87D5-3100EE53362C}"/>
    <pc:docChg chg="custSel modSld">
      <pc:chgData name="Campos, Alejandro" userId="9e532814-7453-426b-b5e3-f7681b7e143c" providerId="ADAL" clId="{C807696D-BF52-954F-87D5-3100EE53362C}" dt="2020-12-02T04:37:23.582" v="245" actId="1037"/>
      <pc:docMkLst>
        <pc:docMk/>
      </pc:docMkLst>
      <pc:sldChg chg="addSp delSp modSp mod">
        <pc:chgData name="Campos, Alejandro" userId="9e532814-7453-426b-b5e3-f7681b7e143c" providerId="ADAL" clId="{C807696D-BF52-954F-87D5-3100EE53362C}" dt="2020-12-02T04:37:23.582" v="245" actId="1037"/>
        <pc:sldMkLst>
          <pc:docMk/>
          <pc:sldMk cId="3436099683" sldId="256"/>
        </pc:sldMkLst>
        <pc:spChg chg="add mod">
          <ac:chgData name="Campos, Alejandro" userId="9e532814-7453-426b-b5e3-f7681b7e143c" providerId="ADAL" clId="{C807696D-BF52-954F-87D5-3100EE53362C}" dt="2020-12-02T04:35:09.943" v="177" actId="207"/>
          <ac:spMkLst>
            <pc:docMk/>
            <pc:sldMk cId="3436099683" sldId="256"/>
            <ac:spMk id="2" creationId="{FA562981-B426-474E-86D1-36B737D1861B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5" creationId="{4D6C2766-557D-884A-815C-C69FBB902C8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6" creationId="{5B6D65C4-023A-3C4F-98E5-2DF144B42557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17" creationId="{9EE938F0-80DE-684D-AE38-6DE575AD34F1}"/>
          </ac:spMkLst>
        </pc:spChg>
        <pc:spChg chg="add mod">
          <ac:chgData name="Campos, Alejandro" userId="9e532814-7453-426b-b5e3-f7681b7e143c" providerId="ADAL" clId="{C807696D-BF52-954F-87D5-3100EE53362C}" dt="2020-12-02T04:35:09.943" v="177" actId="207"/>
          <ac:spMkLst>
            <pc:docMk/>
            <pc:sldMk cId="3436099683" sldId="256"/>
            <ac:spMk id="18" creationId="{8B9B4E76-D0DB-E144-AAA1-12F6C3395227}"/>
          </ac:spMkLst>
        </pc:spChg>
        <pc:spChg chg="add mod">
          <ac:chgData name="Campos, Alejandro" userId="9e532814-7453-426b-b5e3-f7681b7e143c" providerId="ADAL" clId="{C807696D-BF52-954F-87D5-3100EE53362C}" dt="2020-12-02T04:36:11.272" v="229" actId="1038"/>
          <ac:spMkLst>
            <pc:docMk/>
            <pc:sldMk cId="3436099683" sldId="256"/>
            <ac:spMk id="20" creationId="{0B8F9AF7-D223-134D-98EC-F922205E6464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21" creationId="{836B6920-5F64-4D42-B157-7814EB821667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22" creationId="{AC61FEB5-D430-6D48-8B14-640DCB0A078C}"/>
          </ac:spMkLst>
        </pc:spChg>
        <pc:spChg chg="add mod">
          <ac:chgData name="Campos, Alejandro" userId="9e532814-7453-426b-b5e3-f7681b7e143c" providerId="ADAL" clId="{C807696D-BF52-954F-87D5-3100EE53362C}" dt="2020-12-02T04:35:33.851" v="207" actId="20577"/>
          <ac:spMkLst>
            <pc:docMk/>
            <pc:sldMk cId="3436099683" sldId="256"/>
            <ac:spMk id="23" creationId="{4CBC1EFD-018A-D140-B7A4-92C78EE738CD}"/>
          </ac:spMkLst>
        </pc:spChg>
        <pc:spChg chg="add mod">
          <ac:chgData name="Campos, Alejandro" userId="9e532814-7453-426b-b5e3-f7681b7e143c" providerId="ADAL" clId="{C807696D-BF52-954F-87D5-3100EE53362C}" dt="2020-12-02T04:35:38.311" v="214" actId="1036"/>
          <ac:spMkLst>
            <pc:docMk/>
            <pc:sldMk cId="3436099683" sldId="256"/>
            <ac:spMk id="24" creationId="{56251D29-D94A-FB41-9435-B6B8A8EA4205}"/>
          </ac:spMkLst>
        </pc:spChg>
        <pc:spChg chg="add mod">
          <ac:chgData name="Campos, Alejandro" userId="9e532814-7453-426b-b5e3-f7681b7e143c" providerId="ADAL" clId="{C807696D-BF52-954F-87D5-3100EE53362C}" dt="2020-12-02T04:37:23.582" v="245" actId="1037"/>
          <ac:spMkLst>
            <pc:docMk/>
            <pc:sldMk cId="3436099683" sldId="256"/>
            <ac:spMk id="25" creationId="{ABFD370B-693D-8C44-9113-6D9CC752C0E1}"/>
          </ac:spMkLst>
        </pc:spChg>
        <pc:spChg chg="add mod">
          <ac:chgData name="Campos, Alejandro" userId="9e532814-7453-426b-b5e3-f7681b7e143c" providerId="ADAL" clId="{C807696D-BF52-954F-87D5-3100EE53362C}" dt="2020-12-02T04:35:38.311" v="214" actId="1036"/>
          <ac:spMkLst>
            <pc:docMk/>
            <pc:sldMk cId="3436099683" sldId="256"/>
            <ac:spMk id="26" creationId="{33133F38-3AF9-3844-9022-9CBB7FAD3E4D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32" creationId="{B779268B-E6CC-724F-A1F3-4F54CBD677D8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33" creationId="{2EC4161A-A191-5742-BE8B-582A0EBA5E7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2" creationId="{857BA1A6-D6D5-AD43-BDB2-FA8A302DAAE2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3" creationId="{16FA43ED-E1C7-B543-8484-42E2C7FBC06E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4" creationId="{94FB3D32-1AFE-B342-876F-CAB6AEC2E5B8}"/>
          </ac:spMkLst>
        </pc:spChg>
        <pc:spChg chg="del">
          <ac:chgData name="Campos, Alejandro" userId="9e532814-7453-426b-b5e3-f7681b7e143c" providerId="ADAL" clId="{C807696D-BF52-954F-87D5-3100EE53362C}" dt="2020-12-02T04:28:04.401" v="0" actId="478"/>
          <ac:spMkLst>
            <pc:docMk/>
            <pc:sldMk cId="3436099683" sldId="256"/>
            <ac:spMk id="45" creationId="{03F5C6F5-D984-E34F-B563-C7F36EB575B6}"/>
          </ac:spMkLst>
        </pc:sp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4" creationId="{1373936A-4C23-8343-A1DC-2764953F5823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8" creationId="{388A7AA5-328F-3648-BCB8-41ED5EF5DFA1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9" creationId="{DB597387-2A7F-D545-A698-766AA3A267DF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11" creationId="{BCC7C079-B8ED-6849-9FEA-8802FC5CC589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3" creationId="{02281FBF-F59C-324C-A425-7704739BACC9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14" creationId="{F4A8A062-03F6-A54E-B60E-362F3DB3B37F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5" creationId="{0A7F827A-19F9-1841-915B-26688060A611}"/>
          </ac:cxnSpMkLst>
        </pc:cxnChg>
        <pc:cxnChg chg="del">
          <ac:chgData name="Campos, Alejandro" userId="9e532814-7453-426b-b5e3-f7681b7e143c" providerId="ADAL" clId="{C807696D-BF52-954F-87D5-3100EE53362C}" dt="2020-12-02T04:28:04.401" v="0" actId="478"/>
          <ac:cxnSpMkLst>
            <pc:docMk/>
            <pc:sldMk cId="3436099683" sldId="256"/>
            <ac:cxnSpMk id="19" creationId="{1A7CEE45-5AF4-1C42-B33D-04A2F2ED571D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27" creationId="{89A8DABC-69B2-4C4D-B75E-C71F4B4B7EC8}"/>
          </ac:cxnSpMkLst>
        </pc:cxnChg>
        <pc:cxnChg chg="add mod">
          <ac:chgData name="Campos, Alejandro" userId="9e532814-7453-426b-b5e3-f7681b7e143c" providerId="ADAL" clId="{C807696D-BF52-954F-87D5-3100EE53362C}" dt="2020-12-02T04:37:13.076" v="235" actId="692"/>
          <ac:cxnSpMkLst>
            <pc:docMk/>
            <pc:sldMk cId="3436099683" sldId="256"/>
            <ac:cxnSpMk id="29" creationId="{B53B944D-73BB-0D41-93D3-4DF8D6F5695A}"/>
          </ac:cxnSpMkLst>
        </pc:cxnChg>
        <pc:cxnChg chg="add mod">
          <ac:chgData name="Campos, Alejandro" userId="9e532814-7453-426b-b5e3-f7681b7e143c" providerId="ADAL" clId="{C807696D-BF52-954F-87D5-3100EE53362C}" dt="2020-12-02T04:37:23.582" v="245" actId="1037"/>
          <ac:cxnSpMkLst>
            <pc:docMk/>
            <pc:sldMk cId="3436099683" sldId="256"/>
            <ac:cxnSpMk id="31" creationId="{7138222A-D4BC-9945-946F-642DE5EE9EA1}"/>
          </ac:cxnSpMkLst>
        </pc:cxnChg>
      </pc:sldChg>
    </pc:docChg>
  </pc:docChgLst>
  <pc:docChgLst>
    <pc:chgData name="Campos, Alejandro" userId="9e532814-7453-426b-b5e3-f7681b7e143c" providerId="ADAL" clId="{1A086B45-9DEB-4B4B-9747-ABD4D452A0A6}"/>
    <pc:docChg chg="custSel addSld modSld">
      <pc:chgData name="Campos, Alejandro" userId="9e532814-7453-426b-b5e3-f7681b7e143c" providerId="ADAL" clId="{1A086B45-9DEB-4B4B-9747-ABD4D452A0A6}" dt="2021-03-05T00:12:17.331" v="207" actId="14100"/>
      <pc:docMkLst>
        <pc:docMk/>
      </pc:docMkLst>
      <pc:sldChg chg="addSp delSp modSp new mod">
        <pc:chgData name="Campos, Alejandro" userId="9e532814-7453-426b-b5e3-f7681b7e143c" providerId="ADAL" clId="{1A086B45-9DEB-4B4B-9747-ABD4D452A0A6}" dt="2021-03-05T00:12:17.331" v="207" actId="14100"/>
        <pc:sldMkLst>
          <pc:docMk/>
          <pc:sldMk cId="2986354180" sldId="257"/>
        </pc:sldMkLst>
        <pc:spChg chg="del">
          <ac:chgData name="Campos, Alejandro" userId="9e532814-7453-426b-b5e3-f7681b7e143c" providerId="ADAL" clId="{1A086B45-9DEB-4B4B-9747-ABD4D452A0A6}" dt="2021-03-05T00:04:45.121" v="1" actId="478"/>
          <ac:spMkLst>
            <pc:docMk/>
            <pc:sldMk cId="2986354180" sldId="257"/>
            <ac:spMk id="2" creationId="{BB0C9DA6-6238-4C43-8A2C-3016B5BC0299}"/>
          </ac:spMkLst>
        </pc:spChg>
        <pc:spChg chg="del">
          <ac:chgData name="Campos, Alejandro" userId="9e532814-7453-426b-b5e3-f7681b7e143c" providerId="ADAL" clId="{1A086B45-9DEB-4B4B-9747-ABD4D452A0A6}" dt="2021-03-05T00:04:46.664" v="2" actId="478"/>
          <ac:spMkLst>
            <pc:docMk/>
            <pc:sldMk cId="2986354180" sldId="257"/>
            <ac:spMk id="3" creationId="{9524643E-47DC-4B0D-9DDF-2E42F8BFC13B}"/>
          </ac:spMkLst>
        </pc:spChg>
        <pc:spChg chg="add mod">
          <ac:chgData name="Campos, Alejandro" userId="9e532814-7453-426b-b5e3-f7681b7e143c" providerId="ADAL" clId="{1A086B45-9DEB-4B4B-9747-ABD4D452A0A6}" dt="2021-03-05T00:05:01.232" v="5" actId="1076"/>
          <ac:spMkLst>
            <pc:docMk/>
            <pc:sldMk cId="2986354180" sldId="257"/>
            <ac:spMk id="4" creationId="{121308C4-2E3E-4F3D-A394-FADB8C0222E1}"/>
          </ac:spMkLst>
        </pc:spChg>
        <pc:spChg chg="add mod">
          <ac:chgData name="Campos, Alejandro" userId="9e532814-7453-426b-b5e3-f7681b7e143c" providerId="ADAL" clId="{1A086B45-9DEB-4B4B-9747-ABD4D452A0A6}" dt="2021-03-05T00:05:17.752" v="31" actId="1036"/>
          <ac:spMkLst>
            <pc:docMk/>
            <pc:sldMk cId="2986354180" sldId="257"/>
            <ac:spMk id="5" creationId="{92C9CBEA-75BF-43B1-A8F6-A80EA453EEAD}"/>
          </ac:spMkLst>
        </pc:spChg>
        <pc:spChg chg="add mod">
          <ac:chgData name="Campos, Alejandro" userId="9e532814-7453-426b-b5e3-f7681b7e143c" providerId="ADAL" clId="{1A086B45-9DEB-4B4B-9747-ABD4D452A0A6}" dt="2021-03-05T00:05:28.577" v="41" actId="20577"/>
          <ac:spMkLst>
            <pc:docMk/>
            <pc:sldMk cId="2986354180" sldId="257"/>
            <ac:spMk id="6" creationId="{F41A4D95-6294-424A-A44D-46A22CDE9056}"/>
          </ac:spMkLst>
        </pc:spChg>
        <pc:spChg chg="add mod">
          <ac:chgData name="Campos, Alejandro" userId="9e532814-7453-426b-b5e3-f7681b7e143c" providerId="ADAL" clId="{1A086B45-9DEB-4B4B-9747-ABD4D452A0A6}" dt="2021-03-05T00:05:46.178" v="59" actId="20577"/>
          <ac:spMkLst>
            <pc:docMk/>
            <pc:sldMk cId="2986354180" sldId="257"/>
            <ac:spMk id="7" creationId="{1BF7E86D-EB74-4684-885A-078F2952FB3D}"/>
          </ac:spMkLst>
        </pc:spChg>
        <pc:spChg chg="add mod">
          <ac:chgData name="Campos, Alejandro" userId="9e532814-7453-426b-b5e3-f7681b7e143c" providerId="ADAL" clId="{1A086B45-9DEB-4B4B-9747-ABD4D452A0A6}" dt="2021-03-05T00:05:59.441" v="73" actId="20577"/>
          <ac:spMkLst>
            <pc:docMk/>
            <pc:sldMk cId="2986354180" sldId="257"/>
            <ac:spMk id="8" creationId="{BCA3D6ED-FC09-45C2-BE4E-00CCCA859C2D}"/>
          </ac:spMkLst>
        </pc:spChg>
        <pc:spChg chg="add mod">
          <ac:chgData name="Campos, Alejandro" userId="9e532814-7453-426b-b5e3-f7681b7e143c" providerId="ADAL" clId="{1A086B45-9DEB-4B4B-9747-ABD4D452A0A6}" dt="2021-03-05T00:06:06.529" v="78" actId="20577"/>
          <ac:spMkLst>
            <pc:docMk/>
            <pc:sldMk cId="2986354180" sldId="257"/>
            <ac:spMk id="9" creationId="{DEA41EFD-5CD4-4DC6-B040-A19C944DEE88}"/>
          </ac:spMkLst>
        </pc:spChg>
        <pc:spChg chg="add mod">
          <ac:chgData name="Campos, Alejandro" userId="9e532814-7453-426b-b5e3-f7681b7e143c" providerId="ADAL" clId="{1A086B45-9DEB-4B4B-9747-ABD4D452A0A6}" dt="2021-03-05T00:06:18.288" v="85" actId="20577"/>
          <ac:spMkLst>
            <pc:docMk/>
            <pc:sldMk cId="2986354180" sldId="257"/>
            <ac:spMk id="10" creationId="{D52B9E34-8E8F-449A-AE1F-31E3DDC221C3}"/>
          </ac:spMkLst>
        </pc:spChg>
        <pc:spChg chg="add mod">
          <ac:chgData name="Campos, Alejandro" userId="9e532814-7453-426b-b5e3-f7681b7e143c" providerId="ADAL" clId="{1A086B45-9DEB-4B4B-9747-ABD4D452A0A6}" dt="2021-03-05T00:06:23.049" v="90" actId="20577"/>
          <ac:spMkLst>
            <pc:docMk/>
            <pc:sldMk cId="2986354180" sldId="257"/>
            <ac:spMk id="11" creationId="{AE1C2BC6-FBC6-4DBA-AD5D-4CF9074077F2}"/>
          </ac:spMkLst>
        </pc:spChg>
        <pc:spChg chg="add mod">
          <ac:chgData name="Campos, Alejandro" userId="9e532814-7453-426b-b5e3-f7681b7e143c" providerId="ADAL" clId="{1A086B45-9DEB-4B4B-9747-ABD4D452A0A6}" dt="2021-03-05T00:08:40.178" v="157" actId="20577"/>
          <ac:spMkLst>
            <pc:docMk/>
            <pc:sldMk cId="2986354180" sldId="257"/>
            <ac:spMk id="12" creationId="{817B6B7C-417F-4328-AA10-0B990C1A95EB}"/>
          </ac:spMkLst>
        </pc:spChg>
        <pc:spChg chg="add mod">
          <ac:chgData name="Campos, Alejandro" userId="9e532814-7453-426b-b5e3-f7681b7e143c" providerId="ADAL" clId="{1A086B45-9DEB-4B4B-9747-ABD4D452A0A6}" dt="2021-03-05T00:07:04.170" v="109" actId="20577"/>
          <ac:spMkLst>
            <pc:docMk/>
            <pc:sldMk cId="2986354180" sldId="257"/>
            <ac:spMk id="13" creationId="{3BFF5A7E-88FA-42E0-83AB-1BDE2C93B3F0}"/>
          </ac:spMkLst>
        </pc:spChg>
        <pc:spChg chg="add mod">
          <ac:chgData name="Campos, Alejandro" userId="9e532814-7453-426b-b5e3-f7681b7e143c" providerId="ADAL" clId="{1A086B45-9DEB-4B4B-9747-ABD4D452A0A6}" dt="2021-03-05T00:08:46.482" v="173" actId="20577"/>
          <ac:spMkLst>
            <pc:docMk/>
            <pc:sldMk cId="2986354180" sldId="257"/>
            <ac:spMk id="14" creationId="{4DF18C08-43B1-4781-AF54-85ECB26D27F8}"/>
          </ac:spMkLst>
        </pc:spChg>
        <pc:spChg chg="add mod">
          <ac:chgData name="Campos, Alejandro" userId="9e532814-7453-426b-b5e3-f7681b7e143c" providerId="ADAL" clId="{1A086B45-9DEB-4B4B-9747-ABD4D452A0A6}" dt="2021-03-05T00:08:13.673" v="129" actId="20577"/>
          <ac:spMkLst>
            <pc:docMk/>
            <pc:sldMk cId="2986354180" sldId="257"/>
            <ac:spMk id="15" creationId="{0B539B23-8772-44B8-9DE6-D6815E8B1E1C}"/>
          </ac:spMkLst>
        </pc:spChg>
        <pc:spChg chg="add mod">
          <ac:chgData name="Campos, Alejandro" userId="9e532814-7453-426b-b5e3-f7681b7e143c" providerId="ADAL" clId="{1A086B45-9DEB-4B4B-9747-ABD4D452A0A6}" dt="2021-03-05T00:08:30.194" v="143" actId="20577"/>
          <ac:spMkLst>
            <pc:docMk/>
            <pc:sldMk cId="2986354180" sldId="257"/>
            <ac:spMk id="16" creationId="{E311D4A4-6390-4140-A3DD-F4878D36DC07}"/>
          </ac:spMkLst>
        </pc:spChg>
        <pc:cxnChg chg="add mod">
          <ac:chgData name="Campos, Alejandro" userId="9e532814-7453-426b-b5e3-f7681b7e143c" providerId="ADAL" clId="{1A086B45-9DEB-4B4B-9747-ABD4D452A0A6}" dt="2021-03-05T00:11:09.946" v="176" actId="14100"/>
          <ac:cxnSpMkLst>
            <pc:docMk/>
            <pc:sldMk cId="2986354180" sldId="257"/>
            <ac:cxnSpMk id="17" creationId="{045286BB-399E-43E6-8FCA-7B6D789E8CFA}"/>
          </ac:cxnSpMkLst>
        </pc:cxnChg>
        <pc:cxnChg chg="add mod">
          <ac:chgData name="Campos, Alejandro" userId="9e532814-7453-426b-b5e3-f7681b7e143c" providerId="ADAL" clId="{1A086B45-9DEB-4B4B-9747-ABD4D452A0A6}" dt="2021-03-05T00:11:17.594" v="179" actId="14100"/>
          <ac:cxnSpMkLst>
            <pc:docMk/>
            <pc:sldMk cId="2986354180" sldId="257"/>
            <ac:cxnSpMk id="20" creationId="{023D619B-DE59-4C8F-8A98-22BE930782D9}"/>
          </ac:cxnSpMkLst>
        </pc:cxnChg>
        <pc:cxnChg chg="add mod">
          <ac:chgData name="Campos, Alejandro" userId="9e532814-7453-426b-b5e3-f7681b7e143c" providerId="ADAL" clId="{1A086B45-9DEB-4B4B-9747-ABD4D452A0A6}" dt="2021-03-05T00:11:22.747" v="182" actId="14100"/>
          <ac:cxnSpMkLst>
            <pc:docMk/>
            <pc:sldMk cId="2986354180" sldId="257"/>
            <ac:cxnSpMk id="23" creationId="{BAB5042E-A3A8-4684-A2C5-E2AC929EC77E}"/>
          </ac:cxnSpMkLst>
        </pc:cxnChg>
        <pc:cxnChg chg="add mod">
          <ac:chgData name="Campos, Alejandro" userId="9e532814-7453-426b-b5e3-f7681b7e143c" providerId="ADAL" clId="{1A086B45-9DEB-4B4B-9747-ABD4D452A0A6}" dt="2021-03-05T00:11:28.010" v="185" actId="14100"/>
          <ac:cxnSpMkLst>
            <pc:docMk/>
            <pc:sldMk cId="2986354180" sldId="257"/>
            <ac:cxnSpMk id="26" creationId="{BFBEA564-41B4-4BCD-A345-4D8057BFA960}"/>
          </ac:cxnSpMkLst>
        </pc:cxnChg>
        <pc:cxnChg chg="add mod">
          <ac:chgData name="Campos, Alejandro" userId="9e532814-7453-426b-b5e3-f7681b7e143c" providerId="ADAL" clId="{1A086B45-9DEB-4B4B-9747-ABD4D452A0A6}" dt="2021-03-05T00:11:34.898" v="188" actId="14100"/>
          <ac:cxnSpMkLst>
            <pc:docMk/>
            <pc:sldMk cId="2986354180" sldId="257"/>
            <ac:cxnSpMk id="29" creationId="{CBA61C35-5B66-4388-8A96-F4CA4AE65AA6}"/>
          </ac:cxnSpMkLst>
        </pc:cxnChg>
        <pc:cxnChg chg="add mod">
          <ac:chgData name="Campos, Alejandro" userId="9e532814-7453-426b-b5e3-f7681b7e143c" providerId="ADAL" clId="{1A086B45-9DEB-4B4B-9747-ABD4D452A0A6}" dt="2021-03-05T00:11:41.899" v="191" actId="14100"/>
          <ac:cxnSpMkLst>
            <pc:docMk/>
            <pc:sldMk cId="2986354180" sldId="257"/>
            <ac:cxnSpMk id="32" creationId="{D31C8629-916E-42DE-B847-0ECCBFB071F5}"/>
          </ac:cxnSpMkLst>
        </pc:cxnChg>
        <pc:cxnChg chg="add mod">
          <ac:chgData name="Campos, Alejandro" userId="9e532814-7453-426b-b5e3-f7681b7e143c" providerId="ADAL" clId="{1A086B45-9DEB-4B4B-9747-ABD4D452A0A6}" dt="2021-03-05T00:11:48.923" v="194" actId="14100"/>
          <ac:cxnSpMkLst>
            <pc:docMk/>
            <pc:sldMk cId="2986354180" sldId="257"/>
            <ac:cxnSpMk id="35" creationId="{3755E7D5-F571-40A5-AAF7-F02E423C19AF}"/>
          </ac:cxnSpMkLst>
        </pc:cxnChg>
        <pc:cxnChg chg="add mod">
          <ac:chgData name="Campos, Alejandro" userId="9e532814-7453-426b-b5e3-f7681b7e143c" providerId="ADAL" clId="{1A086B45-9DEB-4B4B-9747-ABD4D452A0A6}" dt="2021-03-05T00:11:55.658" v="197" actId="14100"/>
          <ac:cxnSpMkLst>
            <pc:docMk/>
            <pc:sldMk cId="2986354180" sldId="257"/>
            <ac:cxnSpMk id="38" creationId="{96019C68-655B-464D-8B9B-93D6D67A0A48}"/>
          </ac:cxnSpMkLst>
        </pc:cxnChg>
        <pc:cxnChg chg="add mod">
          <ac:chgData name="Campos, Alejandro" userId="9e532814-7453-426b-b5e3-f7681b7e143c" providerId="ADAL" clId="{1A086B45-9DEB-4B4B-9747-ABD4D452A0A6}" dt="2021-03-05T00:12:02.483" v="200" actId="14100"/>
          <ac:cxnSpMkLst>
            <pc:docMk/>
            <pc:sldMk cId="2986354180" sldId="257"/>
            <ac:cxnSpMk id="41" creationId="{0B369185-E6DE-4D0F-90ED-6B04DEFCE478}"/>
          </ac:cxnSpMkLst>
        </pc:cxnChg>
        <pc:cxnChg chg="add mod">
          <ac:chgData name="Campos, Alejandro" userId="9e532814-7453-426b-b5e3-f7681b7e143c" providerId="ADAL" clId="{1A086B45-9DEB-4B4B-9747-ABD4D452A0A6}" dt="2021-03-05T00:12:08.506" v="203" actId="14100"/>
          <ac:cxnSpMkLst>
            <pc:docMk/>
            <pc:sldMk cId="2986354180" sldId="257"/>
            <ac:cxnSpMk id="44" creationId="{2D102666-8FFE-4ED0-B752-51B83492D5D1}"/>
          </ac:cxnSpMkLst>
        </pc:cxnChg>
        <pc:cxnChg chg="add mod">
          <ac:chgData name="Campos, Alejandro" userId="9e532814-7453-426b-b5e3-f7681b7e143c" providerId="ADAL" clId="{1A086B45-9DEB-4B4B-9747-ABD4D452A0A6}" dt="2021-03-05T00:12:17.331" v="207" actId="14100"/>
          <ac:cxnSpMkLst>
            <pc:docMk/>
            <pc:sldMk cId="2986354180" sldId="257"/>
            <ac:cxnSpMk id="47" creationId="{F4D4A86B-C372-4ACB-95AA-627A7A5E38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25999-0786-A64F-B275-54A88957B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3233-DFFB-3D4A-BA6B-D178F0739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E2E9-7C7B-0E4C-8218-4019DFF3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696F2-C6CF-1C49-BA1A-212BB32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FC66F-10CC-D04D-A250-559B00B2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AEC9B-4988-A049-A479-554A4236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AB577-094C-1A4C-A913-F0B9E8BF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C7F5C-7546-2246-AA2D-03F5AB2B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96558-F17E-0E4F-8560-934547B1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AA5F1-50D6-D348-876E-0E77A1AF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69607B-A688-FB44-9E53-CDAD7480B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71FA-9135-A44C-9004-B8EDE9058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3989B-9BAC-D044-9C6B-B706E4D4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93BBC-B766-3346-9B8F-2DAF416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97D7-D1FA-804D-BCC4-D7411EDA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0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47B1-68E0-4C42-8617-CD1439B2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B424-CD6D-4F4E-A966-A87F0B29A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D1B20-8F27-234D-A668-797C9D9A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7B22E-5BB6-B246-B242-3AE7F9E30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7B190-65A3-454C-B7AE-9F7DB76A2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FC2B4-A05B-C943-A4D9-62EFFD60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AE64-2460-F349-9C9C-7A2C734A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11EC-9CD5-0941-8E08-264919EE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E32FC-87D1-BF4F-91E9-28D7D973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D7CA-AEB3-3E49-94F2-0BD7F6E0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7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2C6E-B1F8-A64A-8B54-CA543E1E3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15F3-E415-B043-9F2F-8FC342E6C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5245-FE4A-F342-94C7-9180115F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14825-4940-3741-B2F0-99DA0F00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E4C61-170D-B343-8068-326480F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2DC37-CBAF-AB48-B162-69E535ED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81B4-DD94-A44C-9F1B-127ECB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1E53-3F38-ED43-A8A9-0CBF3BFB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33B01-27F0-664B-975F-F6CBACD0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5C858-78CF-AB43-B174-48E62C3BEB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3123C-04B9-6745-BA1C-D16464506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8F0EA-F80C-1F4B-8C3D-85E0D18D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9B3DC-7EE5-934F-9E84-E2231841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8E08C-338C-904A-8AFC-A2D6451B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3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75AB-7F75-E34C-82C5-BC9474F0E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C6DF4-4BBA-2E40-B238-A5355619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DF2-3608-AD42-928C-198FAFAB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9959-C2D0-D94D-AB9E-E9DA2BD0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32AD6-5C52-A647-B4AD-1B0EBAED6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83EBC-F1AC-9843-975F-20BA4D83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349EC-2A9A-5044-8EDA-864DFA49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1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9083-B15F-A546-8CDB-0B205631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95C9-E475-154B-ABB7-418C4A307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428FA-5C4D-C842-A33A-E1E896B62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41E5-E33E-3649-BD2E-D668ED26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E948-0072-7049-9093-30C1AD9F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4BF10-B4E4-DA42-A5B2-81B881AC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9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29F6-C521-D14E-8AF2-BC8B0F7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D6AF8-A5EF-964D-8887-2870E7055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2B532-5C0E-5544-8812-17CEE9EAB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25E89-5712-6640-ADF8-F2A0B94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25BDC-BE18-9046-921D-4B7D85F4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1128-4636-334A-8C4D-AE04DE98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1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84EE9-2D7C-D94E-980B-7247F3D69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6DF49-82FA-D742-8D77-70B5ABAC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5917-4E78-A441-BD24-DFD85CD31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20013-6861-114D-B618-24C2282886EC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BBDEB-D420-5347-89B9-DAB4ACC9B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D5563-1408-1842-A01A-D30A56F0A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3BE3F-C668-BD45-926C-98435E3740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62981-B426-474E-86D1-36B737D1861B}"/>
              </a:ext>
            </a:extLst>
          </p:cNvPr>
          <p:cNvSpPr txBox="1"/>
          <p:nvPr/>
        </p:nvSpPr>
        <p:spPr>
          <a:xfrm>
            <a:off x="2087218" y="477078"/>
            <a:ext cx="139884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Vector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B4E76-D0DB-E144-AAA1-12F6C3395227}"/>
              </a:ext>
            </a:extLst>
          </p:cNvPr>
          <p:cNvSpPr txBox="1"/>
          <p:nvPr/>
        </p:nvSpPr>
        <p:spPr>
          <a:xfrm>
            <a:off x="8262611" y="477078"/>
            <a:ext cx="18421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Topological Space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8F9AF7-D223-134D-98EC-F922205E6464}"/>
              </a:ext>
            </a:extLst>
          </p:cNvPr>
          <p:cNvSpPr txBox="1"/>
          <p:nvPr/>
        </p:nvSpPr>
        <p:spPr>
          <a:xfrm>
            <a:off x="6901071" y="1508299"/>
            <a:ext cx="2114105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Metric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distance function)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BC1EFD-018A-D140-B7A4-92C78EE738CD}"/>
              </a:ext>
            </a:extLst>
          </p:cNvPr>
          <p:cNvSpPr txBox="1"/>
          <p:nvPr/>
        </p:nvSpPr>
        <p:spPr>
          <a:xfrm>
            <a:off x="4983804" y="2780941"/>
            <a:ext cx="2224390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Normed Vector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norm)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251D29-D94A-FB41-9435-B6B8A8EA4205}"/>
              </a:ext>
            </a:extLst>
          </p:cNvPr>
          <p:cNvSpPr txBox="1"/>
          <p:nvPr/>
        </p:nvSpPr>
        <p:spPr>
          <a:xfrm>
            <a:off x="7524268" y="3964558"/>
            <a:ext cx="1476686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Banach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complete)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FD370B-693D-8C44-9113-6D9CC752C0E1}"/>
              </a:ext>
            </a:extLst>
          </p:cNvPr>
          <p:cNvSpPr txBox="1"/>
          <p:nvPr/>
        </p:nvSpPr>
        <p:spPr>
          <a:xfrm>
            <a:off x="3129839" y="3964558"/>
            <a:ext cx="2074094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Inner Product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inner product)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133F38-3AF9-3844-9022-9CBB7FAD3E4D}"/>
              </a:ext>
            </a:extLst>
          </p:cNvPr>
          <p:cNvSpPr txBox="1"/>
          <p:nvPr/>
        </p:nvSpPr>
        <p:spPr>
          <a:xfrm>
            <a:off x="4635374" y="5501233"/>
            <a:ext cx="2921249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 Hilbert Space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(+ inner product &amp; complete)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373936A-4C23-8343-A1DC-2764953F5823}"/>
              </a:ext>
            </a:extLst>
          </p:cNvPr>
          <p:cNvCxnSpPr>
            <a:stCxn id="2" idx="2"/>
            <a:endCxn id="23" idx="0"/>
          </p:cNvCxnSpPr>
          <p:nvPr/>
        </p:nvCxnSpPr>
        <p:spPr>
          <a:xfrm>
            <a:off x="2786640" y="846410"/>
            <a:ext cx="3309359" cy="193453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597387-2A7F-D545-A698-766AA3A267D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6095999" y="2154630"/>
            <a:ext cx="1862125" cy="6263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C7C079-B8ED-6849-9FEA-8802FC5CC589}"/>
              </a:ext>
            </a:extLst>
          </p:cNvPr>
          <p:cNvCxnSpPr>
            <a:stCxn id="18" idx="2"/>
            <a:endCxn id="20" idx="0"/>
          </p:cNvCxnSpPr>
          <p:nvPr/>
        </p:nvCxnSpPr>
        <p:spPr>
          <a:xfrm flipH="1">
            <a:off x="7958124" y="846410"/>
            <a:ext cx="1225573" cy="6618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A8A062-03F6-A54E-B60E-362F3DB3B37F}"/>
              </a:ext>
            </a:extLst>
          </p:cNvPr>
          <p:cNvCxnSpPr>
            <a:stCxn id="23" idx="2"/>
          </p:cNvCxnSpPr>
          <p:nvPr/>
        </p:nvCxnSpPr>
        <p:spPr>
          <a:xfrm flipH="1">
            <a:off x="4104861" y="3427272"/>
            <a:ext cx="1991138" cy="5372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8DABC-69B2-4C4D-B75E-C71F4B4B7EC8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6095999" y="3427272"/>
            <a:ext cx="2166612" cy="53728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3B944D-73BB-0D41-93D3-4DF8D6F5695A}"/>
              </a:ext>
            </a:extLst>
          </p:cNvPr>
          <p:cNvCxnSpPr>
            <a:stCxn id="24" idx="2"/>
            <a:endCxn id="26" idx="0"/>
          </p:cNvCxnSpPr>
          <p:nvPr/>
        </p:nvCxnSpPr>
        <p:spPr>
          <a:xfrm flipH="1">
            <a:off x="6095999" y="4610889"/>
            <a:ext cx="2166612" cy="890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38222A-D4BC-9945-946F-642DE5EE9EA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4166886" y="4610889"/>
            <a:ext cx="1929113" cy="890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9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308C4-2E3E-4F3D-A394-FADB8C0222E1}"/>
              </a:ext>
            </a:extLst>
          </p:cNvPr>
          <p:cNvSpPr txBox="1"/>
          <p:nvPr/>
        </p:nvSpPr>
        <p:spPr>
          <a:xfrm>
            <a:off x="5698744" y="473709"/>
            <a:ext cx="79451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C9CBEA-75BF-43B1-A8F6-A80EA453EEAD}"/>
              </a:ext>
            </a:extLst>
          </p:cNvPr>
          <p:cNvSpPr txBox="1"/>
          <p:nvPr/>
        </p:nvSpPr>
        <p:spPr>
          <a:xfrm>
            <a:off x="5578615" y="2981850"/>
            <a:ext cx="103477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1A4D95-6294-424A-A44D-46A22CDE9056}"/>
              </a:ext>
            </a:extLst>
          </p:cNvPr>
          <p:cNvSpPr txBox="1"/>
          <p:nvPr/>
        </p:nvSpPr>
        <p:spPr>
          <a:xfrm>
            <a:off x="2772133" y="3940162"/>
            <a:ext cx="79970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E86D-EB74-4684-885A-078F2952FB3D}"/>
              </a:ext>
            </a:extLst>
          </p:cNvPr>
          <p:cNvSpPr txBox="1"/>
          <p:nvPr/>
        </p:nvSpPr>
        <p:spPr>
          <a:xfrm>
            <a:off x="8716043" y="3940162"/>
            <a:ext cx="1666996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HypreParMatrix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3D6ED-FC09-45C2-BE4E-00CCCA859C2D}"/>
              </a:ext>
            </a:extLst>
          </p:cNvPr>
          <p:cNvSpPr txBox="1"/>
          <p:nvPr/>
        </p:nvSpPr>
        <p:spPr>
          <a:xfrm>
            <a:off x="944968" y="4839064"/>
            <a:ext cx="1385379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BilinearForm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A41EFD-5CD4-4DC6-B040-A19C944DEE88}"/>
              </a:ext>
            </a:extLst>
          </p:cNvPr>
          <p:cNvSpPr txBox="1"/>
          <p:nvPr/>
        </p:nvSpPr>
        <p:spPr>
          <a:xfrm>
            <a:off x="792748" y="5859369"/>
            <a:ext cx="168982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ParBilinearForm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B9E34-8E8F-449A-AE1F-31E3DDC221C3}"/>
              </a:ext>
            </a:extLst>
          </p:cNvPr>
          <p:cNvSpPr txBox="1"/>
          <p:nvPr/>
        </p:nvSpPr>
        <p:spPr>
          <a:xfrm>
            <a:off x="3372035" y="4839064"/>
            <a:ext cx="196598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MixedBilinearForm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C2BC6-FBC6-4DBA-AD5D-4CF9074077F2}"/>
              </a:ext>
            </a:extLst>
          </p:cNvPr>
          <p:cNvSpPr txBox="1"/>
          <p:nvPr/>
        </p:nvSpPr>
        <p:spPr>
          <a:xfrm>
            <a:off x="3219816" y="5859369"/>
            <a:ext cx="2270430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ParMixedBilinearForm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7B6B7C-417F-4328-AA10-0B990C1A95EB}"/>
              </a:ext>
            </a:extLst>
          </p:cNvPr>
          <p:cNvSpPr txBox="1"/>
          <p:nvPr/>
        </p:nvSpPr>
        <p:spPr>
          <a:xfrm>
            <a:off x="2683227" y="1189213"/>
            <a:ext cx="1377621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LinearForm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(dual vector)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F5A7E-88FA-42E0-83AB-1BDE2C93B3F0}"/>
              </a:ext>
            </a:extLst>
          </p:cNvPr>
          <p:cNvSpPr txBox="1"/>
          <p:nvPr/>
        </p:nvSpPr>
        <p:spPr>
          <a:xfrm>
            <a:off x="2567200" y="2148816"/>
            <a:ext cx="160967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ParLinearForm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F18C08-43B1-4781-AF54-85ECB26D27F8}"/>
              </a:ext>
            </a:extLst>
          </p:cNvPr>
          <p:cNvSpPr txBox="1"/>
          <p:nvPr/>
        </p:nvSpPr>
        <p:spPr>
          <a:xfrm>
            <a:off x="5309409" y="1189213"/>
            <a:ext cx="1573188" cy="646331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GridFunction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(primal vector)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39B23-8772-44B8-9DE6-D6815E8B1E1C}"/>
              </a:ext>
            </a:extLst>
          </p:cNvPr>
          <p:cNvSpPr txBox="1"/>
          <p:nvPr/>
        </p:nvSpPr>
        <p:spPr>
          <a:xfrm>
            <a:off x="5240704" y="2148816"/>
            <a:ext cx="1710597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ParGridFunction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11D4A4-6390-4140-A3DD-F4878D36DC07}"/>
              </a:ext>
            </a:extLst>
          </p:cNvPr>
          <p:cNvSpPr txBox="1"/>
          <p:nvPr/>
        </p:nvSpPr>
        <p:spPr>
          <a:xfrm>
            <a:off x="8718641" y="1189213"/>
            <a:ext cx="166180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HypreParVector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5286BB-399E-43E6-8FCA-7B6D789E8CFA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3372038" y="843041"/>
            <a:ext cx="2723962" cy="346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3D619B-DE59-4C8F-8A98-22BE930782D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372036" y="1835544"/>
            <a:ext cx="2" cy="313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B5042E-A3A8-4684-A2C5-E2AC929EC77E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6096000" y="843041"/>
            <a:ext cx="3" cy="346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BEA564-41B4-4BCD-A345-4D8057BFA96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96003" y="1835544"/>
            <a:ext cx="0" cy="3132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A61C35-5B66-4388-8A96-F4CA4AE65AA6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843041"/>
            <a:ext cx="3453542" cy="346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1C8629-916E-42DE-B847-0ECCBFB071F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1986" y="3351182"/>
            <a:ext cx="2924014" cy="5889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55E7D5-F571-40A5-AAF7-F02E423C19A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637658" y="4309494"/>
            <a:ext cx="1534328" cy="5295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019C68-655B-464D-8B9B-93D6D67A0A4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171986" y="4309494"/>
            <a:ext cx="1183043" cy="52957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B369185-E6DE-4D0F-90ED-6B04DEFCE47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637658" y="5208396"/>
            <a:ext cx="1" cy="6509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D102666-8FFE-4ED0-B752-51B83492D5D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355029" y="5208396"/>
            <a:ext cx="2" cy="65097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4D4A86B-C372-4ACB-95AA-627A7A5E38CD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096000" y="3351182"/>
            <a:ext cx="3453541" cy="58898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35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F2D9E-3787-4DB7-9602-9F143FA7135E}"/>
              </a:ext>
            </a:extLst>
          </p:cNvPr>
          <p:cNvSpPr txBox="1"/>
          <p:nvPr/>
        </p:nvSpPr>
        <p:spPr>
          <a:xfrm>
            <a:off x="5497118" y="473709"/>
            <a:ext cx="1197764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Coefficient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4F4336F-C1A2-4D90-A1F4-D901480BD3D7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4388761" y="843041"/>
            <a:ext cx="1707240" cy="346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19C063-221C-4436-A82A-EFF8EFC3A621}"/>
              </a:ext>
            </a:extLst>
          </p:cNvPr>
          <p:cNvSpPr txBox="1"/>
          <p:nvPr/>
        </p:nvSpPr>
        <p:spPr>
          <a:xfrm>
            <a:off x="3372040" y="1189213"/>
            <a:ext cx="2033442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ConstantCoefficient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8B652-32FC-4690-A431-6E37D6627CAB}"/>
              </a:ext>
            </a:extLst>
          </p:cNvPr>
          <p:cNvSpPr txBox="1"/>
          <p:nvPr/>
        </p:nvSpPr>
        <p:spPr>
          <a:xfrm>
            <a:off x="7112719" y="1195160"/>
            <a:ext cx="201850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FunctionCoefficient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62835CC-42AC-4F53-BC78-A2A6A972AEC3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096000" y="843041"/>
            <a:ext cx="2025970" cy="3521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45C25F-CBA9-4076-8779-70AC516E956E}"/>
              </a:ext>
            </a:extLst>
          </p:cNvPr>
          <p:cNvSpPr txBox="1"/>
          <p:nvPr/>
        </p:nvSpPr>
        <p:spPr>
          <a:xfrm>
            <a:off x="5252960" y="3429000"/>
            <a:ext cx="1807611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VectorCoefficient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13896-2370-4862-ADB2-57FDF3A1CE7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449526" y="3798332"/>
            <a:ext cx="1707240" cy="3461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E10732-7EFC-461D-BBCF-AD8A49740DAA}"/>
              </a:ext>
            </a:extLst>
          </p:cNvPr>
          <p:cNvSpPr txBox="1"/>
          <p:nvPr/>
        </p:nvSpPr>
        <p:spPr>
          <a:xfrm>
            <a:off x="3127882" y="4144504"/>
            <a:ext cx="264328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VectorConstantCoefficient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2C47A-B2CB-4B8F-A519-E000E927CAC4}"/>
              </a:ext>
            </a:extLst>
          </p:cNvPr>
          <p:cNvSpPr txBox="1"/>
          <p:nvPr/>
        </p:nvSpPr>
        <p:spPr>
          <a:xfrm>
            <a:off x="6868560" y="4150451"/>
            <a:ext cx="2628348" cy="36933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VectorFunctionCoefficient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1195D3A-48FA-4139-94B3-6C4BE69FF4E7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6156766" y="3798332"/>
            <a:ext cx="2025968" cy="35211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14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64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Campos, Alejandro</dc:creator>
  <cp:lastModifiedBy>Campos, Alejandro</cp:lastModifiedBy>
  <cp:revision>6</cp:revision>
  <cp:lastPrinted>2020-03-27T06:37:55Z</cp:lastPrinted>
  <dcterms:created xsi:type="dcterms:W3CDTF">2020-03-27T06:01:17Z</dcterms:created>
  <dcterms:modified xsi:type="dcterms:W3CDTF">2021-04-05T21:39:17Z</dcterms:modified>
</cp:coreProperties>
</file>