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EurostileT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Eurostile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6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Alexandre Carlos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360" cy="258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</a:rPr>
              <a:t>Sistema de Controle de Logística</a:t>
            </a:r>
            <a:endParaRPr b="0" lang="pt-BR" sz="3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dos cenários de avaliação e limitações ou riscos da arquitetura (fonte Calibri, tamanho 23)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das conclusões (fonte Calibri, tamanho 23)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Descrição sucinta do projeto arquitetural que foi desenvolvido, apresentando seus objetivos (fonte Calibri, tamanho 23)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0’30”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do diagrama de casos de uso com explicação oral sucinta de cada caso de uso (diagrama)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1’00”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dos principais requisitos não funcionais com explicação oral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0’30”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das retrições de projeto que limitam o projeto da arquitetura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0’30”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dos mecanismos arquiteturais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0’30”</a:t>
            </a: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dos componentes usados na construção da arquitetura. A explicação não deve se concentrar no que é cada componente, mas porque ele foi escolhido. (diagrama)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1’30”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Apresentação de como os componentes usadosestão distribuídos nas diversas máquinas e na nuvem. (diagrama)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1’00”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001880"/>
            <a:ext cx="9143640" cy="6649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06280" y="1100160"/>
            <a:ext cx="87357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79280" y="1770120"/>
            <a:ext cx="8827560" cy="41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Pode ser dividido em mais de um slide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latin typeface="Calibri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) de apresentação da aplicação web.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Sugestão de gravador de tela: </a:t>
            </a:r>
            <a:r>
              <a:rPr b="1" lang="pt-BR" sz="2300" spc="-1" strike="noStrike" u="sng">
                <a:solidFill>
                  <a:srgbClr val="00f2f2"/>
                </a:solidFill>
                <a:uFillTx/>
                <a:latin typeface="Calibri"/>
                <a:hlinkClick r:id="rId1"/>
              </a:rPr>
              <a:t>http://www.screenr.com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</a:rPr>
              <a:t>Duração: 2’30”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28600" y="461880"/>
            <a:ext cx="8826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Título do trabalho (fonte Calibri, tamanho 28)</a:t>
            </a:r>
            <a:endParaRPr b="0" lang="pt-BR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Application>LibreOffice/5.4.4.2$Windows_X86_64 LibreOffice_project/2524958677847fb3bb44820e40380acbe820f960</Application>
  <Words>371</Words>
  <Paragraphs>52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2018-08-12T14:29:48Z</dcterms:modified>
  <cp:revision>19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