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jpeg" ContentType="image/jpeg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www.screenr.com/" TargetMode="External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4599000"/>
            <a:ext cx="914256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500" spc="-1" strike="noStrike">
                <a:solidFill>
                  <a:srgbClr val="314b4d"/>
                </a:solidFill>
                <a:latin typeface="Calibri"/>
                <a:ea typeface="Calibri"/>
              </a:rPr>
              <a:t>Alexandre Carlos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97560" y="1805040"/>
            <a:ext cx="7064280" cy="2587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9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/>
          </a:gradFill>
          <a:ln>
            <a:noFill/>
          </a:ln>
          <a:effectLst>
            <a:outerShdw algn="ctr" blurRad="57785" dir="3180000" dist="3302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brightRoom">
              <a:rot lat="0" lon="0" rev="600000"/>
            </a:lightRig>
          </a:scene3d>
          <a:sp3d prstMaterial="metal">
            <a:bevelT prst="angle" w="3810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3400" spc="-1" strike="noStrike">
                <a:solidFill>
                  <a:srgbClr val="314b4d"/>
                </a:solidFill>
                <a:latin typeface="Calibri"/>
                <a:ea typeface="DejaVu Sans"/>
              </a:rPr>
              <a:t>Sistema de Controle de Logística</a:t>
            </a:r>
            <a:endParaRPr b="0" lang="pt-BR" sz="3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1001880"/>
            <a:ext cx="9142560" cy="66384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206280" y="1100160"/>
            <a:ext cx="87346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Requisitos Funcionais - Diagrama de casos de uso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79280" y="1770120"/>
            <a:ext cx="8826480" cy="41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228600" y="461880"/>
            <a:ext cx="88250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Controle de Logística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058760" y="1770120"/>
            <a:ext cx="7292520" cy="421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1001880"/>
            <a:ext cx="9142560" cy="66384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206280" y="1100160"/>
            <a:ext cx="87346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Requisitos Funcionais - Diagrama de casos de uso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79280" y="1770120"/>
            <a:ext cx="8826480" cy="41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228600" y="461880"/>
            <a:ext cx="88250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Controle de Logística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598320" y="1783800"/>
            <a:ext cx="8256960" cy="410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1001880"/>
            <a:ext cx="9142560" cy="66384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206280" y="1100160"/>
            <a:ext cx="87346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Requisitos Não Funcionais 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79280" y="1770120"/>
            <a:ext cx="8826480" cy="41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Usabilidade: O sistema deve prover boa usabilidade</a:t>
            </a:r>
            <a:endParaRPr b="0" lang="pt-BR" sz="2300" spc="-1" strike="noStrike">
              <a:latin typeface="Arial"/>
            </a:endParaRPr>
          </a:p>
          <a:p>
            <a:pPr marL="216000" indent="-21564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Acessibilidade: O sistema deve suportar ambientes Web responsivos e ambientes móveis.</a:t>
            </a:r>
            <a:endParaRPr b="0" lang="pt-BR" sz="2300" spc="-1" strike="noStrike">
              <a:latin typeface="Arial"/>
            </a:endParaRPr>
          </a:p>
          <a:p>
            <a:pPr marL="216000" indent="-21564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Desempenho: O sistema dever ser rápido.</a:t>
            </a:r>
            <a:endParaRPr b="0" lang="pt-BR" sz="2300" spc="-1" strike="noStrike">
              <a:latin typeface="Arial"/>
            </a:endParaRPr>
          </a:p>
          <a:p>
            <a:pPr marL="216000" indent="-21564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Segurança:  O sistema deve apresentar altos padrões de segurança.</a:t>
            </a:r>
            <a:endParaRPr b="0" lang="pt-BR" sz="2300" spc="-1" strike="noStrike">
              <a:latin typeface="Arial"/>
            </a:endParaRPr>
          </a:p>
          <a:p>
            <a:pPr marL="216000" indent="-21564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Interoperabilidade: O sistema deve se comunicar com os sistemas internos legado (frota e faturamento).</a:t>
            </a:r>
            <a:endParaRPr b="0" lang="pt-BR" sz="2300" spc="-1" strike="noStrike">
              <a:latin typeface="Arial"/>
            </a:endParaRPr>
          </a:p>
          <a:p>
            <a:pPr marL="216000" indent="-21564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Testabilidade: O sistema deve permitir teste dos módulos individualmente</a:t>
            </a:r>
            <a:endParaRPr b="0" lang="pt-BR" sz="2300" spc="-1" strike="noStrike">
              <a:latin typeface="Arial"/>
            </a:endParaRPr>
          </a:p>
          <a:p>
            <a:pPr marL="216000" indent="-21564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228600" y="461880"/>
            <a:ext cx="88250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Controle de Logística</a:t>
            </a: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1001880"/>
            <a:ext cx="9142560" cy="66384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"/>
          <p:cNvSpPr/>
          <p:nvPr/>
        </p:nvSpPr>
        <p:spPr>
          <a:xfrm>
            <a:off x="206280" y="1100160"/>
            <a:ext cx="87346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Restrições de projeto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79280" y="1770120"/>
            <a:ext cx="8826480" cy="41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O sistema deverá ser hospedado em nuvem; </a:t>
            </a:r>
            <a:endParaRPr b="0" lang="pt-BR" sz="2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O sistema deverá ser desenvolvido no padrão arquitetural API Gateway e utilizar backend em microsserviço.</a:t>
            </a:r>
            <a:endParaRPr b="0" lang="pt-BR" sz="2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O sistema deve abrir de forma responsiva em aparelhos menores, como celular e tablet; </a:t>
            </a:r>
            <a:endParaRPr b="0" lang="pt-BR" sz="2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A tecnologia empregada no front end será o Angular</a:t>
            </a:r>
            <a:endParaRPr b="0" lang="pt-BR" sz="2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O sistema deve ser modular para facilitar a implantação; </a:t>
            </a:r>
            <a:endParaRPr b="0" lang="pt-BR" sz="2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As integrações entre os sistemas interno (frota e faturamento) devem ser feita através de barramento de serviço (ESB), utilizando protocolo SOAP. </a:t>
            </a:r>
            <a:endParaRPr b="0" lang="pt-BR" sz="2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O sistema deverá ter altos padrões de segurança. 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228600" y="461880"/>
            <a:ext cx="88250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Controle de Logística</a:t>
            </a: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1001880"/>
            <a:ext cx="9142560" cy="66384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206280" y="1100160"/>
            <a:ext cx="87346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Mecanismos arquiteturais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79280" y="1770120"/>
            <a:ext cx="8826480" cy="41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228600" y="461880"/>
            <a:ext cx="88250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Controle de Logística</a:t>
            </a:r>
            <a:endParaRPr b="0" lang="pt-BR" sz="2800" spc="-1" strike="noStrike">
              <a:latin typeface="Arial"/>
            </a:endParaRPr>
          </a:p>
        </p:txBody>
      </p:sp>
      <p:graphicFrame>
        <p:nvGraphicFramePr>
          <p:cNvPr id="139" name="Table 5"/>
          <p:cNvGraphicFramePr/>
          <p:nvPr/>
        </p:nvGraphicFramePr>
        <p:xfrm>
          <a:off x="94320" y="1792800"/>
          <a:ext cx="9049320" cy="4182840"/>
        </p:xfrm>
        <a:graphic>
          <a:graphicData uri="http://schemas.openxmlformats.org/drawingml/2006/table">
            <a:tbl>
              <a:tblPr/>
              <a:tblGrid>
                <a:gridCol w="3016080"/>
                <a:gridCol w="3016080"/>
                <a:gridCol w="3017520"/>
              </a:tblGrid>
              <a:tr h="8326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BR" sz="1800" spc="-1" strike="noStrike">
                          <a:latin typeface="Arial"/>
                        </a:rPr>
                        <a:t>Mecanismo de Design 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BR" sz="2400" spc="-1" strike="noStrike">
                          <a:latin typeface="Times New Roman"/>
                        </a:rPr>
                        <a:t>Mecanismo de Implementação</a:t>
                      </a:r>
                      <a:endParaRPr b="0" lang="pt-BR" sz="2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36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36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36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38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1001880"/>
            <a:ext cx="9142560" cy="66384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"/>
          <p:cNvSpPr/>
          <p:nvPr/>
        </p:nvSpPr>
        <p:spPr>
          <a:xfrm>
            <a:off x="206280" y="1100160"/>
            <a:ext cx="87346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Diagrama de Componentes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179280" y="1770120"/>
            <a:ext cx="8826480" cy="41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228600" y="461880"/>
            <a:ext cx="88250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Controle de Logística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44000" y="1666440"/>
            <a:ext cx="8969760" cy="430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1001880"/>
            <a:ext cx="9142560" cy="66384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2"/>
          <p:cNvSpPr/>
          <p:nvPr/>
        </p:nvSpPr>
        <p:spPr>
          <a:xfrm>
            <a:off x="206280" y="1100160"/>
            <a:ext cx="87346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Diagrama de Implantação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72000" y="1713240"/>
            <a:ext cx="8826480" cy="41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228600" y="461880"/>
            <a:ext cx="88250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Controle de Logística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432000" y="1724040"/>
            <a:ext cx="8279280" cy="430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0" y="1001880"/>
            <a:ext cx="9142560" cy="66384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206280" y="1100160"/>
            <a:ext cx="87346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Apresentação do Protótipo Arquitetural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179280" y="1770120"/>
            <a:ext cx="8826480" cy="41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Pode ser dividido em mais de um slide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Vídeo (</a:t>
            </a:r>
            <a:r>
              <a:rPr b="1" i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screencast</a:t>
            </a: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) de apresentação da aplicação web.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Sugestão de gravador de tela: </a:t>
            </a:r>
            <a:r>
              <a:rPr b="1" lang="pt-BR" sz="2300" spc="-1" strike="noStrike" u="sng">
                <a:solidFill>
                  <a:srgbClr val="009999"/>
                </a:solidFill>
                <a:uFillTx/>
                <a:latin typeface="Calibri"/>
                <a:ea typeface="DejaVu Sans"/>
                <a:hlinkClick r:id="rId1"/>
              </a:rPr>
              <a:t>http://www.screenr.com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Duração: 2’30” 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300" spc="-1" strike="noStrike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228600" y="461880"/>
            <a:ext cx="88250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Controle de Logística</a:t>
            </a: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1001880"/>
            <a:ext cx="9142560" cy="66384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"/>
          <p:cNvSpPr/>
          <p:nvPr/>
        </p:nvSpPr>
        <p:spPr>
          <a:xfrm>
            <a:off x="206280" y="1100160"/>
            <a:ext cx="87346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Avaliação da Arquitetura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179280" y="1770120"/>
            <a:ext cx="8826480" cy="41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Apresentação dos cenários de avaliação e limitações ou riscos da arquitetura (fonte Calibri, tamanho 23)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Duração: 1’00”</a:t>
            </a: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228600" y="461880"/>
            <a:ext cx="88250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Controle de Logística</a:t>
            </a: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1001880"/>
            <a:ext cx="9142560" cy="66384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206280" y="1100160"/>
            <a:ext cx="87346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Conclusões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179280" y="1770120"/>
            <a:ext cx="8826480" cy="41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Apresentação das conclusões (fonte Calibri, tamanho 23)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Duração: 1’00”</a:t>
            </a: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228600" y="461880"/>
            <a:ext cx="88250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Controle de Logística</a:t>
            </a: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1001880"/>
            <a:ext cx="9142560" cy="66384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206280" y="1100160"/>
            <a:ext cx="87346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Proposta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79280" y="1770120"/>
            <a:ext cx="8826480" cy="41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Descrição sucinta do projeto arquitetural que foi desenvolvido, apresentando seus objetivos (fonte Calibri, tamanho 23)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Duração: 0’30” 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3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228600" y="461880"/>
            <a:ext cx="88250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Controle de Logística</a:t>
            </a: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001880"/>
            <a:ext cx="9142560" cy="66384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206280" y="1100160"/>
            <a:ext cx="87346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Requisitos Funcionais - Diagrama de casos de uso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79280" y="1770120"/>
            <a:ext cx="8826480" cy="41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228600" y="461880"/>
            <a:ext cx="88250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Controle de Logística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031120" y="1666440"/>
            <a:ext cx="5240160" cy="437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1001880"/>
            <a:ext cx="9142560" cy="66384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206280" y="1100160"/>
            <a:ext cx="87346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Requisitos Funcionais - Diagrama de casos de uso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79280" y="1770120"/>
            <a:ext cx="8826480" cy="41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228600" y="461880"/>
            <a:ext cx="88250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Controle de Logística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376000" y="1666440"/>
            <a:ext cx="4345200" cy="435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001880"/>
            <a:ext cx="9142560" cy="66384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206280" y="1100160"/>
            <a:ext cx="87346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Requisitos Funcionais - Diagrama de casos de uso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79280" y="1770120"/>
            <a:ext cx="8826480" cy="41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228600" y="461880"/>
            <a:ext cx="88250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Controle de Logística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494720" y="1762920"/>
            <a:ext cx="6640560" cy="412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1001880"/>
            <a:ext cx="9142560" cy="66384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206280" y="1100160"/>
            <a:ext cx="87346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Requisitos Funcionais - Diagrama de casos de uso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79280" y="1770120"/>
            <a:ext cx="8826480" cy="41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228600" y="461880"/>
            <a:ext cx="88250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Controle de Logística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60000" y="1666440"/>
            <a:ext cx="8423280" cy="425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1001880"/>
            <a:ext cx="9142560" cy="66384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2"/>
          <p:cNvSpPr/>
          <p:nvPr/>
        </p:nvSpPr>
        <p:spPr>
          <a:xfrm>
            <a:off x="206280" y="1100160"/>
            <a:ext cx="87346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Requisitos Funcionais - Diagrama de casos de uso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179280" y="1770120"/>
            <a:ext cx="8826480" cy="41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228600" y="461880"/>
            <a:ext cx="88250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Controle de Logística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800000" y="1757520"/>
            <a:ext cx="5793840" cy="413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1001880"/>
            <a:ext cx="9142560" cy="66384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206280" y="1100160"/>
            <a:ext cx="87346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Requisitos Funcionais - Diagrama de casos de uso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179280" y="1770120"/>
            <a:ext cx="8826480" cy="41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228600" y="461880"/>
            <a:ext cx="88250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Controle de Logística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080000" y="1738080"/>
            <a:ext cx="7343280" cy="415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001880"/>
            <a:ext cx="9142560" cy="66384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206280" y="1100160"/>
            <a:ext cx="87346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Requisitos Funcionais - Diagrama de casos de uso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79280" y="1770120"/>
            <a:ext cx="8826480" cy="41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228600" y="461880"/>
            <a:ext cx="88250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Controle de Logística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952560" y="1734480"/>
            <a:ext cx="7349400" cy="415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Application>LibreOffice/5.4.4.2$Windows_X86_64 LibreOffice_project/2524958677847fb3bb44820e40380acbe820f960</Application>
  <Words>371</Words>
  <Paragraphs>52</Paragraphs>
  <Company>PUC Minas Virtual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2015-09-11T18:04:53Z</dcterms:created>
  <dc:creator>Marcos Kutova</dc:creator>
  <dc:description/>
  <cp:keywords>TCC projeto aplicativo desenvolvimento web</cp:keywords>
  <dc:language>pt-BR</dc:language>
  <cp:lastModifiedBy/>
  <cp:lastPrinted>2012-09-25T11:26:21Z</cp:lastPrinted>
  <dcterms:modified xsi:type="dcterms:W3CDTF">2018-08-12T15:48:23Z</dcterms:modified>
  <cp:revision>45</cp:revision>
  <dc:subject>Apresentação de TCC</dc:subject>
  <dc:title>Modelo de apresentação de TCC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 Minas Virtual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  <property fmtid="{D5CDD505-2E9C-101B-9397-08002B2CF9AE}" pid="13" name="category">
    <vt:lpwstr>Educação</vt:lpwstr>
  </property>
</Properties>
</file>