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0" r:id="rId6"/>
    <p:sldId id="305" r:id="rId7"/>
    <p:sldId id="262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72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Fjalla One" panose="02000506040000020004" pitchFamily="2" charset="0"/>
      <p:regular r:id="rId27"/>
    </p:embeddedFont>
    <p:embeddedFont>
      <p:font typeface="Roboto Mono" panose="00000009000000000000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FDC"/>
    <a:srgbClr val="9E9E9E"/>
    <a:srgbClr val="200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F1875-E8C8-4C82-BB82-6FC18F875D98}">
  <a:tblStyle styleId="{E08F1875-E8C8-4C82-BB82-6FC18F875D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91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9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82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20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6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77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43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66939" y="1560808"/>
            <a:ext cx="3558892" cy="1892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Deep Learning Classification of Video Game Art Images:</a:t>
            </a:r>
            <a:br>
              <a:rPr lang="en-US" sz="2400" dirty="0"/>
            </a:br>
            <a:r>
              <a:rPr lang="en-US" sz="2400" dirty="0">
                <a:solidFill>
                  <a:srgbClr val="20004D"/>
                </a:solidFill>
              </a:rPr>
              <a:t>Doom vs Animal Crossing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29100" y="3338680"/>
            <a:ext cx="3434570" cy="1776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National Centre of Scientific Research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accent1"/>
                </a:solidFill>
              </a:rPr>
              <a:t>"</a:t>
            </a:r>
            <a:r>
              <a:rPr lang="en-US" sz="1600" dirty="0" err="1">
                <a:solidFill>
                  <a:schemeClr val="accent1"/>
                </a:solidFill>
              </a:rPr>
              <a:t>Demokritos</a:t>
            </a:r>
            <a:r>
              <a:rPr lang="en-US" sz="1600" dirty="0">
                <a:solidFill>
                  <a:schemeClr val="accent1"/>
                </a:solidFill>
              </a:rPr>
              <a:t>“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9E9E9E"/>
                </a:solidFill>
              </a:rPr>
              <a:t>Author: Alexandros Filios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051609" y="340659"/>
            <a:ext cx="221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CNN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831858" y="1009403"/>
            <a:ext cx="5046427" cy="346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Sequential Model: Linear stack of layers.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Convolutional Layer: Extracts features from input images using filters.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MaxPooling</a:t>
            </a:r>
            <a:r>
              <a:rPr lang="en-US" sz="12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Layer: Reduces spatial dimensions of feature maps while preserving important features.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Flatten Layer: Converts 2D arrays into a linear vector for connecting to fully connected layers.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Dense Layer: Performs classification based on extracted features.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Adam Optimizer: Adaptive optimizer for efficient training and handling sparse gradients.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Binary </a:t>
            </a:r>
            <a:r>
              <a:rPr lang="en-US" sz="1200" dirty="0" err="1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Crossentropy</a:t>
            </a:r>
            <a:r>
              <a:rPr lang="en-US" sz="12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Loss function for minimizing the difference between predicted and true labels.</a:t>
            </a:r>
            <a:endParaRPr sz="1200" dirty="0">
              <a:solidFill>
                <a:srgbClr val="AB8FDC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A picture containing text, screenshot, receipt, font&#10;&#10;Description automatically generated">
            <a:extLst>
              <a:ext uri="{FF2B5EF4-FFF2-40B4-BE49-F238E27FC236}">
                <a16:creationId xmlns:a16="http://schemas.microsoft.com/office/drawing/2014/main" id="{7353EB08-20CF-62F4-6B8A-6E086A4B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89" y="340659"/>
            <a:ext cx="1692387" cy="44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0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051609" y="340659"/>
            <a:ext cx="221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CNN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321716" y="1060443"/>
            <a:ext cx="1168392" cy="48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Training: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6" name="Picture 5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504741D1-F339-6376-BD9F-D4FFBE3E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86" y="2765017"/>
            <a:ext cx="2134550" cy="1798954"/>
          </a:xfrm>
          <a:prstGeom prst="rect">
            <a:avLst/>
          </a:prstGeom>
        </p:spPr>
      </p:pic>
      <p:pic>
        <p:nvPicPr>
          <p:cNvPr id="8" name="Picture 7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786CFFD8-2862-609A-BFD3-6BDD9798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08" y="913359"/>
            <a:ext cx="2134550" cy="1798954"/>
          </a:xfrm>
          <a:prstGeom prst="rect">
            <a:avLst/>
          </a:prstGeom>
        </p:spPr>
      </p:pic>
      <p:sp>
        <p:nvSpPr>
          <p:cNvPr id="9" name="Google Shape;2695;p49">
            <a:extLst>
              <a:ext uri="{FF2B5EF4-FFF2-40B4-BE49-F238E27FC236}">
                <a16:creationId xmlns:a16="http://schemas.microsoft.com/office/drawing/2014/main" id="{AEC69DE6-E0DE-4C70-E306-25E85F84F2F8}"/>
              </a:ext>
            </a:extLst>
          </p:cNvPr>
          <p:cNvSpPr txBox="1"/>
          <p:nvPr/>
        </p:nvSpPr>
        <p:spPr>
          <a:xfrm>
            <a:off x="5343988" y="1060442"/>
            <a:ext cx="1168392" cy="48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Testing: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0" name="Google Shape;12117;p72">
            <a:extLst>
              <a:ext uri="{FF2B5EF4-FFF2-40B4-BE49-F238E27FC236}">
                <a16:creationId xmlns:a16="http://schemas.microsoft.com/office/drawing/2014/main" id="{F8760AA9-5CFD-8773-2E62-CDBC17D0E6C6}"/>
              </a:ext>
            </a:extLst>
          </p:cNvPr>
          <p:cNvGrpSpPr/>
          <p:nvPr/>
        </p:nvGrpSpPr>
        <p:grpSpPr>
          <a:xfrm rot="16200000" flipH="1">
            <a:off x="3234615" y="2741571"/>
            <a:ext cx="3407977" cy="45719"/>
            <a:chOff x="219558" y="4738465"/>
            <a:chExt cx="5852400" cy="102300"/>
          </a:xfrm>
          <a:solidFill>
            <a:schemeClr val="accent1"/>
          </a:solidFill>
        </p:grpSpPr>
        <p:cxnSp>
          <p:nvCxnSpPr>
            <p:cNvPr id="11" name="Google Shape;12118;p72">
              <a:extLst>
                <a:ext uri="{FF2B5EF4-FFF2-40B4-BE49-F238E27FC236}">
                  <a16:creationId xmlns:a16="http://schemas.microsoft.com/office/drawing/2014/main" id="{63D10480-E0C4-BE40-6575-810D8B5817DE}"/>
                </a:ext>
              </a:extLst>
            </p:cNvPr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2" name="Google Shape;12119;p72">
              <a:extLst>
                <a:ext uri="{FF2B5EF4-FFF2-40B4-BE49-F238E27FC236}">
                  <a16:creationId xmlns:a16="http://schemas.microsoft.com/office/drawing/2014/main" id="{4146A65F-FBDB-CFE7-B89A-BEA5F1F857E5}"/>
                </a:ext>
              </a:extLst>
            </p:cNvPr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3" name="Google Shape;12120;p72">
              <a:extLst>
                <a:ext uri="{FF2B5EF4-FFF2-40B4-BE49-F238E27FC236}">
                  <a16:creationId xmlns:a16="http://schemas.microsoft.com/office/drawing/2014/main" id="{2592634C-08E9-3B57-31BA-8FCD6CB0DAF0}"/>
                </a:ext>
              </a:extLst>
            </p:cNvPr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4" name="Google Shape;12121;p72">
              <a:extLst>
                <a:ext uri="{FF2B5EF4-FFF2-40B4-BE49-F238E27FC236}">
                  <a16:creationId xmlns:a16="http://schemas.microsoft.com/office/drawing/2014/main" id="{09B9B5C4-9517-70D9-E4DB-FA9D0C01B02F}"/>
                </a:ext>
              </a:extLst>
            </p:cNvPr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5" name="Google Shape;12122;p72">
              <a:extLst>
                <a:ext uri="{FF2B5EF4-FFF2-40B4-BE49-F238E27FC236}">
                  <a16:creationId xmlns:a16="http://schemas.microsoft.com/office/drawing/2014/main" id="{BEB6D533-ED18-54E7-E602-F6D20E5DD3FD}"/>
                </a:ext>
              </a:extLst>
            </p:cNvPr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6" name="Google Shape;12123;p72">
              <a:extLst>
                <a:ext uri="{FF2B5EF4-FFF2-40B4-BE49-F238E27FC236}">
                  <a16:creationId xmlns:a16="http://schemas.microsoft.com/office/drawing/2014/main" id="{0848F78B-818E-563E-5352-BC0DA05191C5}"/>
                </a:ext>
              </a:extLst>
            </p:cNvPr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</p:grpSp>
      <p:graphicFrame>
        <p:nvGraphicFramePr>
          <p:cNvPr id="17" name="Google Shape;2242;p42">
            <a:extLst>
              <a:ext uri="{FF2B5EF4-FFF2-40B4-BE49-F238E27FC236}">
                <a16:creationId xmlns:a16="http://schemas.microsoft.com/office/drawing/2014/main" id="{3834F0B7-6803-BDE1-E85C-7C00E431A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559916"/>
              </p:ext>
            </p:extLst>
          </p:nvPr>
        </p:nvGraphicFramePr>
        <p:xfrm>
          <a:off x="5145215" y="1813111"/>
          <a:ext cx="3072508" cy="831793"/>
        </p:xfrm>
        <a:graphic>
          <a:graphicData uri="http://schemas.openxmlformats.org/drawingml/2006/table">
            <a:tbl>
              <a:tblPr>
                <a:noFill/>
                <a:tableStyleId>{E08F1875-E8C8-4C82-BB82-6FC18F875D98}</a:tableStyleId>
              </a:tblPr>
              <a:tblGrid>
                <a:gridCol w="768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0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Precision</a:t>
                      </a:r>
                      <a:endParaRPr sz="11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Recall</a:t>
                      </a:r>
                      <a:endParaRPr sz="11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Accuracy</a:t>
                      </a:r>
                      <a:endParaRPr sz="11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 panose="00000009000000000000" pitchFamily="49" charset="0"/>
                        </a:rPr>
                        <a:t>0.79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 panose="00000009000000000000" pitchFamily="49" charset="0"/>
                        </a:rPr>
                        <a:t>0.82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C4043"/>
                          </a:solidFill>
                          <a:effectLst/>
                          <a:latin typeface="Roboto Mono" panose="00000009000000000000" pitchFamily="49" charset="0"/>
                        </a:rPr>
                        <a:t>0.79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3544;p77">
            <a:extLst>
              <a:ext uri="{FF2B5EF4-FFF2-40B4-BE49-F238E27FC236}">
                <a16:creationId xmlns:a16="http://schemas.microsoft.com/office/drawing/2014/main" id="{19C46261-4C66-D8FA-E675-D933BC6821FB}"/>
              </a:ext>
            </a:extLst>
          </p:cNvPr>
          <p:cNvSpPr/>
          <p:nvPr/>
        </p:nvSpPr>
        <p:spPr>
          <a:xfrm>
            <a:off x="5521419" y="2307539"/>
            <a:ext cx="204333" cy="264211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90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051609" y="340659"/>
            <a:ext cx="221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 CNN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831859" y="1009403"/>
            <a:ext cx="3586010" cy="346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VGG Architecture: Pre-trained model on ImageNet dataset for image classification.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VGG16 Base Model: Loaded with pre-trained weights, excluding top layers.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AB8FDC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Classification Layers: Added global average pooling, dropout, and dense layers for final output.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AB8FDC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Fine-Tuning: Unfroze some top layers to adapt model to specific dataset.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AB8FDC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Adam Optimizer: Used with adjusted learning rate for efficient model convergence.</a:t>
            </a:r>
          </a:p>
        </p:txBody>
      </p:sp>
      <p:pic>
        <p:nvPicPr>
          <p:cNvPr id="4" name="Picture 3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02FA8A63-8FDF-CF01-4617-347695AD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68" y="1101405"/>
            <a:ext cx="3641477" cy="29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7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051609" y="340659"/>
            <a:ext cx="221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 CNN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321716" y="1060443"/>
            <a:ext cx="1168392" cy="48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Training: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" name="Google Shape;2695;p49">
            <a:extLst>
              <a:ext uri="{FF2B5EF4-FFF2-40B4-BE49-F238E27FC236}">
                <a16:creationId xmlns:a16="http://schemas.microsoft.com/office/drawing/2014/main" id="{AEC69DE6-E0DE-4C70-E306-25E85F84F2F8}"/>
              </a:ext>
            </a:extLst>
          </p:cNvPr>
          <p:cNvSpPr txBox="1"/>
          <p:nvPr/>
        </p:nvSpPr>
        <p:spPr>
          <a:xfrm>
            <a:off x="5343988" y="1060442"/>
            <a:ext cx="1168392" cy="48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B8FD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Testing: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0" name="Google Shape;12117;p72">
            <a:extLst>
              <a:ext uri="{FF2B5EF4-FFF2-40B4-BE49-F238E27FC236}">
                <a16:creationId xmlns:a16="http://schemas.microsoft.com/office/drawing/2014/main" id="{F8760AA9-5CFD-8773-2E62-CDBC17D0E6C6}"/>
              </a:ext>
            </a:extLst>
          </p:cNvPr>
          <p:cNvGrpSpPr/>
          <p:nvPr/>
        </p:nvGrpSpPr>
        <p:grpSpPr>
          <a:xfrm rot="16200000" flipH="1">
            <a:off x="3234615" y="2741571"/>
            <a:ext cx="3407977" cy="45719"/>
            <a:chOff x="219558" y="4738465"/>
            <a:chExt cx="5852400" cy="102300"/>
          </a:xfrm>
          <a:solidFill>
            <a:schemeClr val="accent1"/>
          </a:solidFill>
        </p:grpSpPr>
        <p:cxnSp>
          <p:nvCxnSpPr>
            <p:cNvPr id="11" name="Google Shape;12118;p72">
              <a:extLst>
                <a:ext uri="{FF2B5EF4-FFF2-40B4-BE49-F238E27FC236}">
                  <a16:creationId xmlns:a16="http://schemas.microsoft.com/office/drawing/2014/main" id="{63D10480-E0C4-BE40-6575-810D8B5817DE}"/>
                </a:ext>
              </a:extLst>
            </p:cNvPr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2" name="Google Shape;12119;p72">
              <a:extLst>
                <a:ext uri="{FF2B5EF4-FFF2-40B4-BE49-F238E27FC236}">
                  <a16:creationId xmlns:a16="http://schemas.microsoft.com/office/drawing/2014/main" id="{4146A65F-FBDB-CFE7-B89A-BEA5F1F857E5}"/>
                </a:ext>
              </a:extLst>
            </p:cNvPr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3" name="Google Shape;12120;p72">
              <a:extLst>
                <a:ext uri="{FF2B5EF4-FFF2-40B4-BE49-F238E27FC236}">
                  <a16:creationId xmlns:a16="http://schemas.microsoft.com/office/drawing/2014/main" id="{2592634C-08E9-3B57-31BA-8FCD6CB0DAF0}"/>
                </a:ext>
              </a:extLst>
            </p:cNvPr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4" name="Google Shape;12121;p72">
              <a:extLst>
                <a:ext uri="{FF2B5EF4-FFF2-40B4-BE49-F238E27FC236}">
                  <a16:creationId xmlns:a16="http://schemas.microsoft.com/office/drawing/2014/main" id="{09B9B5C4-9517-70D9-E4DB-FA9D0C01B02F}"/>
                </a:ext>
              </a:extLst>
            </p:cNvPr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5" name="Google Shape;12122;p72">
              <a:extLst>
                <a:ext uri="{FF2B5EF4-FFF2-40B4-BE49-F238E27FC236}">
                  <a16:creationId xmlns:a16="http://schemas.microsoft.com/office/drawing/2014/main" id="{BEB6D533-ED18-54E7-E602-F6D20E5DD3FD}"/>
                </a:ext>
              </a:extLst>
            </p:cNvPr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6" name="Google Shape;12123;p72">
              <a:extLst>
                <a:ext uri="{FF2B5EF4-FFF2-40B4-BE49-F238E27FC236}">
                  <a16:creationId xmlns:a16="http://schemas.microsoft.com/office/drawing/2014/main" id="{0848F78B-818E-563E-5352-BC0DA05191C5}"/>
                </a:ext>
              </a:extLst>
            </p:cNvPr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</p:grpSp>
      <p:graphicFrame>
        <p:nvGraphicFramePr>
          <p:cNvPr id="17" name="Google Shape;2242;p42">
            <a:extLst>
              <a:ext uri="{FF2B5EF4-FFF2-40B4-BE49-F238E27FC236}">
                <a16:creationId xmlns:a16="http://schemas.microsoft.com/office/drawing/2014/main" id="{3834F0B7-6803-BDE1-E85C-7C00E431A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1026"/>
              </p:ext>
            </p:extLst>
          </p:nvPr>
        </p:nvGraphicFramePr>
        <p:xfrm>
          <a:off x="5145215" y="1813111"/>
          <a:ext cx="3072508" cy="831793"/>
        </p:xfrm>
        <a:graphic>
          <a:graphicData uri="http://schemas.openxmlformats.org/drawingml/2006/table">
            <a:tbl>
              <a:tblPr>
                <a:noFill/>
                <a:tableStyleId>{E08F1875-E8C8-4C82-BB82-6FC18F875D98}</a:tableStyleId>
              </a:tblPr>
              <a:tblGrid>
                <a:gridCol w="768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0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Precision</a:t>
                      </a:r>
                      <a:endParaRPr sz="11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Recall</a:t>
                      </a:r>
                      <a:endParaRPr sz="11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Accuracy</a:t>
                      </a:r>
                      <a:endParaRPr sz="11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0.93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0.86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0.90</a:t>
                      </a:r>
                      <a:endParaRPr sz="10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64354" marR="64354" marT="64354" marB="64354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3544;p77">
            <a:extLst>
              <a:ext uri="{FF2B5EF4-FFF2-40B4-BE49-F238E27FC236}">
                <a16:creationId xmlns:a16="http://schemas.microsoft.com/office/drawing/2014/main" id="{19C46261-4C66-D8FA-E675-D933BC6821FB}"/>
              </a:ext>
            </a:extLst>
          </p:cNvPr>
          <p:cNvSpPr/>
          <p:nvPr/>
        </p:nvSpPr>
        <p:spPr>
          <a:xfrm>
            <a:off x="5521419" y="2307539"/>
            <a:ext cx="204333" cy="264211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69A17-06CC-C07C-4923-069B78E1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63" y="3015785"/>
            <a:ext cx="2199292" cy="1823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E5E5B-43B8-141E-E3DD-55EBDA93F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28" y="1215959"/>
            <a:ext cx="2163690" cy="18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6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2156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Evaluation &amp; Results</a:t>
            </a:r>
            <a:br>
              <a:rPr lang="en-US" sz="4700" dirty="0"/>
            </a:br>
            <a:endParaRPr lang="en-US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31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051608" y="340659"/>
            <a:ext cx="27128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Comparison</a:t>
            </a:r>
            <a:endParaRPr dirty="0"/>
          </a:p>
        </p:txBody>
      </p:sp>
      <p:pic>
        <p:nvPicPr>
          <p:cNvPr id="4" name="Picture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EC34DCE3-A803-F4E3-F4C4-7B124F95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71" y="972080"/>
            <a:ext cx="5184658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Thanks!</a:t>
            </a:r>
            <a:endParaRPr dirty="0"/>
          </a:p>
        </p:txBody>
      </p:sp>
      <p:grpSp>
        <p:nvGrpSpPr>
          <p:cNvPr id="14" name="Google Shape;4506;p64">
            <a:extLst>
              <a:ext uri="{FF2B5EF4-FFF2-40B4-BE49-F238E27FC236}">
                <a16:creationId xmlns:a16="http://schemas.microsoft.com/office/drawing/2014/main" id="{D01F0524-4C93-8130-8B24-DCE35216B3F6}"/>
              </a:ext>
            </a:extLst>
          </p:cNvPr>
          <p:cNvGrpSpPr/>
          <p:nvPr/>
        </p:nvGrpSpPr>
        <p:grpSpPr>
          <a:xfrm>
            <a:off x="2570520" y="1139127"/>
            <a:ext cx="4002960" cy="3243012"/>
            <a:chOff x="556125" y="238075"/>
            <a:chExt cx="6466175" cy="5235125"/>
          </a:xfrm>
        </p:grpSpPr>
        <p:sp>
          <p:nvSpPr>
            <p:cNvPr id="15" name="Google Shape;4507;p64">
              <a:extLst>
                <a:ext uri="{FF2B5EF4-FFF2-40B4-BE49-F238E27FC236}">
                  <a16:creationId xmlns:a16="http://schemas.microsoft.com/office/drawing/2014/main" id="{43FC7818-D0E0-455B-24A9-B3782065CE0E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08;p64">
              <a:extLst>
                <a:ext uri="{FF2B5EF4-FFF2-40B4-BE49-F238E27FC236}">
                  <a16:creationId xmlns:a16="http://schemas.microsoft.com/office/drawing/2014/main" id="{DA5F811A-A8F2-99E6-DBE5-28A49467E70C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09;p64">
              <a:extLst>
                <a:ext uri="{FF2B5EF4-FFF2-40B4-BE49-F238E27FC236}">
                  <a16:creationId xmlns:a16="http://schemas.microsoft.com/office/drawing/2014/main" id="{CB7A44FA-CA40-4EF1-B1A6-290514ED6295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10;p64">
              <a:extLst>
                <a:ext uri="{FF2B5EF4-FFF2-40B4-BE49-F238E27FC236}">
                  <a16:creationId xmlns:a16="http://schemas.microsoft.com/office/drawing/2014/main" id="{7261DBB5-BB27-51A8-602E-9A9A8C72DCE9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11;p64">
              <a:extLst>
                <a:ext uri="{FF2B5EF4-FFF2-40B4-BE49-F238E27FC236}">
                  <a16:creationId xmlns:a16="http://schemas.microsoft.com/office/drawing/2014/main" id="{81E9D046-2B49-9391-322B-400CCA3B7BC1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12;p64">
              <a:extLst>
                <a:ext uri="{FF2B5EF4-FFF2-40B4-BE49-F238E27FC236}">
                  <a16:creationId xmlns:a16="http://schemas.microsoft.com/office/drawing/2014/main" id="{1ED682BA-258F-2835-3D82-4F323F8C81DC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13;p64">
              <a:extLst>
                <a:ext uri="{FF2B5EF4-FFF2-40B4-BE49-F238E27FC236}">
                  <a16:creationId xmlns:a16="http://schemas.microsoft.com/office/drawing/2014/main" id="{8DAD1C65-EF1A-394C-AA6F-E601A7DAFED2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4;p64">
              <a:extLst>
                <a:ext uri="{FF2B5EF4-FFF2-40B4-BE49-F238E27FC236}">
                  <a16:creationId xmlns:a16="http://schemas.microsoft.com/office/drawing/2014/main" id="{39EC5675-755E-AE41-62B0-5CB967435DBB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15;p64">
              <a:extLst>
                <a:ext uri="{FF2B5EF4-FFF2-40B4-BE49-F238E27FC236}">
                  <a16:creationId xmlns:a16="http://schemas.microsoft.com/office/drawing/2014/main" id="{F623727F-46C7-4A1B-C390-C0CB6FE329D0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6;p64">
              <a:extLst>
                <a:ext uri="{FF2B5EF4-FFF2-40B4-BE49-F238E27FC236}">
                  <a16:creationId xmlns:a16="http://schemas.microsoft.com/office/drawing/2014/main" id="{8FB30D62-7D5C-6A00-6F05-8BF2C1C1D756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17;p64">
              <a:extLst>
                <a:ext uri="{FF2B5EF4-FFF2-40B4-BE49-F238E27FC236}">
                  <a16:creationId xmlns:a16="http://schemas.microsoft.com/office/drawing/2014/main" id="{D80CCF65-E745-9861-1B84-FF3099C9F487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18;p64">
              <a:extLst>
                <a:ext uri="{FF2B5EF4-FFF2-40B4-BE49-F238E27FC236}">
                  <a16:creationId xmlns:a16="http://schemas.microsoft.com/office/drawing/2014/main" id="{AB112D6E-3402-52EC-72C5-2DDC2639D8F2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19;p64">
              <a:extLst>
                <a:ext uri="{FF2B5EF4-FFF2-40B4-BE49-F238E27FC236}">
                  <a16:creationId xmlns:a16="http://schemas.microsoft.com/office/drawing/2014/main" id="{DA7AAA0A-A1F9-4EA2-F61E-D72274295D74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20;p64">
              <a:extLst>
                <a:ext uri="{FF2B5EF4-FFF2-40B4-BE49-F238E27FC236}">
                  <a16:creationId xmlns:a16="http://schemas.microsoft.com/office/drawing/2014/main" id="{95ED11E8-E5D8-AB53-5F7B-1FACE5F4C1E5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21;p64">
              <a:extLst>
                <a:ext uri="{FF2B5EF4-FFF2-40B4-BE49-F238E27FC236}">
                  <a16:creationId xmlns:a16="http://schemas.microsoft.com/office/drawing/2014/main" id="{BCA45FD5-BDAA-DE67-BB98-4C1C968E4B52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22;p64">
              <a:extLst>
                <a:ext uri="{FF2B5EF4-FFF2-40B4-BE49-F238E27FC236}">
                  <a16:creationId xmlns:a16="http://schemas.microsoft.com/office/drawing/2014/main" id="{38C5ED5B-C298-ECF3-C15A-49308F500AFB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23;p64">
              <a:extLst>
                <a:ext uri="{FF2B5EF4-FFF2-40B4-BE49-F238E27FC236}">
                  <a16:creationId xmlns:a16="http://schemas.microsoft.com/office/drawing/2014/main" id="{B7E5A358-4A91-66D5-FFE8-0CCBDF3705B6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24;p64">
              <a:extLst>
                <a:ext uri="{FF2B5EF4-FFF2-40B4-BE49-F238E27FC236}">
                  <a16:creationId xmlns:a16="http://schemas.microsoft.com/office/drawing/2014/main" id="{415D3BB5-3CDB-FB26-7A1A-6D7E25388848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25;p64">
              <a:extLst>
                <a:ext uri="{FF2B5EF4-FFF2-40B4-BE49-F238E27FC236}">
                  <a16:creationId xmlns:a16="http://schemas.microsoft.com/office/drawing/2014/main" id="{8688DB6B-35D0-8EE6-791C-C93E2243B61D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26;p64">
              <a:extLst>
                <a:ext uri="{FF2B5EF4-FFF2-40B4-BE49-F238E27FC236}">
                  <a16:creationId xmlns:a16="http://schemas.microsoft.com/office/drawing/2014/main" id="{5B704099-38FF-3A89-47BA-BDC9107A437F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27;p64">
              <a:extLst>
                <a:ext uri="{FF2B5EF4-FFF2-40B4-BE49-F238E27FC236}">
                  <a16:creationId xmlns:a16="http://schemas.microsoft.com/office/drawing/2014/main" id="{9999BEE2-EB48-1EF5-ACCF-42D53DB36489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28;p64">
              <a:extLst>
                <a:ext uri="{FF2B5EF4-FFF2-40B4-BE49-F238E27FC236}">
                  <a16:creationId xmlns:a16="http://schemas.microsoft.com/office/drawing/2014/main" id="{0A8CAA42-BD26-942E-4D59-363597E00D4D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9;p64">
              <a:extLst>
                <a:ext uri="{FF2B5EF4-FFF2-40B4-BE49-F238E27FC236}">
                  <a16:creationId xmlns:a16="http://schemas.microsoft.com/office/drawing/2014/main" id="{042AF45D-7A11-2578-E5BA-90B2FF0C868A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0;p64">
              <a:extLst>
                <a:ext uri="{FF2B5EF4-FFF2-40B4-BE49-F238E27FC236}">
                  <a16:creationId xmlns:a16="http://schemas.microsoft.com/office/drawing/2014/main" id="{A25D1AB4-B481-768D-28A9-661C47F5981E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31;p64">
              <a:extLst>
                <a:ext uri="{FF2B5EF4-FFF2-40B4-BE49-F238E27FC236}">
                  <a16:creationId xmlns:a16="http://schemas.microsoft.com/office/drawing/2014/main" id="{734304CF-8280-AABD-0AE5-D02B8878527D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32;p64">
              <a:extLst>
                <a:ext uri="{FF2B5EF4-FFF2-40B4-BE49-F238E27FC236}">
                  <a16:creationId xmlns:a16="http://schemas.microsoft.com/office/drawing/2014/main" id="{8EFC3CF0-3F17-DA7B-B437-BAB1BD97DE3B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33;p64">
              <a:extLst>
                <a:ext uri="{FF2B5EF4-FFF2-40B4-BE49-F238E27FC236}">
                  <a16:creationId xmlns:a16="http://schemas.microsoft.com/office/drawing/2014/main" id="{52C83C39-4539-9B91-757E-C9B1BB847011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4;p64">
              <a:extLst>
                <a:ext uri="{FF2B5EF4-FFF2-40B4-BE49-F238E27FC236}">
                  <a16:creationId xmlns:a16="http://schemas.microsoft.com/office/drawing/2014/main" id="{4A7DBDCC-35FA-FBE3-6B7C-04CA6108F943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35;p64">
              <a:extLst>
                <a:ext uri="{FF2B5EF4-FFF2-40B4-BE49-F238E27FC236}">
                  <a16:creationId xmlns:a16="http://schemas.microsoft.com/office/drawing/2014/main" id="{54B5DD98-933C-7147-1708-B1C39A1A79DC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36;p64">
              <a:extLst>
                <a:ext uri="{FF2B5EF4-FFF2-40B4-BE49-F238E27FC236}">
                  <a16:creationId xmlns:a16="http://schemas.microsoft.com/office/drawing/2014/main" id="{55A71F0F-602F-7745-1A10-97A4BFE63CE6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37;p64">
              <a:extLst>
                <a:ext uri="{FF2B5EF4-FFF2-40B4-BE49-F238E27FC236}">
                  <a16:creationId xmlns:a16="http://schemas.microsoft.com/office/drawing/2014/main" id="{057CBC01-C256-C2AE-4E0E-5A5FEBC7D5D4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38;p64">
              <a:extLst>
                <a:ext uri="{FF2B5EF4-FFF2-40B4-BE49-F238E27FC236}">
                  <a16:creationId xmlns:a16="http://schemas.microsoft.com/office/drawing/2014/main" id="{B975F28F-5B14-F52D-8940-004D5268AB4A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39;p64">
              <a:extLst>
                <a:ext uri="{FF2B5EF4-FFF2-40B4-BE49-F238E27FC236}">
                  <a16:creationId xmlns:a16="http://schemas.microsoft.com/office/drawing/2014/main" id="{BF2D1A4C-B6E4-9C4F-189E-8188C4F18263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40;p64">
              <a:extLst>
                <a:ext uri="{FF2B5EF4-FFF2-40B4-BE49-F238E27FC236}">
                  <a16:creationId xmlns:a16="http://schemas.microsoft.com/office/drawing/2014/main" id="{1565B59D-FABE-EFFD-1CEF-27690880EAF3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41;p64">
              <a:extLst>
                <a:ext uri="{FF2B5EF4-FFF2-40B4-BE49-F238E27FC236}">
                  <a16:creationId xmlns:a16="http://schemas.microsoft.com/office/drawing/2014/main" id="{A99E81BE-534F-4586-8EE9-8B2529742055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42;p64">
              <a:extLst>
                <a:ext uri="{FF2B5EF4-FFF2-40B4-BE49-F238E27FC236}">
                  <a16:creationId xmlns:a16="http://schemas.microsoft.com/office/drawing/2014/main" id="{7088ADBC-5094-C2DF-47B5-C360EE070470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43;p64">
              <a:extLst>
                <a:ext uri="{FF2B5EF4-FFF2-40B4-BE49-F238E27FC236}">
                  <a16:creationId xmlns:a16="http://schemas.microsoft.com/office/drawing/2014/main" id="{DE34A940-5E65-2789-A213-359B82DC0840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44;p64">
              <a:extLst>
                <a:ext uri="{FF2B5EF4-FFF2-40B4-BE49-F238E27FC236}">
                  <a16:creationId xmlns:a16="http://schemas.microsoft.com/office/drawing/2014/main" id="{16ED37EB-FAC5-2513-0D67-72FBBAEC29D5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45;p64">
              <a:extLst>
                <a:ext uri="{FF2B5EF4-FFF2-40B4-BE49-F238E27FC236}">
                  <a16:creationId xmlns:a16="http://schemas.microsoft.com/office/drawing/2014/main" id="{7DD7A59E-0198-47EA-CDF9-51E54D248243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46;p64">
              <a:extLst>
                <a:ext uri="{FF2B5EF4-FFF2-40B4-BE49-F238E27FC236}">
                  <a16:creationId xmlns:a16="http://schemas.microsoft.com/office/drawing/2014/main" id="{BA4DA37E-279E-3142-8F03-46FFBD20D5A9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47;p64">
              <a:extLst>
                <a:ext uri="{FF2B5EF4-FFF2-40B4-BE49-F238E27FC236}">
                  <a16:creationId xmlns:a16="http://schemas.microsoft.com/office/drawing/2014/main" id="{62797A61-285E-F4D1-3B20-6D38A26A52C1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48;p64">
              <a:extLst>
                <a:ext uri="{FF2B5EF4-FFF2-40B4-BE49-F238E27FC236}">
                  <a16:creationId xmlns:a16="http://schemas.microsoft.com/office/drawing/2014/main" id="{2ECD837A-0E22-FE43-FD14-ED2D695C3AC0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49;p64">
              <a:extLst>
                <a:ext uri="{FF2B5EF4-FFF2-40B4-BE49-F238E27FC236}">
                  <a16:creationId xmlns:a16="http://schemas.microsoft.com/office/drawing/2014/main" id="{C2FC378C-0A7C-1A90-4AF8-5C78072DCEDA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50;p64">
              <a:extLst>
                <a:ext uri="{FF2B5EF4-FFF2-40B4-BE49-F238E27FC236}">
                  <a16:creationId xmlns:a16="http://schemas.microsoft.com/office/drawing/2014/main" id="{FAB2EE14-53E7-BD0E-08F5-6A1B398F4586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51;p64">
              <a:extLst>
                <a:ext uri="{FF2B5EF4-FFF2-40B4-BE49-F238E27FC236}">
                  <a16:creationId xmlns:a16="http://schemas.microsoft.com/office/drawing/2014/main" id="{2992340B-DA13-A2B7-D0BF-37D688FF5144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52;p64">
              <a:extLst>
                <a:ext uri="{FF2B5EF4-FFF2-40B4-BE49-F238E27FC236}">
                  <a16:creationId xmlns:a16="http://schemas.microsoft.com/office/drawing/2014/main" id="{16CA80C6-63F5-3DF6-733D-EDC6E9D78158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53;p64">
              <a:extLst>
                <a:ext uri="{FF2B5EF4-FFF2-40B4-BE49-F238E27FC236}">
                  <a16:creationId xmlns:a16="http://schemas.microsoft.com/office/drawing/2014/main" id="{317AD6B2-9613-830E-6714-891A3C09DCFC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54;p64">
              <a:extLst>
                <a:ext uri="{FF2B5EF4-FFF2-40B4-BE49-F238E27FC236}">
                  <a16:creationId xmlns:a16="http://schemas.microsoft.com/office/drawing/2014/main" id="{5F2B7031-C585-BB43-EB60-AC930FDFDBE0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55;p64">
              <a:extLst>
                <a:ext uri="{FF2B5EF4-FFF2-40B4-BE49-F238E27FC236}">
                  <a16:creationId xmlns:a16="http://schemas.microsoft.com/office/drawing/2014/main" id="{213F56C8-60F4-60B9-9F71-56B536C89136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556;p64">
              <a:extLst>
                <a:ext uri="{FF2B5EF4-FFF2-40B4-BE49-F238E27FC236}">
                  <a16:creationId xmlns:a16="http://schemas.microsoft.com/office/drawing/2014/main" id="{32763006-D53A-D928-C2C8-AF5901EB08DD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557;p64">
              <a:extLst>
                <a:ext uri="{FF2B5EF4-FFF2-40B4-BE49-F238E27FC236}">
                  <a16:creationId xmlns:a16="http://schemas.microsoft.com/office/drawing/2014/main" id="{D248178B-F243-6F2C-7102-13F10B418D07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558;p64">
              <a:extLst>
                <a:ext uri="{FF2B5EF4-FFF2-40B4-BE49-F238E27FC236}">
                  <a16:creationId xmlns:a16="http://schemas.microsoft.com/office/drawing/2014/main" id="{EB1771C8-A70D-1674-1EB0-D513B50CA8AB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559;p64">
              <a:extLst>
                <a:ext uri="{FF2B5EF4-FFF2-40B4-BE49-F238E27FC236}">
                  <a16:creationId xmlns:a16="http://schemas.microsoft.com/office/drawing/2014/main" id="{FFF73D58-4DAE-C04F-E32F-C75BF96F08D4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560;p64">
              <a:extLst>
                <a:ext uri="{FF2B5EF4-FFF2-40B4-BE49-F238E27FC236}">
                  <a16:creationId xmlns:a16="http://schemas.microsoft.com/office/drawing/2014/main" id="{67633F56-012E-B0C0-B867-0EB7C5CE76A9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561;p64">
              <a:extLst>
                <a:ext uri="{FF2B5EF4-FFF2-40B4-BE49-F238E27FC236}">
                  <a16:creationId xmlns:a16="http://schemas.microsoft.com/office/drawing/2014/main" id="{62D39A5A-EFDE-DEEF-E89B-E7C1C20EB03D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4562;p64">
              <a:extLst>
                <a:ext uri="{FF2B5EF4-FFF2-40B4-BE49-F238E27FC236}">
                  <a16:creationId xmlns:a16="http://schemas.microsoft.com/office/drawing/2014/main" id="{647A574D-5DCB-6BD7-E76C-5362C4AB41E3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563;p64">
              <a:extLst>
                <a:ext uri="{FF2B5EF4-FFF2-40B4-BE49-F238E27FC236}">
                  <a16:creationId xmlns:a16="http://schemas.microsoft.com/office/drawing/2014/main" id="{DE13C695-E27C-373A-B2D7-A0ECFA694D90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564;p64">
              <a:extLst>
                <a:ext uri="{FF2B5EF4-FFF2-40B4-BE49-F238E27FC236}">
                  <a16:creationId xmlns:a16="http://schemas.microsoft.com/office/drawing/2014/main" id="{E77583F8-5746-6ABD-D605-820F10BA9563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4565;p64">
              <a:extLst>
                <a:ext uri="{FF2B5EF4-FFF2-40B4-BE49-F238E27FC236}">
                  <a16:creationId xmlns:a16="http://schemas.microsoft.com/office/drawing/2014/main" id="{0944254A-0D88-10B6-D6BF-7BF7078D83AE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566;p64">
              <a:extLst>
                <a:ext uri="{FF2B5EF4-FFF2-40B4-BE49-F238E27FC236}">
                  <a16:creationId xmlns:a16="http://schemas.microsoft.com/office/drawing/2014/main" id="{B6FE33DC-1B75-A6E6-3C2E-3BAB5E92AF94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567;p64">
              <a:extLst>
                <a:ext uri="{FF2B5EF4-FFF2-40B4-BE49-F238E27FC236}">
                  <a16:creationId xmlns:a16="http://schemas.microsoft.com/office/drawing/2014/main" id="{B6D9AC29-68B7-A7A2-F93E-C097F79D6E69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4568;p64">
              <a:extLst>
                <a:ext uri="{FF2B5EF4-FFF2-40B4-BE49-F238E27FC236}">
                  <a16:creationId xmlns:a16="http://schemas.microsoft.com/office/drawing/2014/main" id="{CB85520F-4512-7A54-637C-23E17955FD72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4569;p64">
              <a:extLst>
                <a:ext uri="{FF2B5EF4-FFF2-40B4-BE49-F238E27FC236}">
                  <a16:creationId xmlns:a16="http://schemas.microsoft.com/office/drawing/2014/main" id="{DC0F3DDC-7224-8359-6FD3-7F234FC074BF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4570;p64">
              <a:extLst>
                <a:ext uri="{FF2B5EF4-FFF2-40B4-BE49-F238E27FC236}">
                  <a16:creationId xmlns:a16="http://schemas.microsoft.com/office/drawing/2014/main" id="{5F2DD838-492C-2560-E6F0-411690CCE5E7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571;p64">
              <a:extLst>
                <a:ext uri="{FF2B5EF4-FFF2-40B4-BE49-F238E27FC236}">
                  <a16:creationId xmlns:a16="http://schemas.microsoft.com/office/drawing/2014/main" id="{16E327D2-4EE8-BBFF-F835-C80D1F216E07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572;p64">
              <a:extLst>
                <a:ext uri="{FF2B5EF4-FFF2-40B4-BE49-F238E27FC236}">
                  <a16:creationId xmlns:a16="http://schemas.microsoft.com/office/drawing/2014/main" id="{10545ABA-3FAB-AD96-8D49-5AB2A67791DB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573;p64">
              <a:extLst>
                <a:ext uri="{FF2B5EF4-FFF2-40B4-BE49-F238E27FC236}">
                  <a16:creationId xmlns:a16="http://schemas.microsoft.com/office/drawing/2014/main" id="{C157AFFF-AEFC-3F2D-EC03-DAB3006220DA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574;p64">
              <a:extLst>
                <a:ext uri="{FF2B5EF4-FFF2-40B4-BE49-F238E27FC236}">
                  <a16:creationId xmlns:a16="http://schemas.microsoft.com/office/drawing/2014/main" id="{34DED896-B3E0-323A-13C5-9F4210E39968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575;p64">
              <a:extLst>
                <a:ext uri="{FF2B5EF4-FFF2-40B4-BE49-F238E27FC236}">
                  <a16:creationId xmlns:a16="http://schemas.microsoft.com/office/drawing/2014/main" id="{F2BF1224-13C3-BE9F-E319-D0B7E26D0D40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576;p64">
              <a:extLst>
                <a:ext uri="{FF2B5EF4-FFF2-40B4-BE49-F238E27FC236}">
                  <a16:creationId xmlns:a16="http://schemas.microsoft.com/office/drawing/2014/main" id="{33CE9ACE-6E93-9BBA-D2EA-CE5E4B205465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577;p64">
              <a:extLst>
                <a:ext uri="{FF2B5EF4-FFF2-40B4-BE49-F238E27FC236}">
                  <a16:creationId xmlns:a16="http://schemas.microsoft.com/office/drawing/2014/main" id="{1B7F7D1E-6686-D0FC-2F26-F341DEE298B6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578;p64">
              <a:extLst>
                <a:ext uri="{FF2B5EF4-FFF2-40B4-BE49-F238E27FC236}">
                  <a16:creationId xmlns:a16="http://schemas.microsoft.com/office/drawing/2014/main" id="{D5CF2C27-71A5-AEF5-27D8-A519F769CBE2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579;p64">
              <a:extLst>
                <a:ext uri="{FF2B5EF4-FFF2-40B4-BE49-F238E27FC236}">
                  <a16:creationId xmlns:a16="http://schemas.microsoft.com/office/drawing/2014/main" id="{BE9497A5-0912-8A91-1B3D-1B4B35FBB28D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580;p64">
              <a:extLst>
                <a:ext uri="{FF2B5EF4-FFF2-40B4-BE49-F238E27FC236}">
                  <a16:creationId xmlns:a16="http://schemas.microsoft.com/office/drawing/2014/main" id="{66A1A773-EE06-EB99-451B-C56E30E31CBA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581;p64">
              <a:extLst>
                <a:ext uri="{FF2B5EF4-FFF2-40B4-BE49-F238E27FC236}">
                  <a16:creationId xmlns:a16="http://schemas.microsoft.com/office/drawing/2014/main" id="{3F76CE58-0B0E-91CC-D965-47F0BEC4F6CF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582;p64">
              <a:extLst>
                <a:ext uri="{FF2B5EF4-FFF2-40B4-BE49-F238E27FC236}">
                  <a16:creationId xmlns:a16="http://schemas.microsoft.com/office/drawing/2014/main" id="{0B03D0D8-7757-CD84-4A59-7B67588C846F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583;p64">
              <a:extLst>
                <a:ext uri="{FF2B5EF4-FFF2-40B4-BE49-F238E27FC236}">
                  <a16:creationId xmlns:a16="http://schemas.microsoft.com/office/drawing/2014/main" id="{18DB0742-8091-548D-27DD-AC6C0969283D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584;p64">
              <a:extLst>
                <a:ext uri="{FF2B5EF4-FFF2-40B4-BE49-F238E27FC236}">
                  <a16:creationId xmlns:a16="http://schemas.microsoft.com/office/drawing/2014/main" id="{D64584B0-FE88-98EE-6ABF-2F43BFC1DC96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585;p64">
              <a:extLst>
                <a:ext uri="{FF2B5EF4-FFF2-40B4-BE49-F238E27FC236}">
                  <a16:creationId xmlns:a16="http://schemas.microsoft.com/office/drawing/2014/main" id="{BEAB849A-F12D-9762-3920-7287AB626937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586;p64">
              <a:extLst>
                <a:ext uri="{FF2B5EF4-FFF2-40B4-BE49-F238E27FC236}">
                  <a16:creationId xmlns:a16="http://schemas.microsoft.com/office/drawing/2014/main" id="{91BFE604-520D-127E-73A8-E4A981E79CE7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587;p64">
              <a:extLst>
                <a:ext uri="{FF2B5EF4-FFF2-40B4-BE49-F238E27FC236}">
                  <a16:creationId xmlns:a16="http://schemas.microsoft.com/office/drawing/2014/main" id="{15AA3408-DDBD-D9F7-9045-8B39CFEDC7B1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588;p64">
              <a:extLst>
                <a:ext uri="{FF2B5EF4-FFF2-40B4-BE49-F238E27FC236}">
                  <a16:creationId xmlns:a16="http://schemas.microsoft.com/office/drawing/2014/main" id="{31204598-50FC-3B2D-1A6A-48A7CC5BA6FF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589;p64">
              <a:extLst>
                <a:ext uri="{FF2B5EF4-FFF2-40B4-BE49-F238E27FC236}">
                  <a16:creationId xmlns:a16="http://schemas.microsoft.com/office/drawing/2014/main" id="{8CF1BA92-641C-365F-AE22-D36124FAC201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590;p64">
              <a:extLst>
                <a:ext uri="{FF2B5EF4-FFF2-40B4-BE49-F238E27FC236}">
                  <a16:creationId xmlns:a16="http://schemas.microsoft.com/office/drawing/2014/main" id="{F94F011B-21E4-E5B8-AA38-C1264F1B8C1D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591;p64">
              <a:extLst>
                <a:ext uri="{FF2B5EF4-FFF2-40B4-BE49-F238E27FC236}">
                  <a16:creationId xmlns:a16="http://schemas.microsoft.com/office/drawing/2014/main" id="{259FE5B9-A6A5-9258-1060-4995B24AF5C4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592;p64">
              <a:extLst>
                <a:ext uri="{FF2B5EF4-FFF2-40B4-BE49-F238E27FC236}">
                  <a16:creationId xmlns:a16="http://schemas.microsoft.com/office/drawing/2014/main" id="{139175DF-57F7-32A4-CBDF-8504D85F324A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593;p64">
              <a:extLst>
                <a:ext uri="{FF2B5EF4-FFF2-40B4-BE49-F238E27FC236}">
                  <a16:creationId xmlns:a16="http://schemas.microsoft.com/office/drawing/2014/main" id="{32C6DAAB-CE1A-455A-8229-8975BA0BDBA3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4594;p64">
              <a:extLst>
                <a:ext uri="{FF2B5EF4-FFF2-40B4-BE49-F238E27FC236}">
                  <a16:creationId xmlns:a16="http://schemas.microsoft.com/office/drawing/2014/main" id="{5C261B9C-D3F5-5B19-9900-BFE736FBA217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4595;p64">
              <a:extLst>
                <a:ext uri="{FF2B5EF4-FFF2-40B4-BE49-F238E27FC236}">
                  <a16:creationId xmlns:a16="http://schemas.microsoft.com/office/drawing/2014/main" id="{D82CEE43-68A6-EAC6-8DA8-B7D665DF22C0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4596;p64">
              <a:extLst>
                <a:ext uri="{FF2B5EF4-FFF2-40B4-BE49-F238E27FC236}">
                  <a16:creationId xmlns:a16="http://schemas.microsoft.com/office/drawing/2014/main" id="{3FFD812A-B476-0A1E-3B11-5F6ED07D270D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4597;p64">
              <a:extLst>
                <a:ext uri="{FF2B5EF4-FFF2-40B4-BE49-F238E27FC236}">
                  <a16:creationId xmlns:a16="http://schemas.microsoft.com/office/drawing/2014/main" id="{74D56C56-CB64-492F-2615-7AE33F6145D3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4598;p64">
              <a:extLst>
                <a:ext uri="{FF2B5EF4-FFF2-40B4-BE49-F238E27FC236}">
                  <a16:creationId xmlns:a16="http://schemas.microsoft.com/office/drawing/2014/main" id="{C9BBC8E0-E8A9-6F34-CAB1-D9B66A346455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4599;p64">
              <a:extLst>
                <a:ext uri="{FF2B5EF4-FFF2-40B4-BE49-F238E27FC236}">
                  <a16:creationId xmlns:a16="http://schemas.microsoft.com/office/drawing/2014/main" id="{9E69B28F-A3CD-2E57-3826-068893F600D0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4600;p64">
              <a:extLst>
                <a:ext uri="{FF2B5EF4-FFF2-40B4-BE49-F238E27FC236}">
                  <a16:creationId xmlns:a16="http://schemas.microsoft.com/office/drawing/2014/main" id="{5B2E73DB-26F5-4C0C-8DE5-02B2D2129204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4601;p64">
              <a:extLst>
                <a:ext uri="{FF2B5EF4-FFF2-40B4-BE49-F238E27FC236}">
                  <a16:creationId xmlns:a16="http://schemas.microsoft.com/office/drawing/2014/main" id="{4E52F9B1-C917-F1E2-802E-15F5CA9CBFDE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4602;p64">
              <a:extLst>
                <a:ext uri="{FF2B5EF4-FFF2-40B4-BE49-F238E27FC236}">
                  <a16:creationId xmlns:a16="http://schemas.microsoft.com/office/drawing/2014/main" id="{889D5CEE-C11E-29FE-A01B-0C98AC18DB94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4603;p64">
              <a:extLst>
                <a:ext uri="{FF2B5EF4-FFF2-40B4-BE49-F238E27FC236}">
                  <a16:creationId xmlns:a16="http://schemas.microsoft.com/office/drawing/2014/main" id="{34A088B2-71AB-72B9-945C-558859DBE653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4604;p64">
              <a:extLst>
                <a:ext uri="{FF2B5EF4-FFF2-40B4-BE49-F238E27FC236}">
                  <a16:creationId xmlns:a16="http://schemas.microsoft.com/office/drawing/2014/main" id="{D41E7E16-A214-B66D-319D-A684A5F1C26E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4605;p64">
              <a:extLst>
                <a:ext uri="{FF2B5EF4-FFF2-40B4-BE49-F238E27FC236}">
                  <a16:creationId xmlns:a16="http://schemas.microsoft.com/office/drawing/2014/main" id="{784853B0-5426-A547-554C-85B722877F5C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4606;p64">
              <a:extLst>
                <a:ext uri="{FF2B5EF4-FFF2-40B4-BE49-F238E27FC236}">
                  <a16:creationId xmlns:a16="http://schemas.microsoft.com/office/drawing/2014/main" id="{FEEC33CE-2262-23D4-177C-9B04443BDFF4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4607;p64">
              <a:extLst>
                <a:ext uri="{FF2B5EF4-FFF2-40B4-BE49-F238E27FC236}">
                  <a16:creationId xmlns:a16="http://schemas.microsoft.com/office/drawing/2014/main" id="{8223F199-4AF3-1428-8A40-738C0F43883B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4608;p64">
              <a:extLst>
                <a:ext uri="{FF2B5EF4-FFF2-40B4-BE49-F238E27FC236}">
                  <a16:creationId xmlns:a16="http://schemas.microsoft.com/office/drawing/2014/main" id="{B5216491-AAEC-011B-921A-AF6E9591CF96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4609;p64">
              <a:extLst>
                <a:ext uri="{FF2B5EF4-FFF2-40B4-BE49-F238E27FC236}">
                  <a16:creationId xmlns:a16="http://schemas.microsoft.com/office/drawing/2014/main" id="{C44D5142-2AA5-F1CA-FEF3-14F0A39144B0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4610;p64">
              <a:extLst>
                <a:ext uri="{FF2B5EF4-FFF2-40B4-BE49-F238E27FC236}">
                  <a16:creationId xmlns:a16="http://schemas.microsoft.com/office/drawing/2014/main" id="{3BF0074B-FCEE-0A68-864C-95A431047934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4611;p64">
              <a:extLst>
                <a:ext uri="{FF2B5EF4-FFF2-40B4-BE49-F238E27FC236}">
                  <a16:creationId xmlns:a16="http://schemas.microsoft.com/office/drawing/2014/main" id="{76C0CF24-F6DC-D6A4-D98D-4989121E3012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4612;p64">
              <a:extLst>
                <a:ext uri="{FF2B5EF4-FFF2-40B4-BE49-F238E27FC236}">
                  <a16:creationId xmlns:a16="http://schemas.microsoft.com/office/drawing/2014/main" id="{14CC8AE0-EAF2-A8DD-7639-B84B3DD55B31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4613;p64">
              <a:extLst>
                <a:ext uri="{FF2B5EF4-FFF2-40B4-BE49-F238E27FC236}">
                  <a16:creationId xmlns:a16="http://schemas.microsoft.com/office/drawing/2014/main" id="{00A91D5B-DD0C-CF2D-6570-DA276DCBA333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4614;p64">
              <a:extLst>
                <a:ext uri="{FF2B5EF4-FFF2-40B4-BE49-F238E27FC236}">
                  <a16:creationId xmlns:a16="http://schemas.microsoft.com/office/drawing/2014/main" id="{0F5655B1-2D77-FBB9-DC14-CB08248A60A5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4615;p64">
              <a:extLst>
                <a:ext uri="{FF2B5EF4-FFF2-40B4-BE49-F238E27FC236}">
                  <a16:creationId xmlns:a16="http://schemas.microsoft.com/office/drawing/2014/main" id="{D45901B8-17E9-A84E-36B0-AD92472E7E58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4616;p64">
              <a:extLst>
                <a:ext uri="{FF2B5EF4-FFF2-40B4-BE49-F238E27FC236}">
                  <a16:creationId xmlns:a16="http://schemas.microsoft.com/office/drawing/2014/main" id="{18501151-6321-387C-0B50-C538B8FEB035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4617;p64">
              <a:extLst>
                <a:ext uri="{FF2B5EF4-FFF2-40B4-BE49-F238E27FC236}">
                  <a16:creationId xmlns:a16="http://schemas.microsoft.com/office/drawing/2014/main" id="{9290AB95-DF0F-DA13-A5B8-128EE2FDBB7E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4618;p64">
              <a:extLst>
                <a:ext uri="{FF2B5EF4-FFF2-40B4-BE49-F238E27FC236}">
                  <a16:creationId xmlns:a16="http://schemas.microsoft.com/office/drawing/2014/main" id="{08B749E5-941E-2643-2AA1-D8C64AE37C8B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4619;p64">
              <a:extLst>
                <a:ext uri="{FF2B5EF4-FFF2-40B4-BE49-F238E27FC236}">
                  <a16:creationId xmlns:a16="http://schemas.microsoft.com/office/drawing/2014/main" id="{7A9DBD32-E7BD-4728-FB6C-BA563CF84352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4620;p64">
              <a:extLst>
                <a:ext uri="{FF2B5EF4-FFF2-40B4-BE49-F238E27FC236}">
                  <a16:creationId xmlns:a16="http://schemas.microsoft.com/office/drawing/2014/main" id="{37B11909-590E-0CF0-1923-CB3BC14C80BE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4621;p64">
              <a:extLst>
                <a:ext uri="{FF2B5EF4-FFF2-40B4-BE49-F238E27FC236}">
                  <a16:creationId xmlns:a16="http://schemas.microsoft.com/office/drawing/2014/main" id="{3BDFE752-B6A2-9654-412B-0D1301506A97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4622;p64">
              <a:extLst>
                <a:ext uri="{FF2B5EF4-FFF2-40B4-BE49-F238E27FC236}">
                  <a16:creationId xmlns:a16="http://schemas.microsoft.com/office/drawing/2014/main" id="{F608EBEA-5BB3-84A1-A8EB-0C5B55FDD1A5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4623;p64">
              <a:extLst>
                <a:ext uri="{FF2B5EF4-FFF2-40B4-BE49-F238E27FC236}">
                  <a16:creationId xmlns:a16="http://schemas.microsoft.com/office/drawing/2014/main" id="{A479A3CA-34FC-BE34-6242-6029F59DEA57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4624;p64">
              <a:extLst>
                <a:ext uri="{FF2B5EF4-FFF2-40B4-BE49-F238E27FC236}">
                  <a16:creationId xmlns:a16="http://schemas.microsoft.com/office/drawing/2014/main" id="{6DC6588C-ECDB-8CE6-F15E-6C1CBB2F63D0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4625;p64">
              <a:extLst>
                <a:ext uri="{FF2B5EF4-FFF2-40B4-BE49-F238E27FC236}">
                  <a16:creationId xmlns:a16="http://schemas.microsoft.com/office/drawing/2014/main" id="{8B8E7E03-0254-8948-C858-70B497F4D497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4626;p64">
              <a:extLst>
                <a:ext uri="{FF2B5EF4-FFF2-40B4-BE49-F238E27FC236}">
                  <a16:creationId xmlns:a16="http://schemas.microsoft.com/office/drawing/2014/main" id="{676BD1FA-8B65-8A44-93EE-F82FAB3DDBA0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4627;p64">
              <a:extLst>
                <a:ext uri="{FF2B5EF4-FFF2-40B4-BE49-F238E27FC236}">
                  <a16:creationId xmlns:a16="http://schemas.microsoft.com/office/drawing/2014/main" id="{03A1F414-6846-CDD9-9FA6-C67B9B2A2B27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4628;p64">
              <a:extLst>
                <a:ext uri="{FF2B5EF4-FFF2-40B4-BE49-F238E27FC236}">
                  <a16:creationId xmlns:a16="http://schemas.microsoft.com/office/drawing/2014/main" id="{477948AD-40BD-6A3E-1ABD-6043FFDCE2FA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4629;p64">
              <a:extLst>
                <a:ext uri="{FF2B5EF4-FFF2-40B4-BE49-F238E27FC236}">
                  <a16:creationId xmlns:a16="http://schemas.microsoft.com/office/drawing/2014/main" id="{773AA80B-D07B-1AD3-7FA5-39340A48E9BD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4630;p64">
              <a:extLst>
                <a:ext uri="{FF2B5EF4-FFF2-40B4-BE49-F238E27FC236}">
                  <a16:creationId xmlns:a16="http://schemas.microsoft.com/office/drawing/2014/main" id="{1342BADC-200C-9CE7-F397-1D1962E44DBE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4631;p64">
              <a:extLst>
                <a:ext uri="{FF2B5EF4-FFF2-40B4-BE49-F238E27FC236}">
                  <a16:creationId xmlns:a16="http://schemas.microsoft.com/office/drawing/2014/main" id="{571DE595-301F-7A6E-0FAB-3F97C3B9E882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4632;p64">
              <a:extLst>
                <a:ext uri="{FF2B5EF4-FFF2-40B4-BE49-F238E27FC236}">
                  <a16:creationId xmlns:a16="http://schemas.microsoft.com/office/drawing/2014/main" id="{98D389B9-9E2F-F3CC-CBF1-E738C93A76B6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4633;p64">
              <a:extLst>
                <a:ext uri="{FF2B5EF4-FFF2-40B4-BE49-F238E27FC236}">
                  <a16:creationId xmlns:a16="http://schemas.microsoft.com/office/drawing/2014/main" id="{972CE6EC-B6C2-1A50-5F7A-6D1EC7115DFD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4634;p64">
              <a:extLst>
                <a:ext uri="{FF2B5EF4-FFF2-40B4-BE49-F238E27FC236}">
                  <a16:creationId xmlns:a16="http://schemas.microsoft.com/office/drawing/2014/main" id="{09DE42CA-B651-54B8-91A3-87DDA8D21B4D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4635;p64">
              <a:extLst>
                <a:ext uri="{FF2B5EF4-FFF2-40B4-BE49-F238E27FC236}">
                  <a16:creationId xmlns:a16="http://schemas.microsoft.com/office/drawing/2014/main" id="{8634C74B-BA46-6967-4CB6-519245703235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4636;p64">
              <a:extLst>
                <a:ext uri="{FF2B5EF4-FFF2-40B4-BE49-F238E27FC236}">
                  <a16:creationId xmlns:a16="http://schemas.microsoft.com/office/drawing/2014/main" id="{AB8F0723-F1E6-F9D3-D949-C2114C488ABD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4637;p64">
              <a:extLst>
                <a:ext uri="{FF2B5EF4-FFF2-40B4-BE49-F238E27FC236}">
                  <a16:creationId xmlns:a16="http://schemas.microsoft.com/office/drawing/2014/main" id="{F181B696-8D1F-4BAE-F8A6-0E6F9E5FE47A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4638;p64">
              <a:extLst>
                <a:ext uri="{FF2B5EF4-FFF2-40B4-BE49-F238E27FC236}">
                  <a16:creationId xmlns:a16="http://schemas.microsoft.com/office/drawing/2014/main" id="{1B734FF4-227D-844A-84B3-1A062BC4AE72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4639;p64">
              <a:extLst>
                <a:ext uri="{FF2B5EF4-FFF2-40B4-BE49-F238E27FC236}">
                  <a16:creationId xmlns:a16="http://schemas.microsoft.com/office/drawing/2014/main" id="{D89D070A-58EE-F25D-EC5C-E87A42374482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4640;p64">
              <a:extLst>
                <a:ext uri="{FF2B5EF4-FFF2-40B4-BE49-F238E27FC236}">
                  <a16:creationId xmlns:a16="http://schemas.microsoft.com/office/drawing/2014/main" id="{13DB8A6B-4228-D240-B6C5-980AAE9F9636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4641;p64">
              <a:extLst>
                <a:ext uri="{FF2B5EF4-FFF2-40B4-BE49-F238E27FC236}">
                  <a16:creationId xmlns:a16="http://schemas.microsoft.com/office/drawing/2014/main" id="{68996A2C-19EB-F163-A5EE-C0651B6690BD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4642;p64">
              <a:extLst>
                <a:ext uri="{FF2B5EF4-FFF2-40B4-BE49-F238E27FC236}">
                  <a16:creationId xmlns:a16="http://schemas.microsoft.com/office/drawing/2014/main" id="{6A8D4CDB-83E2-8B6F-A4F4-7719DD8A488E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4643;p64">
              <a:extLst>
                <a:ext uri="{FF2B5EF4-FFF2-40B4-BE49-F238E27FC236}">
                  <a16:creationId xmlns:a16="http://schemas.microsoft.com/office/drawing/2014/main" id="{2ABCD2CB-9BDC-2A74-FB7A-F3B78E481816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4644;p64">
              <a:extLst>
                <a:ext uri="{FF2B5EF4-FFF2-40B4-BE49-F238E27FC236}">
                  <a16:creationId xmlns:a16="http://schemas.microsoft.com/office/drawing/2014/main" id="{DED7EB97-90B1-E42C-FD5F-72DACE3C3A12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4645;p64">
              <a:extLst>
                <a:ext uri="{FF2B5EF4-FFF2-40B4-BE49-F238E27FC236}">
                  <a16:creationId xmlns:a16="http://schemas.microsoft.com/office/drawing/2014/main" id="{1D379D64-D19F-E3D0-CC05-83FA5CDAC580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4646;p64">
              <a:extLst>
                <a:ext uri="{FF2B5EF4-FFF2-40B4-BE49-F238E27FC236}">
                  <a16:creationId xmlns:a16="http://schemas.microsoft.com/office/drawing/2014/main" id="{5AEDA31E-2BE5-79B4-7EE8-9F01153998C5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4647;p64">
              <a:extLst>
                <a:ext uri="{FF2B5EF4-FFF2-40B4-BE49-F238E27FC236}">
                  <a16:creationId xmlns:a16="http://schemas.microsoft.com/office/drawing/2014/main" id="{EB5C6FCE-F0CD-E3A9-1744-605AEF026600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4648;p64">
              <a:extLst>
                <a:ext uri="{FF2B5EF4-FFF2-40B4-BE49-F238E27FC236}">
                  <a16:creationId xmlns:a16="http://schemas.microsoft.com/office/drawing/2014/main" id="{B1996226-8D5E-46D8-8826-1590A2014D97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4649;p64">
              <a:extLst>
                <a:ext uri="{FF2B5EF4-FFF2-40B4-BE49-F238E27FC236}">
                  <a16:creationId xmlns:a16="http://schemas.microsoft.com/office/drawing/2014/main" id="{4B82C428-3426-158B-E7B5-90E1AE5F2571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4650;p64">
              <a:extLst>
                <a:ext uri="{FF2B5EF4-FFF2-40B4-BE49-F238E27FC236}">
                  <a16:creationId xmlns:a16="http://schemas.microsoft.com/office/drawing/2014/main" id="{CC1A5400-7201-8B1E-B483-41F511E7C752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4651;p64">
              <a:extLst>
                <a:ext uri="{FF2B5EF4-FFF2-40B4-BE49-F238E27FC236}">
                  <a16:creationId xmlns:a16="http://schemas.microsoft.com/office/drawing/2014/main" id="{41E85097-B40D-0C7E-796D-091098BB9582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4652;p64">
              <a:extLst>
                <a:ext uri="{FF2B5EF4-FFF2-40B4-BE49-F238E27FC236}">
                  <a16:creationId xmlns:a16="http://schemas.microsoft.com/office/drawing/2014/main" id="{17E41A1A-6592-B4FA-3BA6-E8193483CD99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4653;p64">
              <a:extLst>
                <a:ext uri="{FF2B5EF4-FFF2-40B4-BE49-F238E27FC236}">
                  <a16:creationId xmlns:a16="http://schemas.microsoft.com/office/drawing/2014/main" id="{4B007756-3D97-082C-781C-046179DBA2F0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4654;p64">
              <a:extLst>
                <a:ext uri="{FF2B5EF4-FFF2-40B4-BE49-F238E27FC236}">
                  <a16:creationId xmlns:a16="http://schemas.microsoft.com/office/drawing/2014/main" id="{28E1C77B-E153-238B-4F91-D2570A0C0954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4655;p64">
              <a:extLst>
                <a:ext uri="{FF2B5EF4-FFF2-40B4-BE49-F238E27FC236}">
                  <a16:creationId xmlns:a16="http://schemas.microsoft.com/office/drawing/2014/main" id="{71524ACD-8E55-252D-899F-81B71E68D1AB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4656;p64">
              <a:extLst>
                <a:ext uri="{FF2B5EF4-FFF2-40B4-BE49-F238E27FC236}">
                  <a16:creationId xmlns:a16="http://schemas.microsoft.com/office/drawing/2014/main" id="{A5179B01-ECE4-1A8C-F0F4-9AAEF7F1361D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4657;p64">
              <a:extLst>
                <a:ext uri="{FF2B5EF4-FFF2-40B4-BE49-F238E27FC236}">
                  <a16:creationId xmlns:a16="http://schemas.microsoft.com/office/drawing/2014/main" id="{7DABD5C1-8B21-1B9C-59F1-ED56D12C1EFB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4658;p64">
              <a:extLst>
                <a:ext uri="{FF2B5EF4-FFF2-40B4-BE49-F238E27FC236}">
                  <a16:creationId xmlns:a16="http://schemas.microsoft.com/office/drawing/2014/main" id="{23D50D29-7448-D045-C458-FFF1C7A15708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4659;p64">
              <a:extLst>
                <a:ext uri="{FF2B5EF4-FFF2-40B4-BE49-F238E27FC236}">
                  <a16:creationId xmlns:a16="http://schemas.microsoft.com/office/drawing/2014/main" id="{16994A98-957A-4AB6-53A1-053117769FB7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4660;p64">
              <a:extLst>
                <a:ext uri="{FF2B5EF4-FFF2-40B4-BE49-F238E27FC236}">
                  <a16:creationId xmlns:a16="http://schemas.microsoft.com/office/drawing/2014/main" id="{FF6D5CF9-18F0-69BB-0CA1-FBEEFA3BB301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4661;p64">
              <a:extLst>
                <a:ext uri="{FF2B5EF4-FFF2-40B4-BE49-F238E27FC236}">
                  <a16:creationId xmlns:a16="http://schemas.microsoft.com/office/drawing/2014/main" id="{F8F8BDC1-27B9-8AAD-5B14-E0C4122FBCE4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4662;p64">
              <a:extLst>
                <a:ext uri="{FF2B5EF4-FFF2-40B4-BE49-F238E27FC236}">
                  <a16:creationId xmlns:a16="http://schemas.microsoft.com/office/drawing/2014/main" id="{EDF8B0D6-F652-8AD8-F778-CC71A17CA22D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4663;p64">
              <a:extLst>
                <a:ext uri="{FF2B5EF4-FFF2-40B4-BE49-F238E27FC236}">
                  <a16:creationId xmlns:a16="http://schemas.microsoft.com/office/drawing/2014/main" id="{D02AF174-CEE9-1B73-1D3C-73250238F7DA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4664;p64">
              <a:extLst>
                <a:ext uri="{FF2B5EF4-FFF2-40B4-BE49-F238E27FC236}">
                  <a16:creationId xmlns:a16="http://schemas.microsoft.com/office/drawing/2014/main" id="{BD4BDD9C-49A0-335B-8FE7-CC0B2F961B1C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4665;p64">
              <a:extLst>
                <a:ext uri="{FF2B5EF4-FFF2-40B4-BE49-F238E27FC236}">
                  <a16:creationId xmlns:a16="http://schemas.microsoft.com/office/drawing/2014/main" id="{22F9A050-874C-E1A4-B8CE-ADFE89E4ACF7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4666;p64">
              <a:extLst>
                <a:ext uri="{FF2B5EF4-FFF2-40B4-BE49-F238E27FC236}">
                  <a16:creationId xmlns:a16="http://schemas.microsoft.com/office/drawing/2014/main" id="{FDC81612-C788-F44E-DB0B-9A4449C6CC62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4667;p64">
              <a:extLst>
                <a:ext uri="{FF2B5EF4-FFF2-40B4-BE49-F238E27FC236}">
                  <a16:creationId xmlns:a16="http://schemas.microsoft.com/office/drawing/2014/main" id="{2837A616-95CC-F803-F39E-4CC12148C646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4668;p64">
              <a:extLst>
                <a:ext uri="{FF2B5EF4-FFF2-40B4-BE49-F238E27FC236}">
                  <a16:creationId xmlns:a16="http://schemas.microsoft.com/office/drawing/2014/main" id="{5481052A-8039-29B6-D57C-CC2AF8531254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4669;p64">
              <a:extLst>
                <a:ext uri="{FF2B5EF4-FFF2-40B4-BE49-F238E27FC236}">
                  <a16:creationId xmlns:a16="http://schemas.microsoft.com/office/drawing/2014/main" id="{CCF21BAA-BBEB-7A06-0B9E-526CAAA646FC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4670;p64">
              <a:extLst>
                <a:ext uri="{FF2B5EF4-FFF2-40B4-BE49-F238E27FC236}">
                  <a16:creationId xmlns:a16="http://schemas.microsoft.com/office/drawing/2014/main" id="{5F43AD27-E647-95C8-249A-4AC570C9C3AB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4671;p64">
              <a:extLst>
                <a:ext uri="{FF2B5EF4-FFF2-40B4-BE49-F238E27FC236}">
                  <a16:creationId xmlns:a16="http://schemas.microsoft.com/office/drawing/2014/main" id="{CCF13319-68D7-E636-401D-5CFB6D93C348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4672;p64">
              <a:extLst>
                <a:ext uri="{FF2B5EF4-FFF2-40B4-BE49-F238E27FC236}">
                  <a16:creationId xmlns:a16="http://schemas.microsoft.com/office/drawing/2014/main" id="{E4852FA5-F508-99D9-AE1B-D76C3AFB190A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4673;p64">
              <a:extLst>
                <a:ext uri="{FF2B5EF4-FFF2-40B4-BE49-F238E27FC236}">
                  <a16:creationId xmlns:a16="http://schemas.microsoft.com/office/drawing/2014/main" id="{7242C985-40E9-0FD1-A4A1-DC704E1E34CF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4674;p64">
              <a:extLst>
                <a:ext uri="{FF2B5EF4-FFF2-40B4-BE49-F238E27FC236}">
                  <a16:creationId xmlns:a16="http://schemas.microsoft.com/office/drawing/2014/main" id="{60AEDD6E-99A6-26AC-3B09-8EA40979E7F2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4675;p64">
              <a:extLst>
                <a:ext uri="{FF2B5EF4-FFF2-40B4-BE49-F238E27FC236}">
                  <a16:creationId xmlns:a16="http://schemas.microsoft.com/office/drawing/2014/main" id="{A381DA92-C067-1831-4FD5-6D6431924ABC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4676;p64">
              <a:extLst>
                <a:ext uri="{FF2B5EF4-FFF2-40B4-BE49-F238E27FC236}">
                  <a16:creationId xmlns:a16="http://schemas.microsoft.com/office/drawing/2014/main" id="{28955532-2BED-4118-B4E1-55019698A0AA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4677;p64">
              <a:extLst>
                <a:ext uri="{FF2B5EF4-FFF2-40B4-BE49-F238E27FC236}">
                  <a16:creationId xmlns:a16="http://schemas.microsoft.com/office/drawing/2014/main" id="{3579E2EE-804B-850E-6D97-933A60D1EFA5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4678;p64">
              <a:extLst>
                <a:ext uri="{FF2B5EF4-FFF2-40B4-BE49-F238E27FC236}">
                  <a16:creationId xmlns:a16="http://schemas.microsoft.com/office/drawing/2014/main" id="{F94AA93A-1E6D-6F42-9FCF-CDAC24C55044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4679;p64">
              <a:extLst>
                <a:ext uri="{FF2B5EF4-FFF2-40B4-BE49-F238E27FC236}">
                  <a16:creationId xmlns:a16="http://schemas.microsoft.com/office/drawing/2014/main" id="{C3E865C1-9B95-56FC-9FD8-891FCCD78A1B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4680;p64">
              <a:extLst>
                <a:ext uri="{FF2B5EF4-FFF2-40B4-BE49-F238E27FC236}">
                  <a16:creationId xmlns:a16="http://schemas.microsoft.com/office/drawing/2014/main" id="{DCEDB5B4-B243-9F10-0C46-F6CBE8138069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4681;p64">
              <a:extLst>
                <a:ext uri="{FF2B5EF4-FFF2-40B4-BE49-F238E27FC236}">
                  <a16:creationId xmlns:a16="http://schemas.microsoft.com/office/drawing/2014/main" id="{E825B1C0-BAEE-3315-9886-F83A29F03124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4682;p64">
              <a:extLst>
                <a:ext uri="{FF2B5EF4-FFF2-40B4-BE49-F238E27FC236}">
                  <a16:creationId xmlns:a16="http://schemas.microsoft.com/office/drawing/2014/main" id="{5C5EE855-4C1E-8C7A-90B7-2D12E2F30C2B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4683;p64">
              <a:extLst>
                <a:ext uri="{FF2B5EF4-FFF2-40B4-BE49-F238E27FC236}">
                  <a16:creationId xmlns:a16="http://schemas.microsoft.com/office/drawing/2014/main" id="{07FE67B3-852F-59AE-6F1E-89ABE9A32065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4684;p64">
              <a:extLst>
                <a:ext uri="{FF2B5EF4-FFF2-40B4-BE49-F238E27FC236}">
                  <a16:creationId xmlns:a16="http://schemas.microsoft.com/office/drawing/2014/main" id="{257A997D-8A37-3AAB-8C39-3ED85DD3C39D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4685;p64">
              <a:extLst>
                <a:ext uri="{FF2B5EF4-FFF2-40B4-BE49-F238E27FC236}">
                  <a16:creationId xmlns:a16="http://schemas.microsoft.com/office/drawing/2014/main" id="{402E0C79-CA5D-9C32-8B85-D4F7AEAAE73F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4686;p64">
              <a:extLst>
                <a:ext uri="{FF2B5EF4-FFF2-40B4-BE49-F238E27FC236}">
                  <a16:creationId xmlns:a16="http://schemas.microsoft.com/office/drawing/2014/main" id="{AA78DFB3-4EDD-4FC6-61D9-2325BF2D9AE0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4687;p64">
              <a:extLst>
                <a:ext uri="{FF2B5EF4-FFF2-40B4-BE49-F238E27FC236}">
                  <a16:creationId xmlns:a16="http://schemas.microsoft.com/office/drawing/2014/main" id="{F8E40AE3-41C0-8D87-C8D0-2E7A83F29435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4688;p64">
              <a:extLst>
                <a:ext uri="{FF2B5EF4-FFF2-40B4-BE49-F238E27FC236}">
                  <a16:creationId xmlns:a16="http://schemas.microsoft.com/office/drawing/2014/main" id="{2B62BBF0-873B-5938-00FE-323374E68E8B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4689;p64">
              <a:extLst>
                <a:ext uri="{FF2B5EF4-FFF2-40B4-BE49-F238E27FC236}">
                  <a16:creationId xmlns:a16="http://schemas.microsoft.com/office/drawing/2014/main" id="{F53B84FF-7B87-1E03-2471-D54272C55957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4690;p64">
              <a:extLst>
                <a:ext uri="{FF2B5EF4-FFF2-40B4-BE49-F238E27FC236}">
                  <a16:creationId xmlns:a16="http://schemas.microsoft.com/office/drawing/2014/main" id="{BEB6243E-8012-060D-8D8D-3DA017DFF08C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4691;p64">
              <a:extLst>
                <a:ext uri="{FF2B5EF4-FFF2-40B4-BE49-F238E27FC236}">
                  <a16:creationId xmlns:a16="http://schemas.microsoft.com/office/drawing/2014/main" id="{BEEFE287-12C3-B94B-7A9B-F64A812603A1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4692;p64">
              <a:extLst>
                <a:ext uri="{FF2B5EF4-FFF2-40B4-BE49-F238E27FC236}">
                  <a16:creationId xmlns:a16="http://schemas.microsoft.com/office/drawing/2014/main" id="{5B3B793F-3A8D-4AAD-609A-530E517908AF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4693;p64">
              <a:extLst>
                <a:ext uri="{FF2B5EF4-FFF2-40B4-BE49-F238E27FC236}">
                  <a16:creationId xmlns:a16="http://schemas.microsoft.com/office/drawing/2014/main" id="{F32FE147-A875-0255-861F-294D0E2428D4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4694;p64">
              <a:extLst>
                <a:ext uri="{FF2B5EF4-FFF2-40B4-BE49-F238E27FC236}">
                  <a16:creationId xmlns:a16="http://schemas.microsoft.com/office/drawing/2014/main" id="{F5A0DE8F-B6C2-3A70-E133-A00ACE61CABD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4695;p64">
              <a:extLst>
                <a:ext uri="{FF2B5EF4-FFF2-40B4-BE49-F238E27FC236}">
                  <a16:creationId xmlns:a16="http://schemas.microsoft.com/office/drawing/2014/main" id="{0C9369FD-C392-48EC-4D64-93F6D0F26333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4696;p64">
              <a:extLst>
                <a:ext uri="{FF2B5EF4-FFF2-40B4-BE49-F238E27FC236}">
                  <a16:creationId xmlns:a16="http://schemas.microsoft.com/office/drawing/2014/main" id="{63D8041C-332B-A6E3-50A7-09D8C374BBB8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4697;p64">
              <a:extLst>
                <a:ext uri="{FF2B5EF4-FFF2-40B4-BE49-F238E27FC236}">
                  <a16:creationId xmlns:a16="http://schemas.microsoft.com/office/drawing/2014/main" id="{54B2A886-B0EB-C669-29DC-20DF76CF3CC9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4698;p64">
              <a:extLst>
                <a:ext uri="{FF2B5EF4-FFF2-40B4-BE49-F238E27FC236}">
                  <a16:creationId xmlns:a16="http://schemas.microsoft.com/office/drawing/2014/main" id="{F49F1375-14E4-8F05-1468-DA86EF17A3AB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4699;p64">
              <a:extLst>
                <a:ext uri="{FF2B5EF4-FFF2-40B4-BE49-F238E27FC236}">
                  <a16:creationId xmlns:a16="http://schemas.microsoft.com/office/drawing/2014/main" id="{A311E356-01B9-7054-91E2-0DEBD043C300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4700;p64">
              <a:extLst>
                <a:ext uri="{FF2B5EF4-FFF2-40B4-BE49-F238E27FC236}">
                  <a16:creationId xmlns:a16="http://schemas.microsoft.com/office/drawing/2014/main" id="{BA7CCFAF-42AB-1FDA-71D8-28CC86DBECAE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4701;p64">
              <a:extLst>
                <a:ext uri="{FF2B5EF4-FFF2-40B4-BE49-F238E27FC236}">
                  <a16:creationId xmlns:a16="http://schemas.microsoft.com/office/drawing/2014/main" id="{22A9513B-8F42-436C-3B41-423EADF85E9D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4702;p64">
              <a:extLst>
                <a:ext uri="{FF2B5EF4-FFF2-40B4-BE49-F238E27FC236}">
                  <a16:creationId xmlns:a16="http://schemas.microsoft.com/office/drawing/2014/main" id="{D1F58D23-96A7-538B-F818-5504515168D2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4703;p64">
              <a:extLst>
                <a:ext uri="{FF2B5EF4-FFF2-40B4-BE49-F238E27FC236}">
                  <a16:creationId xmlns:a16="http://schemas.microsoft.com/office/drawing/2014/main" id="{E6C286EE-4CFC-ED8F-DA80-2712E36A3ED9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4704;p64">
              <a:extLst>
                <a:ext uri="{FF2B5EF4-FFF2-40B4-BE49-F238E27FC236}">
                  <a16:creationId xmlns:a16="http://schemas.microsoft.com/office/drawing/2014/main" id="{7DDECF3F-B238-88A6-FCC0-BF11107DDA87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4705;p64">
              <a:extLst>
                <a:ext uri="{FF2B5EF4-FFF2-40B4-BE49-F238E27FC236}">
                  <a16:creationId xmlns:a16="http://schemas.microsoft.com/office/drawing/2014/main" id="{214BAE40-8C91-41F9-1273-DAC98DC8A588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4706;p64">
              <a:extLst>
                <a:ext uri="{FF2B5EF4-FFF2-40B4-BE49-F238E27FC236}">
                  <a16:creationId xmlns:a16="http://schemas.microsoft.com/office/drawing/2014/main" id="{4D03EDFB-D296-866E-8724-CCE00638A119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4707;p64">
              <a:extLst>
                <a:ext uri="{FF2B5EF4-FFF2-40B4-BE49-F238E27FC236}">
                  <a16:creationId xmlns:a16="http://schemas.microsoft.com/office/drawing/2014/main" id="{FB9BF3DD-503A-A821-3B47-6D0C5CB5D9A9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4708;p64">
              <a:extLst>
                <a:ext uri="{FF2B5EF4-FFF2-40B4-BE49-F238E27FC236}">
                  <a16:creationId xmlns:a16="http://schemas.microsoft.com/office/drawing/2014/main" id="{BC4088E5-D7C0-7C7A-B337-9A17A9E7ABFB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4709;p64">
              <a:extLst>
                <a:ext uri="{FF2B5EF4-FFF2-40B4-BE49-F238E27FC236}">
                  <a16:creationId xmlns:a16="http://schemas.microsoft.com/office/drawing/2014/main" id="{DFF1237A-E6B4-E9E3-98D8-FEFFD4122B6A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4710;p64">
              <a:extLst>
                <a:ext uri="{FF2B5EF4-FFF2-40B4-BE49-F238E27FC236}">
                  <a16:creationId xmlns:a16="http://schemas.microsoft.com/office/drawing/2014/main" id="{575907DA-81C8-2349-0F5B-C8F01554D7F9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4711;p64">
              <a:extLst>
                <a:ext uri="{FF2B5EF4-FFF2-40B4-BE49-F238E27FC236}">
                  <a16:creationId xmlns:a16="http://schemas.microsoft.com/office/drawing/2014/main" id="{388339BA-88D1-7755-5BAA-066B979AD022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4712;p64">
              <a:extLst>
                <a:ext uri="{FF2B5EF4-FFF2-40B4-BE49-F238E27FC236}">
                  <a16:creationId xmlns:a16="http://schemas.microsoft.com/office/drawing/2014/main" id="{14599FC3-824C-F00A-3D4B-EF687F377AF6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4713;p64">
              <a:extLst>
                <a:ext uri="{FF2B5EF4-FFF2-40B4-BE49-F238E27FC236}">
                  <a16:creationId xmlns:a16="http://schemas.microsoft.com/office/drawing/2014/main" id="{6005D146-CB9C-870E-902E-0EB9BE23FDB2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4714;p64">
              <a:extLst>
                <a:ext uri="{FF2B5EF4-FFF2-40B4-BE49-F238E27FC236}">
                  <a16:creationId xmlns:a16="http://schemas.microsoft.com/office/drawing/2014/main" id="{66E2F601-6410-D44C-E3E1-599F9CA6C19A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4715;p64">
              <a:extLst>
                <a:ext uri="{FF2B5EF4-FFF2-40B4-BE49-F238E27FC236}">
                  <a16:creationId xmlns:a16="http://schemas.microsoft.com/office/drawing/2014/main" id="{3E3200D9-F338-F207-C4FA-5E1D13A5DA22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4716;p64">
              <a:extLst>
                <a:ext uri="{FF2B5EF4-FFF2-40B4-BE49-F238E27FC236}">
                  <a16:creationId xmlns:a16="http://schemas.microsoft.com/office/drawing/2014/main" id="{3DB13DF9-E738-020C-6EDA-C56C14351B98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4717;p64">
              <a:extLst>
                <a:ext uri="{FF2B5EF4-FFF2-40B4-BE49-F238E27FC236}">
                  <a16:creationId xmlns:a16="http://schemas.microsoft.com/office/drawing/2014/main" id="{5E295E14-52D8-4FCA-8D79-C2993FE46564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4718;p64">
              <a:extLst>
                <a:ext uri="{FF2B5EF4-FFF2-40B4-BE49-F238E27FC236}">
                  <a16:creationId xmlns:a16="http://schemas.microsoft.com/office/drawing/2014/main" id="{B9772604-CBC7-5872-109D-680ED9EA14DD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4719;p64">
              <a:extLst>
                <a:ext uri="{FF2B5EF4-FFF2-40B4-BE49-F238E27FC236}">
                  <a16:creationId xmlns:a16="http://schemas.microsoft.com/office/drawing/2014/main" id="{A513A610-13D8-1B8C-44C2-3940397234ED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4720;p64">
              <a:extLst>
                <a:ext uri="{FF2B5EF4-FFF2-40B4-BE49-F238E27FC236}">
                  <a16:creationId xmlns:a16="http://schemas.microsoft.com/office/drawing/2014/main" id="{229438C0-EA77-C026-95A5-787685B30DAF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4721;p64">
              <a:extLst>
                <a:ext uri="{FF2B5EF4-FFF2-40B4-BE49-F238E27FC236}">
                  <a16:creationId xmlns:a16="http://schemas.microsoft.com/office/drawing/2014/main" id="{AABF16B7-7D7D-FE76-A344-3E87F4120C89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4722;p64">
              <a:extLst>
                <a:ext uri="{FF2B5EF4-FFF2-40B4-BE49-F238E27FC236}">
                  <a16:creationId xmlns:a16="http://schemas.microsoft.com/office/drawing/2014/main" id="{7466D72C-3326-97A0-DBE8-AADDD575B597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4723;p64">
              <a:extLst>
                <a:ext uri="{FF2B5EF4-FFF2-40B4-BE49-F238E27FC236}">
                  <a16:creationId xmlns:a16="http://schemas.microsoft.com/office/drawing/2014/main" id="{3E8A0384-FCC1-9EDD-DD88-3461DB9E4237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4724;p64">
              <a:extLst>
                <a:ext uri="{FF2B5EF4-FFF2-40B4-BE49-F238E27FC236}">
                  <a16:creationId xmlns:a16="http://schemas.microsoft.com/office/drawing/2014/main" id="{38C4B224-651E-892E-3309-F2D2E3F154E0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4725;p64">
              <a:extLst>
                <a:ext uri="{FF2B5EF4-FFF2-40B4-BE49-F238E27FC236}">
                  <a16:creationId xmlns:a16="http://schemas.microsoft.com/office/drawing/2014/main" id="{286CA754-9C8D-8AE1-A36F-F94CDB7B40F3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4726;p64">
              <a:extLst>
                <a:ext uri="{FF2B5EF4-FFF2-40B4-BE49-F238E27FC236}">
                  <a16:creationId xmlns:a16="http://schemas.microsoft.com/office/drawing/2014/main" id="{6949175D-CA26-AA97-64F4-BAB18809CB36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4727;p64">
              <a:extLst>
                <a:ext uri="{FF2B5EF4-FFF2-40B4-BE49-F238E27FC236}">
                  <a16:creationId xmlns:a16="http://schemas.microsoft.com/office/drawing/2014/main" id="{AC407195-A7C5-6A4F-E8F8-202F546887FE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4728;p64">
              <a:extLst>
                <a:ext uri="{FF2B5EF4-FFF2-40B4-BE49-F238E27FC236}">
                  <a16:creationId xmlns:a16="http://schemas.microsoft.com/office/drawing/2014/main" id="{FC66453A-D61D-EAF7-F9F1-5B66204DC04E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4729;p64">
              <a:extLst>
                <a:ext uri="{FF2B5EF4-FFF2-40B4-BE49-F238E27FC236}">
                  <a16:creationId xmlns:a16="http://schemas.microsoft.com/office/drawing/2014/main" id="{BB6C7A68-3EA9-5EAD-5A3C-4C9AC7B30FA7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4730;p64">
              <a:extLst>
                <a:ext uri="{FF2B5EF4-FFF2-40B4-BE49-F238E27FC236}">
                  <a16:creationId xmlns:a16="http://schemas.microsoft.com/office/drawing/2014/main" id="{971E0729-78CA-6C3D-EB43-8C2E965914DD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4731;p64">
              <a:extLst>
                <a:ext uri="{FF2B5EF4-FFF2-40B4-BE49-F238E27FC236}">
                  <a16:creationId xmlns:a16="http://schemas.microsoft.com/office/drawing/2014/main" id="{4CB82726-AD9B-C812-F375-0B3E88643619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4732;p64">
              <a:extLst>
                <a:ext uri="{FF2B5EF4-FFF2-40B4-BE49-F238E27FC236}">
                  <a16:creationId xmlns:a16="http://schemas.microsoft.com/office/drawing/2014/main" id="{5EC5F483-B011-979C-3A6F-CBB4890FD61A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4733;p64">
              <a:extLst>
                <a:ext uri="{FF2B5EF4-FFF2-40B4-BE49-F238E27FC236}">
                  <a16:creationId xmlns:a16="http://schemas.microsoft.com/office/drawing/2014/main" id="{2D660B29-8FC5-27D5-3457-965AB8BAC405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4734;p64">
              <a:extLst>
                <a:ext uri="{FF2B5EF4-FFF2-40B4-BE49-F238E27FC236}">
                  <a16:creationId xmlns:a16="http://schemas.microsoft.com/office/drawing/2014/main" id="{E7A7BD9E-612B-6E04-8E5A-3A0FE0BC50AF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4735;p64">
              <a:extLst>
                <a:ext uri="{FF2B5EF4-FFF2-40B4-BE49-F238E27FC236}">
                  <a16:creationId xmlns:a16="http://schemas.microsoft.com/office/drawing/2014/main" id="{8CCE000D-BED2-63DC-5919-FB06687A4AFA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4736;p64">
              <a:extLst>
                <a:ext uri="{FF2B5EF4-FFF2-40B4-BE49-F238E27FC236}">
                  <a16:creationId xmlns:a16="http://schemas.microsoft.com/office/drawing/2014/main" id="{654E8D7E-C2E1-2AFA-D94D-BC7D816F3E46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4737;p64">
              <a:extLst>
                <a:ext uri="{FF2B5EF4-FFF2-40B4-BE49-F238E27FC236}">
                  <a16:creationId xmlns:a16="http://schemas.microsoft.com/office/drawing/2014/main" id="{98B6CB20-0D9E-AD27-8053-1BD5A7C2649E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4738;p64">
              <a:extLst>
                <a:ext uri="{FF2B5EF4-FFF2-40B4-BE49-F238E27FC236}">
                  <a16:creationId xmlns:a16="http://schemas.microsoft.com/office/drawing/2014/main" id="{3183FC9B-EEC4-3FB1-92D1-695F9FED1CBB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4739;p64">
              <a:extLst>
                <a:ext uri="{FF2B5EF4-FFF2-40B4-BE49-F238E27FC236}">
                  <a16:creationId xmlns:a16="http://schemas.microsoft.com/office/drawing/2014/main" id="{F54E262E-DF64-101D-564B-B8BD160D3EE7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4740;p64">
              <a:extLst>
                <a:ext uri="{FF2B5EF4-FFF2-40B4-BE49-F238E27FC236}">
                  <a16:creationId xmlns:a16="http://schemas.microsoft.com/office/drawing/2014/main" id="{B9C02FA5-5F18-1B56-8BA5-74161C0F1109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4741;p64">
              <a:extLst>
                <a:ext uri="{FF2B5EF4-FFF2-40B4-BE49-F238E27FC236}">
                  <a16:creationId xmlns:a16="http://schemas.microsoft.com/office/drawing/2014/main" id="{96233492-4DA2-9415-23FD-5D91FB045104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4742;p64">
              <a:extLst>
                <a:ext uri="{FF2B5EF4-FFF2-40B4-BE49-F238E27FC236}">
                  <a16:creationId xmlns:a16="http://schemas.microsoft.com/office/drawing/2014/main" id="{6F57115E-9AC6-83FB-932A-A9B85D56774F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4743;p64">
              <a:extLst>
                <a:ext uri="{FF2B5EF4-FFF2-40B4-BE49-F238E27FC236}">
                  <a16:creationId xmlns:a16="http://schemas.microsoft.com/office/drawing/2014/main" id="{CE308042-9107-4355-C7B2-5728E5E26752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4744;p64">
              <a:extLst>
                <a:ext uri="{FF2B5EF4-FFF2-40B4-BE49-F238E27FC236}">
                  <a16:creationId xmlns:a16="http://schemas.microsoft.com/office/drawing/2014/main" id="{D9F1777A-2F8D-D25E-7712-CDB7F5ACA0D0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4745;p64">
              <a:extLst>
                <a:ext uri="{FF2B5EF4-FFF2-40B4-BE49-F238E27FC236}">
                  <a16:creationId xmlns:a16="http://schemas.microsoft.com/office/drawing/2014/main" id="{A841E2FC-61EB-8B3A-EA11-C5846AA3B8D3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4746;p64">
              <a:extLst>
                <a:ext uri="{FF2B5EF4-FFF2-40B4-BE49-F238E27FC236}">
                  <a16:creationId xmlns:a16="http://schemas.microsoft.com/office/drawing/2014/main" id="{76A9345C-3698-FB21-57BB-69DA3CC50F5E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4747;p64">
              <a:extLst>
                <a:ext uri="{FF2B5EF4-FFF2-40B4-BE49-F238E27FC236}">
                  <a16:creationId xmlns:a16="http://schemas.microsoft.com/office/drawing/2014/main" id="{D968B755-E32C-F073-0466-7DD7CE54E655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4748;p64">
              <a:extLst>
                <a:ext uri="{FF2B5EF4-FFF2-40B4-BE49-F238E27FC236}">
                  <a16:creationId xmlns:a16="http://schemas.microsoft.com/office/drawing/2014/main" id="{75B5A539-00B9-9EB0-3970-0FC94589477D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4749;p64">
              <a:extLst>
                <a:ext uri="{FF2B5EF4-FFF2-40B4-BE49-F238E27FC236}">
                  <a16:creationId xmlns:a16="http://schemas.microsoft.com/office/drawing/2014/main" id="{EC32FC6D-A89D-1225-B56E-A22CA3E2ACDA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4750;p64">
              <a:extLst>
                <a:ext uri="{FF2B5EF4-FFF2-40B4-BE49-F238E27FC236}">
                  <a16:creationId xmlns:a16="http://schemas.microsoft.com/office/drawing/2014/main" id="{2454C759-84DD-1A57-0B52-851E91F83925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4751;p64">
              <a:extLst>
                <a:ext uri="{FF2B5EF4-FFF2-40B4-BE49-F238E27FC236}">
                  <a16:creationId xmlns:a16="http://schemas.microsoft.com/office/drawing/2014/main" id="{DB7651C2-3673-9061-F5C5-82734DF106F9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4752;p64">
              <a:extLst>
                <a:ext uri="{FF2B5EF4-FFF2-40B4-BE49-F238E27FC236}">
                  <a16:creationId xmlns:a16="http://schemas.microsoft.com/office/drawing/2014/main" id="{3171AC78-652D-D989-6034-ADCA7C2975ED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4753;p64">
              <a:extLst>
                <a:ext uri="{FF2B5EF4-FFF2-40B4-BE49-F238E27FC236}">
                  <a16:creationId xmlns:a16="http://schemas.microsoft.com/office/drawing/2014/main" id="{E550C541-2FCA-915A-5C71-EAE14C509250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4754;p64">
              <a:extLst>
                <a:ext uri="{FF2B5EF4-FFF2-40B4-BE49-F238E27FC236}">
                  <a16:creationId xmlns:a16="http://schemas.microsoft.com/office/drawing/2014/main" id="{2C588343-1843-F6C5-6338-4DA475FA6C83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4755;p64">
              <a:extLst>
                <a:ext uri="{FF2B5EF4-FFF2-40B4-BE49-F238E27FC236}">
                  <a16:creationId xmlns:a16="http://schemas.microsoft.com/office/drawing/2014/main" id="{4C2E0FB7-5DBA-A522-13D4-F7EB760EF323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4756;p64">
              <a:extLst>
                <a:ext uri="{FF2B5EF4-FFF2-40B4-BE49-F238E27FC236}">
                  <a16:creationId xmlns:a16="http://schemas.microsoft.com/office/drawing/2014/main" id="{089CB5FE-63FD-CBD9-197E-206872899448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4757;p64">
              <a:extLst>
                <a:ext uri="{FF2B5EF4-FFF2-40B4-BE49-F238E27FC236}">
                  <a16:creationId xmlns:a16="http://schemas.microsoft.com/office/drawing/2014/main" id="{0CE663E1-D94C-27F5-29B7-63E26BB7A4BE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4758;p64">
              <a:extLst>
                <a:ext uri="{FF2B5EF4-FFF2-40B4-BE49-F238E27FC236}">
                  <a16:creationId xmlns:a16="http://schemas.microsoft.com/office/drawing/2014/main" id="{3A83633E-169C-91C8-3DBE-DE86E0A3EC90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4759;p64">
              <a:extLst>
                <a:ext uri="{FF2B5EF4-FFF2-40B4-BE49-F238E27FC236}">
                  <a16:creationId xmlns:a16="http://schemas.microsoft.com/office/drawing/2014/main" id="{4ED2DCBD-2FD5-6089-5E5B-6502F6FE0336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4760;p64">
              <a:extLst>
                <a:ext uri="{FF2B5EF4-FFF2-40B4-BE49-F238E27FC236}">
                  <a16:creationId xmlns:a16="http://schemas.microsoft.com/office/drawing/2014/main" id="{6E2F5D9E-D709-A096-601E-11CEC8F29355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4761;p64">
              <a:extLst>
                <a:ext uri="{FF2B5EF4-FFF2-40B4-BE49-F238E27FC236}">
                  <a16:creationId xmlns:a16="http://schemas.microsoft.com/office/drawing/2014/main" id="{389DDEAE-562E-92A5-FD81-2B6D937DD936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4762;p64">
              <a:extLst>
                <a:ext uri="{FF2B5EF4-FFF2-40B4-BE49-F238E27FC236}">
                  <a16:creationId xmlns:a16="http://schemas.microsoft.com/office/drawing/2014/main" id="{7286909A-A0D5-667A-C1E8-53D870F77FD2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4763;p64">
              <a:extLst>
                <a:ext uri="{FF2B5EF4-FFF2-40B4-BE49-F238E27FC236}">
                  <a16:creationId xmlns:a16="http://schemas.microsoft.com/office/drawing/2014/main" id="{167EA315-4F27-D5C2-4963-C5BD7E8A1E29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4764;p64">
              <a:extLst>
                <a:ext uri="{FF2B5EF4-FFF2-40B4-BE49-F238E27FC236}">
                  <a16:creationId xmlns:a16="http://schemas.microsoft.com/office/drawing/2014/main" id="{DE68FEED-5249-9A10-66D8-9EE023012832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4765;p64">
              <a:extLst>
                <a:ext uri="{FF2B5EF4-FFF2-40B4-BE49-F238E27FC236}">
                  <a16:creationId xmlns:a16="http://schemas.microsoft.com/office/drawing/2014/main" id="{894E72F3-C2CC-3369-93DF-063351AB2240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79931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Unveiling the Artistic Essence of "Doom" and "Animal Crossing"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Introduction</a:t>
            </a:r>
            <a:endParaRPr lang="en-US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Methodology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Leveraging Deep Learning for Art Style Classification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Implementation</a:t>
            </a:r>
            <a:endParaRPr lang="en-US"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Building Custom CNN and Harnessing VGG Model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&amp; Results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7" y="3950208"/>
            <a:ext cx="282002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Performance Analysis and Insights into Art Style Classification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335158" y="2347868"/>
            <a:ext cx="2482936" cy="46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Scope and Significance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550003" y="2347868"/>
            <a:ext cx="2713150" cy="46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Background and Motivation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Project Structure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 the fundamentals of CNN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Exploring Art Style Classification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02025" y="2825496"/>
            <a:ext cx="227101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and comparing different Deep Learning Architectures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Google Shape;13535;p77">
            <a:extLst>
              <a:ext uri="{FF2B5EF4-FFF2-40B4-BE49-F238E27FC236}">
                <a16:creationId xmlns:a16="http://schemas.microsoft.com/office/drawing/2014/main" id="{25FFB0F8-5B61-0148-9AEC-3F910D8BD8BD}"/>
              </a:ext>
            </a:extLst>
          </p:cNvPr>
          <p:cNvSpPr/>
          <p:nvPr/>
        </p:nvSpPr>
        <p:spPr>
          <a:xfrm>
            <a:off x="7109176" y="1989840"/>
            <a:ext cx="375591" cy="373030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B8FDC"/>
              </a:solidFill>
            </a:endParaRPr>
          </a:p>
        </p:txBody>
      </p:sp>
      <p:grpSp>
        <p:nvGrpSpPr>
          <p:cNvPr id="3" name="Google Shape;13566;p77">
            <a:extLst>
              <a:ext uri="{FF2B5EF4-FFF2-40B4-BE49-F238E27FC236}">
                <a16:creationId xmlns:a16="http://schemas.microsoft.com/office/drawing/2014/main" id="{5E4017D1-FD13-3391-EB1B-B4F3B1842BB0}"/>
              </a:ext>
            </a:extLst>
          </p:cNvPr>
          <p:cNvGrpSpPr/>
          <p:nvPr/>
        </p:nvGrpSpPr>
        <p:grpSpPr>
          <a:xfrm>
            <a:off x="4397704" y="1932555"/>
            <a:ext cx="375591" cy="374060"/>
            <a:chOff x="-42062025" y="2316000"/>
            <a:chExt cx="319000" cy="317700"/>
          </a:xfrm>
          <a:solidFill>
            <a:schemeClr val="accent1">
              <a:lumMod val="75000"/>
            </a:schemeClr>
          </a:solidFill>
        </p:grpSpPr>
        <p:sp>
          <p:nvSpPr>
            <p:cNvPr id="4" name="Google Shape;13567;p77">
              <a:extLst>
                <a:ext uri="{FF2B5EF4-FFF2-40B4-BE49-F238E27FC236}">
                  <a16:creationId xmlns:a16="http://schemas.microsoft.com/office/drawing/2014/main" id="{12EC00FD-8E4C-9429-565A-53C660B315C2}"/>
                </a:ext>
              </a:extLst>
            </p:cNvPr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5" name="Google Shape;13568;p77">
              <a:extLst>
                <a:ext uri="{FF2B5EF4-FFF2-40B4-BE49-F238E27FC236}">
                  <a16:creationId xmlns:a16="http://schemas.microsoft.com/office/drawing/2014/main" id="{3EA68845-DF17-65BD-C854-D4DB630656C0}"/>
                </a:ext>
              </a:extLst>
            </p:cNvPr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</p:grpSp>
      <p:grpSp>
        <p:nvGrpSpPr>
          <p:cNvPr id="6" name="Google Shape;13588;p77">
            <a:extLst>
              <a:ext uri="{FF2B5EF4-FFF2-40B4-BE49-F238E27FC236}">
                <a16:creationId xmlns:a16="http://schemas.microsoft.com/office/drawing/2014/main" id="{331526D4-BDFD-D9ED-AEE3-67F5F1694EF7}"/>
              </a:ext>
            </a:extLst>
          </p:cNvPr>
          <p:cNvGrpSpPr/>
          <p:nvPr/>
        </p:nvGrpSpPr>
        <p:grpSpPr>
          <a:xfrm>
            <a:off x="1701982" y="1920969"/>
            <a:ext cx="382096" cy="383095"/>
            <a:chOff x="-37190575" y="1951325"/>
            <a:chExt cx="324525" cy="315875"/>
          </a:xfrm>
          <a:solidFill>
            <a:schemeClr val="accent1">
              <a:lumMod val="75000"/>
            </a:schemeClr>
          </a:solidFill>
        </p:grpSpPr>
        <p:sp>
          <p:nvSpPr>
            <p:cNvPr id="7" name="Google Shape;13589;p77">
              <a:extLst>
                <a:ext uri="{FF2B5EF4-FFF2-40B4-BE49-F238E27FC236}">
                  <a16:creationId xmlns:a16="http://schemas.microsoft.com/office/drawing/2014/main" id="{99D7ECD3-E738-C76E-29E1-B64E7CE8509D}"/>
                </a:ext>
              </a:extLst>
            </p:cNvPr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8" name="Google Shape;13590;p77">
              <a:extLst>
                <a:ext uri="{FF2B5EF4-FFF2-40B4-BE49-F238E27FC236}">
                  <a16:creationId xmlns:a16="http://schemas.microsoft.com/office/drawing/2014/main" id="{2F4E029B-A96E-7F06-7052-DB9D2EC7AE96}"/>
                </a:ext>
              </a:extLst>
            </p:cNvPr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9" name="Google Shape;13591;p77">
              <a:extLst>
                <a:ext uri="{FF2B5EF4-FFF2-40B4-BE49-F238E27FC236}">
                  <a16:creationId xmlns:a16="http://schemas.microsoft.com/office/drawing/2014/main" id="{9F3F4566-AF90-E67C-EF9B-6C1B9B5F6F07}"/>
                </a:ext>
              </a:extLst>
            </p:cNvPr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0" name="Google Shape;13592;p77">
              <a:extLst>
                <a:ext uri="{FF2B5EF4-FFF2-40B4-BE49-F238E27FC236}">
                  <a16:creationId xmlns:a16="http://schemas.microsoft.com/office/drawing/2014/main" id="{4FD6C1D6-7DCC-7E3D-0C33-118CE298D09F}"/>
                </a:ext>
              </a:extLst>
            </p:cNvPr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  <p:sp>
          <p:nvSpPr>
            <p:cNvPr id="11" name="Google Shape;13593;p77">
              <a:extLst>
                <a:ext uri="{FF2B5EF4-FFF2-40B4-BE49-F238E27FC236}">
                  <a16:creationId xmlns:a16="http://schemas.microsoft.com/office/drawing/2014/main" id="{AA601975-F0A4-7A96-764B-48BAAB60601F}"/>
                </a:ext>
              </a:extLst>
            </p:cNvPr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B8FDC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430628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Doom vs Animal Crossing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200" y="4050115"/>
            <a:ext cx="4809600" cy="369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Major differences in the art styles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A picture containing animation, fiction, fictional character, animated cartoon">
            <a:extLst>
              <a:ext uri="{FF2B5EF4-FFF2-40B4-BE49-F238E27FC236}">
                <a16:creationId xmlns:a16="http://schemas.microsoft.com/office/drawing/2014/main" id="{568FE328-0F2F-4C29-9EA6-2C3E9BDC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234" y="1093385"/>
            <a:ext cx="5371531" cy="3021487"/>
          </a:xfrm>
          <a:prstGeom prst="rect">
            <a:avLst/>
          </a:prstGeom>
        </p:spPr>
      </p:pic>
      <p:grpSp>
        <p:nvGrpSpPr>
          <p:cNvPr id="6" name="Google Shape;2314;p43">
            <a:extLst>
              <a:ext uri="{FF2B5EF4-FFF2-40B4-BE49-F238E27FC236}">
                <a16:creationId xmlns:a16="http://schemas.microsoft.com/office/drawing/2014/main" id="{E94E5251-1501-C44B-DF86-5A2A295B1EF2}"/>
              </a:ext>
            </a:extLst>
          </p:cNvPr>
          <p:cNvGrpSpPr/>
          <p:nvPr/>
        </p:nvGrpSpPr>
        <p:grpSpPr>
          <a:xfrm>
            <a:off x="2167200" y="1255057"/>
            <a:ext cx="1019877" cy="1019877"/>
            <a:chOff x="6293934" y="1010648"/>
            <a:chExt cx="1245900" cy="1245900"/>
          </a:xfrm>
        </p:grpSpPr>
        <p:sp>
          <p:nvSpPr>
            <p:cNvPr id="7" name="Google Shape;2315;p43">
              <a:extLst>
                <a:ext uri="{FF2B5EF4-FFF2-40B4-BE49-F238E27FC236}">
                  <a16:creationId xmlns:a16="http://schemas.microsoft.com/office/drawing/2014/main" id="{4227CC0B-2FE7-33FB-6BD7-53620D6D259E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16;p43">
              <a:extLst>
                <a:ext uri="{FF2B5EF4-FFF2-40B4-BE49-F238E27FC236}">
                  <a16:creationId xmlns:a16="http://schemas.microsoft.com/office/drawing/2014/main" id="{3D2E5593-156E-6EB1-3AC8-A3FE996BF2BE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2317;p43">
            <a:extLst>
              <a:ext uri="{FF2B5EF4-FFF2-40B4-BE49-F238E27FC236}">
                <a16:creationId xmlns:a16="http://schemas.microsoft.com/office/drawing/2014/main" id="{503B4EB3-A165-2D9D-DCCE-320B58B0FFF8}"/>
              </a:ext>
            </a:extLst>
          </p:cNvPr>
          <p:cNvSpPr txBox="1"/>
          <p:nvPr/>
        </p:nvSpPr>
        <p:spPr>
          <a:xfrm>
            <a:off x="2257210" y="1547907"/>
            <a:ext cx="839859" cy="43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840 Images</a:t>
            </a:r>
            <a:endParaRPr sz="1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10" name="Google Shape;2314;p43">
            <a:extLst>
              <a:ext uri="{FF2B5EF4-FFF2-40B4-BE49-F238E27FC236}">
                <a16:creationId xmlns:a16="http://schemas.microsoft.com/office/drawing/2014/main" id="{CF87EEF5-9AB8-4B08-556C-926D38DE5CBF}"/>
              </a:ext>
            </a:extLst>
          </p:cNvPr>
          <p:cNvGrpSpPr/>
          <p:nvPr/>
        </p:nvGrpSpPr>
        <p:grpSpPr>
          <a:xfrm>
            <a:off x="5979459" y="2336627"/>
            <a:ext cx="1019877" cy="1019877"/>
            <a:chOff x="6293934" y="1010648"/>
            <a:chExt cx="1245900" cy="1245900"/>
          </a:xfrm>
        </p:grpSpPr>
        <p:sp>
          <p:nvSpPr>
            <p:cNvPr id="11" name="Google Shape;2315;p43">
              <a:extLst>
                <a:ext uri="{FF2B5EF4-FFF2-40B4-BE49-F238E27FC236}">
                  <a16:creationId xmlns:a16="http://schemas.microsoft.com/office/drawing/2014/main" id="{FC51533E-CBF7-F5EC-670B-3F986D1A49B0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6;p43">
              <a:extLst>
                <a:ext uri="{FF2B5EF4-FFF2-40B4-BE49-F238E27FC236}">
                  <a16:creationId xmlns:a16="http://schemas.microsoft.com/office/drawing/2014/main" id="{259EE0F3-8711-31EC-48AD-F84DFEB13A92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317;p43">
            <a:extLst>
              <a:ext uri="{FF2B5EF4-FFF2-40B4-BE49-F238E27FC236}">
                <a16:creationId xmlns:a16="http://schemas.microsoft.com/office/drawing/2014/main" id="{CA1E5907-AAA3-EC68-99C2-5E54D76332FD}"/>
              </a:ext>
            </a:extLst>
          </p:cNvPr>
          <p:cNvSpPr txBox="1"/>
          <p:nvPr/>
        </p:nvSpPr>
        <p:spPr>
          <a:xfrm>
            <a:off x="6069469" y="2629477"/>
            <a:ext cx="839859" cy="43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757 Images</a:t>
            </a:r>
            <a:endParaRPr sz="1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Methodology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8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Dataset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225247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Collected from r/doom and r/animalcrossing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, including .csv files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CNNs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Both a custom CNN and Transfer Learning as well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3802647" y="3222906"/>
            <a:ext cx="2320245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Training and Evaluation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3802648" y="3597906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accuracy, loss, and validation accuracy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2600521" y="3360162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87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247497" y="131978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Split my data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into 32 batches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Created a batch iterator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Resized the Images to 256x256x3(</a:t>
            </a:r>
            <a:r>
              <a:rPr lang="en" sz="1600" dirty="0">
                <a:solidFill>
                  <a:srgbClr val="FF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</a:t>
            </a:r>
            <a:r>
              <a:rPr lang="en" sz="1600" dirty="0">
                <a:solidFill>
                  <a:srgbClr val="92D05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</a:t>
            </a:r>
            <a:r>
              <a:rPr lang="en" sz="1600" dirty="0">
                <a:solidFill>
                  <a:srgbClr val="0070C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8"/>
            <a:ext cx="2219400" cy="110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Split my dataset into: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Training set: 70%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alisation set: 20%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Testing set: 10%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665431" y="2728147"/>
            <a:ext cx="899432" cy="27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249930" y="2768797"/>
            <a:ext cx="1006234" cy="23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 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900399" y="2768797"/>
            <a:ext cx="981096" cy="23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579125" y="2753964"/>
            <a:ext cx="899444" cy="26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 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19325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402</Words>
  <Application>Microsoft Office PowerPoint</Application>
  <PresentationFormat>On-screen Show (16:9)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Barlow Semi Condensed</vt:lpstr>
      <vt:lpstr>Roboto Mono</vt:lpstr>
      <vt:lpstr>Fjalla One</vt:lpstr>
      <vt:lpstr>Arial</vt:lpstr>
      <vt:lpstr>Barlow Semi Condensed Medium</vt:lpstr>
      <vt:lpstr>Technology Consulting by Slidesgo</vt:lpstr>
      <vt:lpstr>Deep Learning Classification of Video Game Art Images: Doom vs Animal Crossing</vt:lpstr>
      <vt:lpstr>Table of Contents</vt:lpstr>
      <vt:lpstr>Introduction</vt:lpstr>
      <vt:lpstr>Understanding the Problem</vt:lpstr>
      <vt:lpstr>Doom vs Animal Crossing</vt:lpstr>
      <vt:lpstr>Methodology</vt:lpstr>
      <vt:lpstr>Methodology</vt:lpstr>
      <vt:lpstr>Implementation</vt:lpstr>
      <vt:lpstr>Data Processing</vt:lpstr>
      <vt:lpstr>Custom CNN</vt:lpstr>
      <vt:lpstr>Custom CNN</vt:lpstr>
      <vt:lpstr>VGG CNN</vt:lpstr>
      <vt:lpstr>VGG CNN</vt:lpstr>
      <vt:lpstr>Evaluation &amp; Results </vt:lpstr>
      <vt:lpstr>CNN Comparison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Classification of Video Game Art Images: Doom vs Animal Crossing</dc:title>
  <dc:creator>Alexandros Filios</dc:creator>
  <cp:lastModifiedBy>ALEXANDROS FILIOS</cp:lastModifiedBy>
  <cp:revision>1</cp:revision>
  <dcterms:modified xsi:type="dcterms:W3CDTF">2023-06-21T12:59:19Z</dcterms:modified>
</cp:coreProperties>
</file>