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60" r:id="rId4"/>
    <p:sldId id="312" r:id="rId5"/>
    <p:sldId id="262" r:id="rId6"/>
    <p:sldId id="268" r:id="rId7"/>
    <p:sldId id="265" r:id="rId8"/>
    <p:sldId id="266" r:id="rId9"/>
    <p:sldId id="310" r:id="rId10"/>
    <p:sldId id="311" r:id="rId11"/>
    <p:sldId id="259" r:id="rId12"/>
  </p:sldIdLst>
  <p:sldSz cx="9144000" cy="6858000" type="screen4x3"/>
  <p:notesSz cx="6858000" cy="9144000"/>
  <p:embeddedFontLst>
    <p:embeddedFont>
      <p:font typeface="Archivo" pitchFamily="2" charset="77"/>
      <p:regular r:id=""/>
      <p:bold r:id=""/>
      <p:italic r:id=""/>
      <p:boldItalic r:id=""/>
    </p:embeddedFont>
    <p:embeddedFont>
      <p:font typeface="Fjalla One" panose="02000506040000020004" pitchFamily="2" charset="0"/>
      <p:regular r:id="rId14"/>
    </p:embeddedFont>
    <p:embeddedFont>
      <p:font typeface="Roboto Mono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1D9"/>
    <a:srgbClr val="3CB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12365D-3227-40D8-860A-9D9DC01A00DB}">
  <a:tblStyle styleId="{D412365D-3227-40D8-860A-9D9DC01A00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8"/>
    <p:restoredTop sz="94624"/>
  </p:normalViewPr>
  <p:slideViewPr>
    <p:cSldViewPr snapToGrid="0">
      <p:cViewPr>
        <p:scale>
          <a:sx n="100" d="100"/>
          <a:sy n="100" d="100"/>
        </p:scale>
        <p:origin x="5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fd032d34a5_0_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6" name="Google Shape;3116;gfd032d34a5_0_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2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fd032d34a5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fd032d34a5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gfd032d34a5_0_3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8" name="Google Shape;3198;gfd032d34a5_0_3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fd032d34a5_0_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6" name="Google Shape;3116;gfd032d34a5_0_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fd032d34a5_0_3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fd032d34a5_0_3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fd032d34a5_0_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6" name="Google Shape;3116;gfd032d34a5_0_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71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6421528" y="-1461776"/>
            <a:ext cx="4117847" cy="3976782"/>
            <a:chOff x="2779315" y="594518"/>
            <a:chExt cx="2581075" cy="2492655"/>
          </a:xfrm>
        </p:grpSpPr>
        <p:sp>
          <p:nvSpPr>
            <p:cNvPr id="10" name="Google Shape;10;p2"/>
            <p:cNvSpPr/>
            <p:nvPr/>
          </p:nvSpPr>
          <p:spPr>
            <a:xfrm>
              <a:off x="4941235" y="2447743"/>
              <a:ext cx="16850" cy="28890"/>
            </a:xfrm>
            <a:custGeom>
              <a:avLst/>
              <a:gdLst/>
              <a:ahLst/>
              <a:cxnLst/>
              <a:rect l="l" t="t" r="r" b="b"/>
              <a:pathLst>
                <a:path w="578" h="991" extrusionOk="0">
                  <a:moveTo>
                    <a:pt x="359" y="0"/>
                  </a:moveTo>
                  <a:cubicBezTo>
                    <a:pt x="332" y="0"/>
                    <a:pt x="304" y="6"/>
                    <a:pt x="274" y="18"/>
                  </a:cubicBezTo>
                  <a:cubicBezTo>
                    <a:pt x="122" y="140"/>
                    <a:pt x="0" y="383"/>
                    <a:pt x="0" y="656"/>
                  </a:cubicBezTo>
                  <a:cubicBezTo>
                    <a:pt x="0" y="869"/>
                    <a:pt x="92" y="990"/>
                    <a:pt x="205" y="990"/>
                  </a:cubicBezTo>
                  <a:cubicBezTo>
                    <a:pt x="237" y="990"/>
                    <a:pt x="270" y="980"/>
                    <a:pt x="304" y="960"/>
                  </a:cubicBezTo>
                  <a:cubicBezTo>
                    <a:pt x="456" y="869"/>
                    <a:pt x="578" y="596"/>
                    <a:pt x="578" y="322"/>
                  </a:cubicBezTo>
                  <a:cubicBezTo>
                    <a:pt x="553" y="102"/>
                    <a:pt x="470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013883" y="2391974"/>
              <a:ext cx="16879" cy="30960"/>
            </a:xfrm>
            <a:custGeom>
              <a:avLst/>
              <a:gdLst/>
              <a:ahLst/>
              <a:cxnLst/>
              <a:rect l="l" t="t" r="r" b="b"/>
              <a:pathLst>
                <a:path w="579" h="1062" extrusionOk="0">
                  <a:moveTo>
                    <a:pt x="318" y="1"/>
                  </a:moveTo>
                  <a:cubicBezTo>
                    <a:pt x="294" y="1"/>
                    <a:pt x="269" y="6"/>
                    <a:pt x="244" y="16"/>
                  </a:cubicBezTo>
                  <a:cubicBezTo>
                    <a:pt x="122" y="138"/>
                    <a:pt x="1" y="442"/>
                    <a:pt x="61" y="715"/>
                  </a:cubicBezTo>
                  <a:cubicBezTo>
                    <a:pt x="85" y="924"/>
                    <a:pt x="161" y="1062"/>
                    <a:pt x="263" y="1062"/>
                  </a:cubicBezTo>
                  <a:cubicBezTo>
                    <a:pt x="295" y="1062"/>
                    <a:pt x="329" y="1048"/>
                    <a:pt x="365" y="1019"/>
                  </a:cubicBezTo>
                  <a:cubicBezTo>
                    <a:pt x="517" y="958"/>
                    <a:pt x="578" y="594"/>
                    <a:pt x="548" y="350"/>
                  </a:cubicBezTo>
                  <a:cubicBezTo>
                    <a:pt x="522" y="123"/>
                    <a:pt x="434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82129" y="2333174"/>
              <a:ext cx="16850" cy="33030"/>
            </a:xfrm>
            <a:custGeom>
              <a:avLst/>
              <a:gdLst/>
              <a:ahLst/>
              <a:cxnLst/>
              <a:rect l="l" t="t" r="r" b="b"/>
              <a:pathLst>
                <a:path w="578" h="1133" extrusionOk="0">
                  <a:moveTo>
                    <a:pt x="298" y="1"/>
                  </a:moveTo>
                  <a:cubicBezTo>
                    <a:pt x="271" y="1"/>
                    <a:pt x="242" y="9"/>
                    <a:pt x="213" y="27"/>
                  </a:cubicBezTo>
                  <a:cubicBezTo>
                    <a:pt x="61" y="149"/>
                    <a:pt x="0" y="453"/>
                    <a:pt x="30" y="756"/>
                  </a:cubicBezTo>
                  <a:cubicBezTo>
                    <a:pt x="54" y="989"/>
                    <a:pt x="148" y="1133"/>
                    <a:pt x="260" y="1133"/>
                  </a:cubicBezTo>
                  <a:cubicBezTo>
                    <a:pt x="294" y="1133"/>
                    <a:pt x="329" y="1119"/>
                    <a:pt x="365" y="1091"/>
                  </a:cubicBezTo>
                  <a:cubicBezTo>
                    <a:pt x="486" y="1000"/>
                    <a:pt x="578" y="696"/>
                    <a:pt x="517" y="392"/>
                  </a:cubicBezTo>
                  <a:cubicBezTo>
                    <a:pt x="492" y="147"/>
                    <a:pt x="409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52999" y="2278250"/>
              <a:ext cx="19532" cy="33788"/>
            </a:xfrm>
            <a:custGeom>
              <a:avLst/>
              <a:gdLst/>
              <a:ahLst/>
              <a:cxnLst/>
              <a:rect l="l" t="t" r="r" b="b"/>
              <a:pathLst>
                <a:path w="670" h="1159" extrusionOk="0">
                  <a:moveTo>
                    <a:pt x="339" y="0"/>
                  </a:moveTo>
                  <a:cubicBezTo>
                    <a:pt x="314" y="0"/>
                    <a:pt x="292" y="9"/>
                    <a:pt x="274" y="26"/>
                  </a:cubicBezTo>
                  <a:cubicBezTo>
                    <a:pt x="122" y="87"/>
                    <a:pt x="1" y="452"/>
                    <a:pt x="62" y="756"/>
                  </a:cubicBezTo>
                  <a:cubicBezTo>
                    <a:pt x="109" y="995"/>
                    <a:pt x="232" y="1159"/>
                    <a:pt x="357" y="1159"/>
                  </a:cubicBezTo>
                  <a:cubicBezTo>
                    <a:pt x="390" y="1159"/>
                    <a:pt x="424" y="1147"/>
                    <a:pt x="457" y="1121"/>
                  </a:cubicBezTo>
                  <a:cubicBezTo>
                    <a:pt x="609" y="1060"/>
                    <a:pt x="669" y="695"/>
                    <a:pt x="609" y="391"/>
                  </a:cubicBezTo>
                  <a:cubicBezTo>
                    <a:pt x="584" y="146"/>
                    <a:pt x="441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36288" y="2237583"/>
              <a:ext cx="23089" cy="34050"/>
            </a:xfrm>
            <a:custGeom>
              <a:avLst/>
              <a:gdLst/>
              <a:ahLst/>
              <a:cxnLst/>
              <a:rect l="l" t="t" r="r" b="b"/>
              <a:pathLst>
                <a:path w="792" h="1168" extrusionOk="0">
                  <a:moveTo>
                    <a:pt x="385" y="0"/>
                  </a:moveTo>
                  <a:cubicBezTo>
                    <a:pt x="358" y="0"/>
                    <a:pt x="331" y="8"/>
                    <a:pt x="305" y="23"/>
                  </a:cubicBezTo>
                  <a:cubicBezTo>
                    <a:pt x="92" y="84"/>
                    <a:pt x="1" y="388"/>
                    <a:pt x="62" y="692"/>
                  </a:cubicBezTo>
                  <a:cubicBezTo>
                    <a:pt x="140" y="952"/>
                    <a:pt x="284" y="1167"/>
                    <a:pt x="439" y="1167"/>
                  </a:cubicBezTo>
                  <a:cubicBezTo>
                    <a:pt x="465" y="1167"/>
                    <a:pt x="491" y="1161"/>
                    <a:pt x="518" y="1148"/>
                  </a:cubicBezTo>
                  <a:cubicBezTo>
                    <a:pt x="700" y="1118"/>
                    <a:pt x="791" y="783"/>
                    <a:pt x="700" y="479"/>
                  </a:cubicBezTo>
                  <a:cubicBezTo>
                    <a:pt x="650" y="177"/>
                    <a:pt x="516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948319" y="2562225"/>
              <a:ext cx="20407" cy="30377"/>
            </a:xfrm>
            <a:custGeom>
              <a:avLst/>
              <a:gdLst/>
              <a:ahLst/>
              <a:cxnLst/>
              <a:rect l="l" t="t" r="r" b="b"/>
              <a:pathLst>
                <a:path w="700" h="1042" extrusionOk="0">
                  <a:moveTo>
                    <a:pt x="426" y="0"/>
                  </a:moveTo>
                  <a:cubicBezTo>
                    <a:pt x="388" y="0"/>
                    <a:pt x="347" y="14"/>
                    <a:pt x="304" y="42"/>
                  </a:cubicBezTo>
                  <a:cubicBezTo>
                    <a:pt x="92" y="103"/>
                    <a:pt x="0" y="438"/>
                    <a:pt x="31" y="681"/>
                  </a:cubicBezTo>
                  <a:cubicBezTo>
                    <a:pt x="55" y="900"/>
                    <a:pt x="158" y="1042"/>
                    <a:pt x="292" y="1042"/>
                  </a:cubicBezTo>
                  <a:cubicBezTo>
                    <a:pt x="325" y="1042"/>
                    <a:pt x="360" y="1033"/>
                    <a:pt x="395" y="1015"/>
                  </a:cubicBezTo>
                  <a:cubicBezTo>
                    <a:pt x="608" y="954"/>
                    <a:pt x="699" y="650"/>
                    <a:pt x="669" y="377"/>
                  </a:cubicBezTo>
                  <a:cubicBezTo>
                    <a:pt x="646" y="144"/>
                    <a:pt x="551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30733" y="2516601"/>
              <a:ext cx="20407" cy="33088"/>
            </a:xfrm>
            <a:custGeom>
              <a:avLst/>
              <a:gdLst/>
              <a:ahLst/>
              <a:cxnLst/>
              <a:rect l="l" t="t" r="r" b="b"/>
              <a:pathLst>
                <a:path w="700" h="1135" extrusionOk="0">
                  <a:moveTo>
                    <a:pt x="334" y="1"/>
                  </a:moveTo>
                  <a:cubicBezTo>
                    <a:pt x="304" y="1"/>
                    <a:pt x="273" y="9"/>
                    <a:pt x="243" y="27"/>
                  </a:cubicBezTo>
                  <a:cubicBezTo>
                    <a:pt x="91" y="118"/>
                    <a:pt x="0" y="422"/>
                    <a:pt x="61" y="726"/>
                  </a:cubicBezTo>
                  <a:cubicBezTo>
                    <a:pt x="87" y="986"/>
                    <a:pt x="224" y="1134"/>
                    <a:pt x="358" y="1134"/>
                  </a:cubicBezTo>
                  <a:cubicBezTo>
                    <a:pt x="381" y="1134"/>
                    <a:pt x="403" y="1130"/>
                    <a:pt x="426" y="1121"/>
                  </a:cubicBezTo>
                  <a:cubicBezTo>
                    <a:pt x="578" y="1030"/>
                    <a:pt x="699" y="696"/>
                    <a:pt x="608" y="392"/>
                  </a:cubicBezTo>
                  <a:cubicBezTo>
                    <a:pt x="584" y="147"/>
                    <a:pt x="46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09591" y="2467537"/>
              <a:ext cx="20407" cy="35479"/>
            </a:xfrm>
            <a:custGeom>
              <a:avLst/>
              <a:gdLst/>
              <a:ahLst/>
              <a:cxnLst/>
              <a:rect l="l" t="t" r="r" b="b"/>
              <a:pathLst>
                <a:path w="700" h="1217" extrusionOk="0">
                  <a:moveTo>
                    <a:pt x="282" y="0"/>
                  </a:moveTo>
                  <a:cubicBezTo>
                    <a:pt x="256" y="0"/>
                    <a:pt x="232" y="12"/>
                    <a:pt x="213" y="38"/>
                  </a:cubicBezTo>
                  <a:cubicBezTo>
                    <a:pt x="92" y="99"/>
                    <a:pt x="0" y="433"/>
                    <a:pt x="92" y="798"/>
                  </a:cubicBezTo>
                  <a:cubicBezTo>
                    <a:pt x="142" y="1049"/>
                    <a:pt x="275" y="1217"/>
                    <a:pt x="405" y="1217"/>
                  </a:cubicBezTo>
                  <a:cubicBezTo>
                    <a:pt x="432" y="1217"/>
                    <a:pt x="460" y="1209"/>
                    <a:pt x="487" y="1193"/>
                  </a:cubicBezTo>
                  <a:cubicBezTo>
                    <a:pt x="639" y="1132"/>
                    <a:pt x="699" y="798"/>
                    <a:pt x="608" y="433"/>
                  </a:cubicBezTo>
                  <a:cubicBezTo>
                    <a:pt x="512" y="170"/>
                    <a:pt x="379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88448" y="2421943"/>
              <a:ext cx="23963" cy="39035"/>
            </a:xfrm>
            <a:custGeom>
              <a:avLst/>
              <a:gdLst/>
              <a:ahLst/>
              <a:cxnLst/>
              <a:rect l="l" t="t" r="r" b="b"/>
              <a:pathLst>
                <a:path w="822" h="1339" extrusionOk="0">
                  <a:moveTo>
                    <a:pt x="290" y="1"/>
                  </a:moveTo>
                  <a:cubicBezTo>
                    <a:pt x="263" y="1"/>
                    <a:pt x="237" y="7"/>
                    <a:pt x="213" y="22"/>
                  </a:cubicBezTo>
                  <a:cubicBezTo>
                    <a:pt x="61" y="113"/>
                    <a:pt x="1" y="477"/>
                    <a:pt x="92" y="842"/>
                  </a:cubicBezTo>
                  <a:cubicBezTo>
                    <a:pt x="199" y="1138"/>
                    <a:pt x="402" y="1339"/>
                    <a:pt x="553" y="1339"/>
                  </a:cubicBezTo>
                  <a:cubicBezTo>
                    <a:pt x="572" y="1339"/>
                    <a:pt x="591" y="1336"/>
                    <a:pt x="608" y="1329"/>
                  </a:cubicBezTo>
                  <a:cubicBezTo>
                    <a:pt x="791" y="1237"/>
                    <a:pt x="821" y="873"/>
                    <a:pt x="730" y="538"/>
                  </a:cubicBezTo>
                  <a:cubicBezTo>
                    <a:pt x="627" y="204"/>
                    <a:pt x="438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62487" y="2683849"/>
              <a:ext cx="22185" cy="30348"/>
            </a:xfrm>
            <a:custGeom>
              <a:avLst/>
              <a:gdLst/>
              <a:ahLst/>
              <a:cxnLst/>
              <a:rect l="l" t="t" r="r" b="b"/>
              <a:pathLst>
                <a:path w="761" h="1041" extrusionOk="0">
                  <a:moveTo>
                    <a:pt x="357" y="0"/>
                  </a:moveTo>
                  <a:cubicBezTo>
                    <a:pt x="340" y="0"/>
                    <a:pt x="322" y="2"/>
                    <a:pt x="305" y="4"/>
                  </a:cubicBezTo>
                  <a:cubicBezTo>
                    <a:pt x="122" y="65"/>
                    <a:pt x="1" y="369"/>
                    <a:pt x="31" y="612"/>
                  </a:cubicBezTo>
                  <a:cubicBezTo>
                    <a:pt x="59" y="866"/>
                    <a:pt x="244" y="1041"/>
                    <a:pt x="416" y="1041"/>
                  </a:cubicBezTo>
                  <a:cubicBezTo>
                    <a:pt x="430" y="1041"/>
                    <a:pt x="443" y="1040"/>
                    <a:pt x="457" y="1038"/>
                  </a:cubicBezTo>
                  <a:cubicBezTo>
                    <a:pt x="639" y="1007"/>
                    <a:pt x="761" y="734"/>
                    <a:pt x="730" y="430"/>
                  </a:cubicBezTo>
                  <a:cubicBezTo>
                    <a:pt x="674" y="151"/>
                    <a:pt x="542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56417" y="2639362"/>
              <a:ext cx="23060" cy="34283"/>
            </a:xfrm>
            <a:custGeom>
              <a:avLst/>
              <a:gdLst/>
              <a:ahLst/>
              <a:cxnLst/>
              <a:rect l="l" t="t" r="r" b="b"/>
              <a:pathLst>
                <a:path w="791" h="1176" extrusionOk="0">
                  <a:moveTo>
                    <a:pt x="329" y="0"/>
                  </a:moveTo>
                  <a:cubicBezTo>
                    <a:pt x="310" y="0"/>
                    <a:pt x="292" y="3"/>
                    <a:pt x="274" y="10"/>
                  </a:cubicBezTo>
                  <a:cubicBezTo>
                    <a:pt x="122" y="102"/>
                    <a:pt x="1" y="406"/>
                    <a:pt x="92" y="710"/>
                  </a:cubicBezTo>
                  <a:cubicBezTo>
                    <a:pt x="146" y="978"/>
                    <a:pt x="294" y="1176"/>
                    <a:pt x="475" y="1176"/>
                  </a:cubicBezTo>
                  <a:cubicBezTo>
                    <a:pt x="499" y="1176"/>
                    <a:pt x="523" y="1173"/>
                    <a:pt x="548" y="1166"/>
                  </a:cubicBezTo>
                  <a:cubicBezTo>
                    <a:pt x="700" y="1135"/>
                    <a:pt x="791" y="770"/>
                    <a:pt x="730" y="466"/>
                  </a:cubicBezTo>
                  <a:cubicBezTo>
                    <a:pt x="649" y="198"/>
                    <a:pt x="474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2631" y="1870523"/>
              <a:ext cx="26587" cy="24838"/>
            </a:xfrm>
            <a:custGeom>
              <a:avLst/>
              <a:gdLst/>
              <a:ahLst/>
              <a:cxnLst/>
              <a:rect l="l" t="t" r="r" b="b"/>
              <a:pathLst>
                <a:path w="912" h="852" extrusionOk="0">
                  <a:moveTo>
                    <a:pt x="456" y="0"/>
                  </a:moveTo>
                  <a:cubicBezTo>
                    <a:pt x="182" y="31"/>
                    <a:pt x="0" y="213"/>
                    <a:pt x="0" y="456"/>
                  </a:cubicBezTo>
                  <a:cubicBezTo>
                    <a:pt x="0" y="669"/>
                    <a:pt x="182" y="851"/>
                    <a:pt x="395" y="851"/>
                  </a:cubicBezTo>
                  <a:cubicBezTo>
                    <a:pt x="669" y="851"/>
                    <a:pt x="851" y="669"/>
                    <a:pt x="851" y="456"/>
                  </a:cubicBezTo>
                  <a:cubicBezTo>
                    <a:pt x="912" y="213"/>
                    <a:pt x="699" y="31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14022" y="1869532"/>
              <a:ext cx="25713" cy="24051"/>
            </a:xfrm>
            <a:custGeom>
              <a:avLst/>
              <a:gdLst/>
              <a:ahLst/>
              <a:cxnLst/>
              <a:rect l="l" t="t" r="r" b="b"/>
              <a:pathLst>
                <a:path w="882" h="825" extrusionOk="0">
                  <a:moveTo>
                    <a:pt x="527" y="1"/>
                  </a:moveTo>
                  <a:cubicBezTo>
                    <a:pt x="514" y="1"/>
                    <a:pt x="500" y="2"/>
                    <a:pt x="487" y="4"/>
                  </a:cubicBezTo>
                  <a:cubicBezTo>
                    <a:pt x="274" y="4"/>
                    <a:pt x="31" y="216"/>
                    <a:pt x="31" y="429"/>
                  </a:cubicBezTo>
                  <a:cubicBezTo>
                    <a:pt x="0" y="672"/>
                    <a:pt x="183" y="824"/>
                    <a:pt x="426" y="824"/>
                  </a:cubicBezTo>
                  <a:cubicBezTo>
                    <a:pt x="639" y="824"/>
                    <a:pt x="851" y="612"/>
                    <a:pt x="882" y="399"/>
                  </a:cubicBezTo>
                  <a:cubicBezTo>
                    <a:pt x="882" y="200"/>
                    <a:pt x="722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33635" y="1867841"/>
              <a:ext cx="26616" cy="21310"/>
            </a:xfrm>
            <a:custGeom>
              <a:avLst/>
              <a:gdLst/>
              <a:ahLst/>
              <a:cxnLst/>
              <a:rect l="l" t="t" r="r" b="b"/>
              <a:pathLst>
                <a:path w="913" h="731" extrusionOk="0">
                  <a:moveTo>
                    <a:pt x="487" y="1"/>
                  </a:moveTo>
                  <a:cubicBezTo>
                    <a:pt x="244" y="1"/>
                    <a:pt x="31" y="153"/>
                    <a:pt x="1" y="396"/>
                  </a:cubicBezTo>
                  <a:cubicBezTo>
                    <a:pt x="1" y="578"/>
                    <a:pt x="153" y="730"/>
                    <a:pt x="396" y="730"/>
                  </a:cubicBezTo>
                  <a:cubicBezTo>
                    <a:pt x="609" y="730"/>
                    <a:pt x="821" y="548"/>
                    <a:pt x="882" y="335"/>
                  </a:cubicBezTo>
                  <a:cubicBezTo>
                    <a:pt x="913" y="153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31995" y="1864314"/>
              <a:ext cx="28395" cy="21281"/>
            </a:xfrm>
            <a:custGeom>
              <a:avLst/>
              <a:gdLst/>
              <a:ahLst/>
              <a:cxnLst/>
              <a:rect l="l" t="t" r="r" b="b"/>
              <a:pathLst>
                <a:path w="974" h="730" extrusionOk="0">
                  <a:moveTo>
                    <a:pt x="548" y="0"/>
                  </a:moveTo>
                  <a:cubicBezTo>
                    <a:pt x="305" y="0"/>
                    <a:pt x="92" y="183"/>
                    <a:pt x="61" y="395"/>
                  </a:cubicBezTo>
                  <a:cubicBezTo>
                    <a:pt x="1" y="578"/>
                    <a:pt x="153" y="730"/>
                    <a:pt x="396" y="730"/>
                  </a:cubicBezTo>
                  <a:cubicBezTo>
                    <a:pt x="609" y="730"/>
                    <a:pt x="882" y="578"/>
                    <a:pt x="913" y="395"/>
                  </a:cubicBezTo>
                  <a:cubicBezTo>
                    <a:pt x="973" y="183"/>
                    <a:pt x="821" y="61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85605" y="1970516"/>
              <a:ext cx="25567" cy="22418"/>
            </a:xfrm>
            <a:custGeom>
              <a:avLst/>
              <a:gdLst/>
              <a:ahLst/>
              <a:cxnLst/>
              <a:rect l="l" t="t" r="r" b="b"/>
              <a:pathLst>
                <a:path w="877" h="769" extrusionOk="0">
                  <a:moveTo>
                    <a:pt x="545" y="1"/>
                  </a:moveTo>
                  <a:cubicBezTo>
                    <a:pt x="525" y="1"/>
                    <a:pt x="505" y="2"/>
                    <a:pt x="484" y="5"/>
                  </a:cubicBezTo>
                  <a:cubicBezTo>
                    <a:pt x="272" y="5"/>
                    <a:pt x="89" y="187"/>
                    <a:pt x="28" y="430"/>
                  </a:cubicBezTo>
                  <a:cubicBezTo>
                    <a:pt x="0" y="599"/>
                    <a:pt x="128" y="768"/>
                    <a:pt x="341" y="768"/>
                  </a:cubicBezTo>
                  <a:cubicBezTo>
                    <a:pt x="358" y="768"/>
                    <a:pt x="375" y="767"/>
                    <a:pt x="393" y="765"/>
                  </a:cubicBezTo>
                  <a:cubicBezTo>
                    <a:pt x="606" y="765"/>
                    <a:pt x="788" y="582"/>
                    <a:pt x="849" y="339"/>
                  </a:cubicBezTo>
                  <a:cubicBezTo>
                    <a:pt x="877" y="145"/>
                    <a:pt x="752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99096" y="1960780"/>
              <a:ext cx="24634" cy="20028"/>
            </a:xfrm>
            <a:custGeom>
              <a:avLst/>
              <a:gdLst/>
              <a:ahLst/>
              <a:cxnLst/>
              <a:rect l="l" t="t" r="r" b="b"/>
              <a:pathLst>
                <a:path w="845" h="687" extrusionOk="0">
                  <a:moveTo>
                    <a:pt x="559" y="1"/>
                  </a:moveTo>
                  <a:cubicBezTo>
                    <a:pt x="544" y="1"/>
                    <a:pt x="528" y="2"/>
                    <a:pt x="512" y="4"/>
                  </a:cubicBezTo>
                  <a:cubicBezTo>
                    <a:pt x="300" y="4"/>
                    <a:pt x="56" y="187"/>
                    <a:pt x="26" y="369"/>
                  </a:cubicBezTo>
                  <a:cubicBezTo>
                    <a:pt x="0" y="550"/>
                    <a:pt x="62" y="687"/>
                    <a:pt x="230" y="687"/>
                  </a:cubicBezTo>
                  <a:cubicBezTo>
                    <a:pt x="260" y="687"/>
                    <a:pt x="293" y="682"/>
                    <a:pt x="330" y="673"/>
                  </a:cubicBezTo>
                  <a:cubicBezTo>
                    <a:pt x="543" y="643"/>
                    <a:pt x="786" y="491"/>
                    <a:pt x="816" y="308"/>
                  </a:cubicBezTo>
                  <a:cubicBezTo>
                    <a:pt x="844" y="142"/>
                    <a:pt x="720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208418" y="1949789"/>
              <a:ext cx="27433" cy="16908"/>
            </a:xfrm>
            <a:custGeom>
              <a:avLst/>
              <a:gdLst/>
              <a:ahLst/>
              <a:cxnLst/>
              <a:rect l="l" t="t" r="r" b="b"/>
              <a:pathLst>
                <a:path w="941" h="580" extrusionOk="0">
                  <a:moveTo>
                    <a:pt x="711" y="1"/>
                  </a:moveTo>
                  <a:cubicBezTo>
                    <a:pt x="676" y="1"/>
                    <a:pt x="636" y="6"/>
                    <a:pt x="592" y="17"/>
                  </a:cubicBezTo>
                  <a:cubicBezTo>
                    <a:pt x="379" y="47"/>
                    <a:pt x="136" y="199"/>
                    <a:pt x="75" y="351"/>
                  </a:cubicBezTo>
                  <a:cubicBezTo>
                    <a:pt x="1" y="476"/>
                    <a:pt x="69" y="580"/>
                    <a:pt x="230" y="580"/>
                  </a:cubicBezTo>
                  <a:cubicBezTo>
                    <a:pt x="265" y="580"/>
                    <a:pt x="305" y="575"/>
                    <a:pt x="349" y="564"/>
                  </a:cubicBezTo>
                  <a:cubicBezTo>
                    <a:pt x="562" y="533"/>
                    <a:pt x="805" y="381"/>
                    <a:pt x="866" y="229"/>
                  </a:cubicBezTo>
                  <a:cubicBezTo>
                    <a:pt x="941" y="105"/>
                    <a:pt x="872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20801" y="1939498"/>
              <a:ext cx="28686" cy="14809"/>
            </a:xfrm>
            <a:custGeom>
              <a:avLst/>
              <a:gdLst/>
              <a:ahLst/>
              <a:cxnLst/>
              <a:rect l="l" t="t" r="r" b="b"/>
              <a:pathLst>
                <a:path w="984" h="508" extrusionOk="0">
                  <a:moveTo>
                    <a:pt x="708" y="0"/>
                  </a:moveTo>
                  <a:cubicBezTo>
                    <a:pt x="683" y="0"/>
                    <a:pt x="656" y="2"/>
                    <a:pt x="628" y="5"/>
                  </a:cubicBezTo>
                  <a:cubicBezTo>
                    <a:pt x="385" y="66"/>
                    <a:pt x="172" y="157"/>
                    <a:pt x="50" y="309"/>
                  </a:cubicBezTo>
                  <a:cubicBezTo>
                    <a:pt x="1" y="408"/>
                    <a:pt x="32" y="507"/>
                    <a:pt x="178" y="507"/>
                  </a:cubicBezTo>
                  <a:cubicBezTo>
                    <a:pt x="210" y="507"/>
                    <a:pt x="249" y="502"/>
                    <a:pt x="293" y="491"/>
                  </a:cubicBezTo>
                  <a:cubicBezTo>
                    <a:pt x="506" y="491"/>
                    <a:pt x="780" y="400"/>
                    <a:pt x="901" y="248"/>
                  </a:cubicBezTo>
                  <a:cubicBezTo>
                    <a:pt x="983" y="112"/>
                    <a:pt x="918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71495" y="2060131"/>
              <a:ext cx="23818" cy="22651"/>
            </a:xfrm>
            <a:custGeom>
              <a:avLst/>
              <a:gdLst/>
              <a:ahLst/>
              <a:cxnLst/>
              <a:rect l="l" t="t" r="r" b="b"/>
              <a:pathLst>
                <a:path w="817" h="777" extrusionOk="0">
                  <a:moveTo>
                    <a:pt x="482" y="1"/>
                  </a:moveTo>
                  <a:cubicBezTo>
                    <a:pt x="269" y="62"/>
                    <a:pt x="56" y="274"/>
                    <a:pt x="26" y="457"/>
                  </a:cubicBezTo>
                  <a:cubicBezTo>
                    <a:pt x="1" y="658"/>
                    <a:pt x="101" y="776"/>
                    <a:pt x="240" y="776"/>
                  </a:cubicBezTo>
                  <a:cubicBezTo>
                    <a:pt x="268" y="776"/>
                    <a:pt x="299" y="771"/>
                    <a:pt x="330" y="761"/>
                  </a:cubicBezTo>
                  <a:cubicBezTo>
                    <a:pt x="573" y="730"/>
                    <a:pt x="756" y="517"/>
                    <a:pt x="786" y="305"/>
                  </a:cubicBezTo>
                  <a:cubicBezTo>
                    <a:pt x="816" y="122"/>
                    <a:pt x="725" y="3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72655" y="2039579"/>
              <a:ext cx="24313" cy="19037"/>
            </a:xfrm>
            <a:custGeom>
              <a:avLst/>
              <a:gdLst/>
              <a:ahLst/>
              <a:cxnLst/>
              <a:rect l="l" t="t" r="r" b="b"/>
              <a:pathLst>
                <a:path w="834" h="653" extrusionOk="0">
                  <a:moveTo>
                    <a:pt x="594" y="1"/>
                  </a:moveTo>
                  <a:cubicBezTo>
                    <a:pt x="568" y="1"/>
                    <a:pt x="539" y="3"/>
                    <a:pt x="507" y="7"/>
                  </a:cubicBezTo>
                  <a:cubicBezTo>
                    <a:pt x="325" y="67"/>
                    <a:pt x="143" y="219"/>
                    <a:pt x="52" y="432"/>
                  </a:cubicBezTo>
                  <a:cubicBezTo>
                    <a:pt x="1" y="585"/>
                    <a:pt x="56" y="652"/>
                    <a:pt x="201" y="652"/>
                  </a:cubicBezTo>
                  <a:cubicBezTo>
                    <a:pt x="229" y="652"/>
                    <a:pt x="260" y="650"/>
                    <a:pt x="295" y="645"/>
                  </a:cubicBezTo>
                  <a:cubicBezTo>
                    <a:pt x="507" y="584"/>
                    <a:pt x="690" y="371"/>
                    <a:pt x="781" y="219"/>
                  </a:cubicBezTo>
                  <a:cubicBezTo>
                    <a:pt x="834" y="87"/>
                    <a:pt x="772" y="1"/>
                    <a:pt x="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72065" y="2015645"/>
              <a:ext cx="24546" cy="15509"/>
            </a:xfrm>
            <a:custGeom>
              <a:avLst/>
              <a:gdLst/>
              <a:ahLst/>
              <a:cxnLst/>
              <a:rect l="l" t="t" r="r" b="b"/>
              <a:pathLst>
                <a:path w="842" h="532" extrusionOk="0">
                  <a:moveTo>
                    <a:pt x="721" y="1"/>
                  </a:moveTo>
                  <a:cubicBezTo>
                    <a:pt x="686" y="1"/>
                    <a:pt x="643" y="12"/>
                    <a:pt x="593" y="37"/>
                  </a:cubicBezTo>
                  <a:cubicBezTo>
                    <a:pt x="411" y="68"/>
                    <a:pt x="137" y="220"/>
                    <a:pt x="76" y="372"/>
                  </a:cubicBezTo>
                  <a:cubicBezTo>
                    <a:pt x="1" y="472"/>
                    <a:pt x="50" y="531"/>
                    <a:pt x="173" y="531"/>
                  </a:cubicBezTo>
                  <a:cubicBezTo>
                    <a:pt x="199" y="531"/>
                    <a:pt x="227" y="529"/>
                    <a:pt x="259" y="524"/>
                  </a:cubicBezTo>
                  <a:cubicBezTo>
                    <a:pt x="441" y="493"/>
                    <a:pt x="684" y="341"/>
                    <a:pt x="775" y="189"/>
                  </a:cubicBezTo>
                  <a:cubicBezTo>
                    <a:pt x="841" y="79"/>
                    <a:pt x="812" y="1"/>
                    <a:pt x="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70804" y="1993460"/>
              <a:ext cx="28540" cy="12098"/>
            </a:xfrm>
            <a:custGeom>
              <a:avLst/>
              <a:gdLst/>
              <a:ahLst/>
              <a:cxnLst/>
              <a:rect l="l" t="t" r="r" b="b"/>
              <a:pathLst>
                <a:path w="979" h="415" extrusionOk="0">
                  <a:moveTo>
                    <a:pt x="813" y="0"/>
                  </a:moveTo>
                  <a:cubicBezTo>
                    <a:pt x="782" y="0"/>
                    <a:pt x="745" y="3"/>
                    <a:pt x="701" y="8"/>
                  </a:cubicBezTo>
                  <a:cubicBezTo>
                    <a:pt x="489" y="69"/>
                    <a:pt x="215" y="160"/>
                    <a:pt x="94" y="282"/>
                  </a:cubicBezTo>
                  <a:cubicBezTo>
                    <a:pt x="1" y="375"/>
                    <a:pt x="32" y="414"/>
                    <a:pt x="133" y="414"/>
                  </a:cubicBezTo>
                  <a:cubicBezTo>
                    <a:pt x="165" y="414"/>
                    <a:pt x="202" y="410"/>
                    <a:pt x="246" y="403"/>
                  </a:cubicBezTo>
                  <a:cubicBezTo>
                    <a:pt x="489" y="373"/>
                    <a:pt x="732" y="251"/>
                    <a:pt x="853" y="130"/>
                  </a:cubicBezTo>
                  <a:cubicBezTo>
                    <a:pt x="979" y="55"/>
                    <a:pt x="959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57327" y="2149163"/>
              <a:ext cx="20086" cy="23118"/>
            </a:xfrm>
            <a:custGeom>
              <a:avLst/>
              <a:gdLst/>
              <a:ahLst/>
              <a:cxnLst/>
              <a:rect l="l" t="t" r="r" b="b"/>
              <a:pathLst>
                <a:path w="689" h="793" extrusionOk="0">
                  <a:moveTo>
                    <a:pt x="492" y="1"/>
                  </a:moveTo>
                  <a:cubicBezTo>
                    <a:pt x="462" y="1"/>
                    <a:pt x="428" y="6"/>
                    <a:pt x="390" y="17"/>
                  </a:cubicBezTo>
                  <a:cubicBezTo>
                    <a:pt x="238" y="78"/>
                    <a:pt x="56" y="321"/>
                    <a:pt x="26" y="503"/>
                  </a:cubicBezTo>
                  <a:cubicBezTo>
                    <a:pt x="1" y="679"/>
                    <a:pt x="58" y="792"/>
                    <a:pt x="199" y="792"/>
                  </a:cubicBezTo>
                  <a:cubicBezTo>
                    <a:pt x="229" y="792"/>
                    <a:pt x="262" y="787"/>
                    <a:pt x="299" y="777"/>
                  </a:cubicBezTo>
                  <a:cubicBezTo>
                    <a:pt x="421" y="685"/>
                    <a:pt x="634" y="473"/>
                    <a:pt x="664" y="260"/>
                  </a:cubicBezTo>
                  <a:cubicBezTo>
                    <a:pt x="689" y="110"/>
                    <a:pt x="632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46243" y="2114034"/>
              <a:ext cx="21019" cy="20348"/>
            </a:xfrm>
            <a:custGeom>
              <a:avLst/>
              <a:gdLst/>
              <a:ahLst/>
              <a:cxnLst/>
              <a:rect l="l" t="t" r="r" b="b"/>
              <a:pathLst>
                <a:path w="721" h="698" extrusionOk="0">
                  <a:moveTo>
                    <a:pt x="596" y="1"/>
                  </a:moveTo>
                  <a:cubicBezTo>
                    <a:pt x="562" y="1"/>
                    <a:pt x="520" y="12"/>
                    <a:pt x="471" y="36"/>
                  </a:cubicBezTo>
                  <a:cubicBezTo>
                    <a:pt x="319" y="97"/>
                    <a:pt x="106" y="310"/>
                    <a:pt x="46" y="492"/>
                  </a:cubicBezTo>
                  <a:cubicBezTo>
                    <a:pt x="0" y="629"/>
                    <a:pt x="40" y="697"/>
                    <a:pt x="127" y="697"/>
                  </a:cubicBezTo>
                  <a:cubicBezTo>
                    <a:pt x="156" y="697"/>
                    <a:pt x="190" y="690"/>
                    <a:pt x="228" y="675"/>
                  </a:cubicBezTo>
                  <a:cubicBezTo>
                    <a:pt x="380" y="614"/>
                    <a:pt x="593" y="401"/>
                    <a:pt x="654" y="219"/>
                  </a:cubicBezTo>
                  <a:cubicBezTo>
                    <a:pt x="720" y="85"/>
                    <a:pt x="68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1426" y="2076107"/>
              <a:ext cx="21923" cy="17696"/>
            </a:xfrm>
            <a:custGeom>
              <a:avLst/>
              <a:gdLst/>
              <a:ahLst/>
              <a:cxnLst/>
              <a:rect l="l" t="t" r="r" b="b"/>
              <a:pathLst>
                <a:path w="752" h="607" extrusionOk="0">
                  <a:moveTo>
                    <a:pt x="674" y="1"/>
                  </a:moveTo>
                  <a:cubicBezTo>
                    <a:pt x="645" y="1"/>
                    <a:pt x="606" y="11"/>
                    <a:pt x="558" y="30"/>
                  </a:cubicBezTo>
                  <a:cubicBezTo>
                    <a:pt x="346" y="121"/>
                    <a:pt x="133" y="304"/>
                    <a:pt x="42" y="456"/>
                  </a:cubicBezTo>
                  <a:cubicBezTo>
                    <a:pt x="0" y="560"/>
                    <a:pt x="15" y="607"/>
                    <a:pt x="78" y="607"/>
                  </a:cubicBezTo>
                  <a:cubicBezTo>
                    <a:pt x="107" y="607"/>
                    <a:pt x="145" y="597"/>
                    <a:pt x="194" y="577"/>
                  </a:cubicBezTo>
                  <a:cubicBezTo>
                    <a:pt x="406" y="456"/>
                    <a:pt x="589" y="304"/>
                    <a:pt x="710" y="152"/>
                  </a:cubicBezTo>
                  <a:cubicBezTo>
                    <a:pt x="752" y="48"/>
                    <a:pt x="737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9292" y="2040657"/>
              <a:ext cx="23439" cy="14635"/>
            </a:xfrm>
            <a:custGeom>
              <a:avLst/>
              <a:gdLst/>
              <a:ahLst/>
              <a:cxnLst/>
              <a:rect l="l" t="t" r="r" b="b"/>
              <a:pathLst>
                <a:path w="804" h="502" extrusionOk="0">
                  <a:moveTo>
                    <a:pt x="747" y="0"/>
                  </a:moveTo>
                  <a:cubicBezTo>
                    <a:pt x="719" y="0"/>
                    <a:pt x="675" y="10"/>
                    <a:pt x="614" y="30"/>
                  </a:cubicBezTo>
                  <a:cubicBezTo>
                    <a:pt x="462" y="122"/>
                    <a:pt x="189" y="274"/>
                    <a:pt x="67" y="395"/>
                  </a:cubicBezTo>
                  <a:cubicBezTo>
                    <a:pt x="8" y="455"/>
                    <a:pt x="0" y="501"/>
                    <a:pt x="52" y="501"/>
                  </a:cubicBezTo>
                  <a:cubicBezTo>
                    <a:pt x="80" y="501"/>
                    <a:pt x="125" y="488"/>
                    <a:pt x="189" y="456"/>
                  </a:cubicBezTo>
                  <a:cubicBezTo>
                    <a:pt x="341" y="395"/>
                    <a:pt x="614" y="243"/>
                    <a:pt x="736" y="122"/>
                  </a:cubicBezTo>
                  <a:cubicBezTo>
                    <a:pt x="797" y="41"/>
                    <a:pt x="803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12813" y="2014070"/>
              <a:ext cx="28569" cy="10116"/>
            </a:xfrm>
            <a:custGeom>
              <a:avLst/>
              <a:gdLst/>
              <a:ahLst/>
              <a:cxnLst/>
              <a:rect l="l" t="t" r="r" b="b"/>
              <a:pathLst>
                <a:path w="980" h="347" extrusionOk="0">
                  <a:moveTo>
                    <a:pt x="910" y="0"/>
                  </a:moveTo>
                  <a:cubicBezTo>
                    <a:pt x="875" y="0"/>
                    <a:pt x="821" y="10"/>
                    <a:pt x="750" y="31"/>
                  </a:cubicBezTo>
                  <a:cubicBezTo>
                    <a:pt x="507" y="91"/>
                    <a:pt x="264" y="183"/>
                    <a:pt x="112" y="274"/>
                  </a:cubicBezTo>
                  <a:cubicBezTo>
                    <a:pt x="0" y="318"/>
                    <a:pt x="3" y="346"/>
                    <a:pt x="84" y="346"/>
                  </a:cubicBezTo>
                  <a:cubicBezTo>
                    <a:pt x="114" y="346"/>
                    <a:pt x="154" y="343"/>
                    <a:pt x="203" y="335"/>
                  </a:cubicBezTo>
                  <a:cubicBezTo>
                    <a:pt x="446" y="304"/>
                    <a:pt x="719" y="183"/>
                    <a:pt x="871" y="122"/>
                  </a:cubicBezTo>
                  <a:cubicBezTo>
                    <a:pt x="973" y="41"/>
                    <a:pt x="980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44763" y="2240906"/>
              <a:ext cx="18337" cy="24401"/>
            </a:xfrm>
            <a:custGeom>
              <a:avLst/>
              <a:gdLst/>
              <a:ahLst/>
              <a:cxnLst/>
              <a:rect l="l" t="t" r="r" b="b"/>
              <a:pathLst>
                <a:path w="629" h="837" extrusionOk="0">
                  <a:moveTo>
                    <a:pt x="494" y="0"/>
                  </a:moveTo>
                  <a:cubicBezTo>
                    <a:pt x="450" y="0"/>
                    <a:pt x="396" y="21"/>
                    <a:pt x="335" y="61"/>
                  </a:cubicBezTo>
                  <a:cubicBezTo>
                    <a:pt x="183" y="122"/>
                    <a:pt x="31" y="365"/>
                    <a:pt x="1" y="578"/>
                  </a:cubicBezTo>
                  <a:cubicBezTo>
                    <a:pt x="1" y="728"/>
                    <a:pt x="83" y="837"/>
                    <a:pt x="197" y="837"/>
                  </a:cubicBezTo>
                  <a:cubicBezTo>
                    <a:pt x="221" y="837"/>
                    <a:pt x="247" y="832"/>
                    <a:pt x="274" y="821"/>
                  </a:cubicBezTo>
                  <a:cubicBezTo>
                    <a:pt x="426" y="700"/>
                    <a:pt x="578" y="456"/>
                    <a:pt x="609" y="244"/>
                  </a:cubicBezTo>
                  <a:cubicBezTo>
                    <a:pt x="629" y="82"/>
                    <a:pt x="582" y="0"/>
                    <a:pt x="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3941" y="2192571"/>
              <a:ext cx="16850" cy="23555"/>
            </a:xfrm>
            <a:custGeom>
              <a:avLst/>
              <a:gdLst/>
              <a:ahLst/>
              <a:cxnLst/>
              <a:rect l="l" t="t" r="r" b="b"/>
              <a:pathLst>
                <a:path w="578" h="808" extrusionOk="0">
                  <a:moveTo>
                    <a:pt x="483" y="0"/>
                  </a:moveTo>
                  <a:cubicBezTo>
                    <a:pt x="449" y="0"/>
                    <a:pt x="405" y="17"/>
                    <a:pt x="355" y="47"/>
                  </a:cubicBezTo>
                  <a:cubicBezTo>
                    <a:pt x="203" y="139"/>
                    <a:pt x="51" y="382"/>
                    <a:pt x="20" y="564"/>
                  </a:cubicBezTo>
                  <a:cubicBezTo>
                    <a:pt x="0" y="726"/>
                    <a:pt x="20" y="807"/>
                    <a:pt x="81" y="807"/>
                  </a:cubicBezTo>
                  <a:cubicBezTo>
                    <a:pt x="112" y="807"/>
                    <a:pt x="152" y="787"/>
                    <a:pt x="203" y="747"/>
                  </a:cubicBezTo>
                  <a:cubicBezTo>
                    <a:pt x="355" y="655"/>
                    <a:pt x="507" y="412"/>
                    <a:pt x="537" y="230"/>
                  </a:cubicBezTo>
                  <a:cubicBezTo>
                    <a:pt x="578" y="68"/>
                    <a:pt x="551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97143" y="2141700"/>
              <a:ext cx="18716" cy="20232"/>
            </a:xfrm>
            <a:custGeom>
              <a:avLst/>
              <a:gdLst/>
              <a:ahLst/>
              <a:cxnLst/>
              <a:rect l="l" t="t" r="r" b="b"/>
              <a:pathLst>
                <a:path w="642" h="694" extrusionOk="0">
                  <a:moveTo>
                    <a:pt x="550" y="0"/>
                  </a:moveTo>
                  <a:cubicBezTo>
                    <a:pt x="517" y="0"/>
                    <a:pt x="475" y="10"/>
                    <a:pt x="427" y="30"/>
                  </a:cubicBezTo>
                  <a:cubicBezTo>
                    <a:pt x="275" y="151"/>
                    <a:pt x="123" y="334"/>
                    <a:pt x="63" y="516"/>
                  </a:cubicBezTo>
                  <a:cubicBezTo>
                    <a:pt x="1" y="619"/>
                    <a:pt x="23" y="694"/>
                    <a:pt x="90" y="694"/>
                  </a:cubicBezTo>
                  <a:cubicBezTo>
                    <a:pt x="123" y="694"/>
                    <a:pt x="165" y="677"/>
                    <a:pt x="215" y="637"/>
                  </a:cubicBezTo>
                  <a:cubicBezTo>
                    <a:pt x="367" y="516"/>
                    <a:pt x="519" y="303"/>
                    <a:pt x="579" y="151"/>
                  </a:cubicBezTo>
                  <a:cubicBezTo>
                    <a:pt x="642" y="47"/>
                    <a:pt x="619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72735" y="2093832"/>
              <a:ext cx="21106" cy="17696"/>
            </a:xfrm>
            <a:custGeom>
              <a:avLst/>
              <a:gdLst/>
              <a:ahLst/>
              <a:cxnLst/>
              <a:rect l="l" t="t" r="r" b="b"/>
              <a:pathLst>
                <a:path w="724" h="607" extrusionOk="0">
                  <a:moveTo>
                    <a:pt x="655" y="1"/>
                  </a:moveTo>
                  <a:cubicBezTo>
                    <a:pt x="627" y="1"/>
                    <a:pt x="588" y="11"/>
                    <a:pt x="540" y="30"/>
                  </a:cubicBezTo>
                  <a:cubicBezTo>
                    <a:pt x="388" y="121"/>
                    <a:pt x="144" y="304"/>
                    <a:pt x="84" y="456"/>
                  </a:cubicBezTo>
                  <a:cubicBezTo>
                    <a:pt x="1" y="560"/>
                    <a:pt x="17" y="607"/>
                    <a:pt x="84" y="607"/>
                  </a:cubicBezTo>
                  <a:cubicBezTo>
                    <a:pt x="115" y="607"/>
                    <a:pt x="157" y="597"/>
                    <a:pt x="205" y="577"/>
                  </a:cubicBezTo>
                  <a:cubicBezTo>
                    <a:pt x="357" y="486"/>
                    <a:pt x="570" y="304"/>
                    <a:pt x="661" y="152"/>
                  </a:cubicBezTo>
                  <a:cubicBezTo>
                    <a:pt x="723" y="48"/>
                    <a:pt x="715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59202" y="2058061"/>
              <a:ext cx="25013" cy="14693"/>
            </a:xfrm>
            <a:custGeom>
              <a:avLst/>
              <a:gdLst/>
              <a:ahLst/>
              <a:cxnLst/>
              <a:rect l="l" t="t" r="r" b="b"/>
              <a:pathLst>
                <a:path w="858" h="504" extrusionOk="0">
                  <a:moveTo>
                    <a:pt x="725" y="0"/>
                  </a:moveTo>
                  <a:cubicBezTo>
                    <a:pt x="694" y="0"/>
                    <a:pt x="656" y="4"/>
                    <a:pt x="613" y="11"/>
                  </a:cubicBezTo>
                  <a:cubicBezTo>
                    <a:pt x="431" y="102"/>
                    <a:pt x="188" y="224"/>
                    <a:pt x="66" y="345"/>
                  </a:cubicBezTo>
                  <a:cubicBezTo>
                    <a:pt x="1" y="432"/>
                    <a:pt x="13" y="504"/>
                    <a:pt x="93" y="504"/>
                  </a:cubicBezTo>
                  <a:cubicBezTo>
                    <a:pt x="124" y="504"/>
                    <a:pt x="166" y="493"/>
                    <a:pt x="218" y="467"/>
                  </a:cubicBezTo>
                  <a:cubicBezTo>
                    <a:pt x="431" y="376"/>
                    <a:pt x="644" y="254"/>
                    <a:pt x="765" y="133"/>
                  </a:cubicBezTo>
                  <a:cubicBezTo>
                    <a:pt x="858" y="40"/>
                    <a:pt x="82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41235" y="2339092"/>
              <a:ext cx="15976" cy="28453"/>
            </a:xfrm>
            <a:custGeom>
              <a:avLst/>
              <a:gdLst/>
              <a:ahLst/>
              <a:cxnLst/>
              <a:rect l="l" t="t" r="r" b="b"/>
              <a:pathLst>
                <a:path w="548" h="976" extrusionOk="0">
                  <a:moveTo>
                    <a:pt x="401" y="0"/>
                  </a:moveTo>
                  <a:cubicBezTo>
                    <a:pt x="363" y="0"/>
                    <a:pt x="320" y="21"/>
                    <a:pt x="274" y="67"/>
                  </a:cubicBezTo>
                  <a:cubicBezTo>
                    <a:pt x="122" y="128"/>
                    <a:pt x="0" y="432"/>
                    <a:pt x="0" y="675"/>
                  </a:cubicBezTo>
                  <a:cubicBezTo>
                    <a:pt x="0" y="845"/>
                    <a:pt x="77" y="976"/>
                    <a:pt x="186" y="976"/>
                  </a:cubicBezTo>
                  <a:cubicBezTo>
                    <a:pt x="213" y="976"/>
                    <a:pt x="243" y="967"/>
                    <a:pt x="274" y="949"/>
                  </a:cubicBezTo>
                  <a:cubicBezTo>
                    <a:pt x="426" y="827"/>
                    <a:pt x="547" y="523"/>
                    <a:pt x="547" y="280"/>
                  </a:cubicBezTo>
                  <a:cubicBezTo>
                    <a:pt x="547" y="111"/>
                    <a:pt x="488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12105" y="2282419"/>
              <a:ext cx="14226" cy="27899"/>
            </a:xfrm>
            <a:custGeom>
              <a:avLst/>
              <a:gdLst/>
              <a:ahLst/>
              <a:cxnLst/>
              <a:rect l="l" t="t" r="r" b="b"/>
              <a:pathLst>
                <a:path w="488" h="957" extrusionOk="0">
                  <a:moveTo>
                    <a:pt x="362" y="0"/>
                  </a:moveTo>
                  <a:cubicBezTo>
                    <a:pt x="336" y="0"/>
                    <a:pt x="306" y="12"/>
                    <a:pt x="274" y="35"/>
                  </a:cubicBezTo>
                  <a:cubicBezTo>
                    <a:pt x="122" y="187"/>
                    <a:pt x="1" y="461"/>
                    <a:pt x="1" y="674"/>
                  </a:cubicBezTo>
                  <a:cubicBezTo>
                    <a:pt x="1" y="870"/>
                    <a:pt x="63" y="956"/>
                    <a:pt x="143" y="956"/>
                  </a:cubicBezTo>
                  <a:cubicBezTo>
                    <a:pt x="175" y="956"/>
                    <a:pt x="209" y="943"/>
                    <a:pt x="244" y="917"/>
                  </a:cubicBezTo>
                  <a:cubicBezTo>
                    <a:pt x="396" y="795"/>
                    <a:pt x="487" y="491"/>
                    <a:pt x="487" y="248"/>
                  </a:cubicBezTo>
                  <a:cubicBezTo>
                    <a:pt x="487" y="91"/>
                    <a:pt x="437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77990" y="2222015"/>
              <a:ext cx="14518" cy="26004"/>
            </a:xfrm>
            <a:custGeom>
              <a:avLst/>
              <a:gdLst/>
              <a:ahLst/>
              <a:cxnLst/>
              <a:rect l="l" t="t" r="r" b="b"/>
              <a:pathLst>
                <a:path w="498" h="892" extrusionOk="0">
                  <a:moveTo>
                    <a:pt x="404" y="0"/>
                  </a:moveTo>
                  <a:cubicBezTo>
                    <a:pt x="375" y="0"/>
                    <a:pt x="338" y="14"/>
                    <a:pt x="294" y="41"/>
                  </a:cubicBezTo>
                  <a:cubicBezTo>
                    <a:pt x="172" y="162"/>
                    <a:pt x="51" y="436"/>
                    <a:pt x="21" y="648"/>
                  </a:cubicBezTo>
                  <a:cubicBezTo>
                    <a:pt x="0" y="811"/>
                    <a:pt x="48" y="892"/>
                    <a:pt x="108" y="892"/>
                  </a:cubicBezTo>
                  <a:cubicBezTo>
                    <a:pt x="139" y="892"/>
                    <a:pt x="172" y="871"/>
                    <a:pt x="203" y="831"/>
                  </a:cubicBezTo>
                  <a:cubicBezTo>
                    <a:pt x="324" y="740"/>
                    <a:pt x="446" y="466"/>
                    <a:pt x="476" y="253"/>
                  </a:cubicBezTo>
                  <a:cubicBezTo>
                    <a:pt x="498" y="81"/>
                    <a:pt x="474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145915" y="2166655"/>
              <a:ext cx="17492" cy="25188"/>
            </a:xfrm>
            <a:custGeom>
              <a:avLst/>
              <a:gdLst/>
              <a:ahLst/>
              <a:cxnLst/>
              <a:rect l="l" t="t" r="r" b="b"/>
              <a:pathLst>
                <a:path w="600" h="864" extrusionOk="0">
                  <a:moveTo>
                    <a:pt x="499" y="1"/>
                  </a:moveTo>
                  <a:cubicBezTo>
                    <a:pt x="465" y="1"/>
                    <a:pt x="421" y="18"/>
                    <a:pt x="365" y="55"/>
                  </a:cubicBezTo>
                  <a:cubicBezTo>
                    <a:pt x="213" y="177"/>
                    <a:pt x="61" y="420"/>
                    <a:pt x="1" y="633"/>
                  </a:cubicBezTo>
                  <a:cubicBezTo>
                    <a:pt x="1" y="764"/>
                    <a:pt x="48" y="864"/>
                    <a:pt x="131" y="864"/>
                  </a:cubicBezTo>
                  <a:cubicBezTo>
                    <a:pt x="164" y="864"/>
                    <a:pt x="201" y="849"/>
                    <a:pt x="244" y="815"/>
                  </a:cubicBezTo>
                  <a:cubicBezTo>
                    <a:pt x="396" y="693"/>
                    <a:pt x="548" y="420"/>
                    <a:pt x="578" y="237"/>
                  </a:cubicBezTo>
                  <a:cubicBezTo>
                    <a:pt x="599" y="90"/>
                    <a:pt x="576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7629" y="2124296"/>
              <a:ext cx="20028" cy="23584"/>
            </a:xfrm>
            <a:custGeom>
              <a:avLst/>
              <a:gdLst/>
              <a:ahLst/>
              <a:cxnLst/>
              <a:rect l="l" t="t" r="r" b="b"/>
              <a:pathLst>
                <a:path w="687" h="809" extrusionOk="0">
                  <a:moveTo>
                    <a:pt x="545" y="0"/>
                  </a:moveTo>
                  <a:cubicBezTo>
                    <a:pt x="518" y="0"/>
                    <a:pt x="486" y="6"/>
                    <a:pt x="450" y="19"/>
                  </a:cubicBezTo>
                  <a:cubicBezTo>
                    <a:pt x="237" y="110"/>
                    <a:pt x="55" y="323"/>
                    <a:pt x="24" y="505"/>
                  </a:cubicBezTo>
                  <a:cubicBezTo>
                    <a:pt x="1" y="693"/>
                    <a:pt x="50" y="809"/>
                    <a:pt x="173" y="809"/>
                  </a:cubicBezTo>
                  <a:cubicBezTo>
                    <a:pt x="208" y="809"/>
                    <a:pt x="250" y="799"/>
                    <a:pt x="298" y="779"/>
                  </a:cubicBezTo>
                  <a:cubicBezTo>
                    <a:pt x="450" y="718"/>
                    <a:pt x="632" y="475"/>
                    <a:pt x="663" y="292"/>
                  </a:cubicBezTo>
                  <a:cubicBezTo>
                    <a:pt x="687" y="98"/>
                    <a:pt x="653" y="0"/>
                    <a:pt x="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94797" y="2105318"/>
              <a:ext cx="27491" cy="20436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517" y="1"/>
                  </a:moveTo>
                  <a:cubicBezTo>
                    <a:pt x="304" y="1"/>
                    <a:pt x="61" y="183"/>
                    <a:pt x="30" y="366"/>
                  </a:cubicBezTo>
                  <a:cubicBezTo>
                    <a:pt x="0" y="548"/>
                    <a:pt x="182" y="700"/>
                    <a:pt x="426" y="700"/>
                  </a:cubicBezTo>
                  <a:cubicBezTo>
                    <a:pt x="669" y="700"/>
                    <a:pt x="882" y="518"/>
                    <a:pt x="912" y="335"/>
                  </a:cubicBezTo>
                  <a:cubicBezTo>
                    <a:pt x="942" y="153"/>
                    <a:pt x="790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50346" y="1199637"/>
              <a:ext cx="22185" cy="33001"/>
            </a:xfrm>
            <a:custGeom>
              <a:avLst/>
              <a:gdLst/>
              <a:ahLst/>
              <a:cxnLst/>
              <a:rect l="l" t="t" r="r" b="b"/>
              <a:pathLst>
                <a:path w="761" h="1132" extrusionOk="0">
                  <a:moveTo>
                    <a:pt x="508" y="0"/>
                  </a:moveTo>
                  <a:cubicBezTo>
                    <a:pt x="335" y="0"/>
                    <a:pt x="148" y="178"/>
                    <a:pt x="92" y="460"/>
                  </a:cubicBezTo>
                  <a:cubicBezTo>
                    <a:pt x="1" y="764"/>
                    <a:pt x="92" y="1068"/>
                    <a:pt x="274" y="1128"/>
                  </a:cubicBezTo>
                  <a:cubicBezTo>
                    <a:pt x="287" y="1130"/>
                    <a:pt x="301" y="1132"/>
                    <a:pt x="314" y="1132"/>
                  </a:cubicBezTo>
                  <a:cubicBezTo>
                    <a:pt x="487" y="1132"/>
                    <a:pt x="674" y="954"/>
                    <a:pt x="730" y="672"/>
                  </a:cubicBezTo>
                  <a:cubicBezTo>
                    <a:pt x="760" y="338"/>
                    <a:pt x="700" y="64"/>
                    <a:pt x="548" y="4"/>
                  </a:cubicBezTo>
                  <a:cubicBezTo>
                    <a:pt x="534" y="1"/>
                    <a:pt x="521" y="0"/>
                    <a:pt x="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09591" y="1337004"/>
              <a:ext cx="26616" cy="35828"/>
            </a:xfrm>
            <a:custGeom>
              <a:avLst/>
              <a:gdLst/>
              <a:ahLst/>
              <a:cxnLst/>
              <a:rect l="l" t="t" r="r" b="b"/>
              <a:pathLst>
                <a:path w="913" h="1229" extrusionOk="0">
                  <a:moveTo>
                    <a:pt x="607" y="0"/>
                  </a:moveTo>
                  <a:cubicBezTo>
                    <a:pt x="432" y="0"/>
                    <a:pt x="237" y="235"/>
                    <a:pt x="122" y="550"/>
                  </a:cubicBezTo>
                  <a:cubicBezTo>
                    <a:pt x="0" y="884"/>
                    <a:pt x="92" y="1188"/>
                    <a:pt x="274" y="1219"/>
                  </a:cubicBezTo>
                  <a:cubicBezTo>
                    <a:pt x="293" y="1225"/>
                    <a:pt x="312" y="1228"/>
                    <a:pt x="332" y="1228"/>
                  </a:cubicBezTo>
                  <a:cubicBezTo>
                    <a:pt x="505" y="1228"/>
                    <a:pt x="709" y="1002"/>
                    <a:pt x="791" y="702"/>
                  </a:cubicBezTo>
                  <a:cubicBezTo>
                    <a:pt x="912" y="368"/>
                    <a:pt x="851" y="64"/>
                    <a:pt x="639" y="3"/>
                  </a:cubicBezTo>
                  <a:cubicBezTo>
                    <a:pt x="628" y="1"/>
                    <a:pt x="618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07048" y="1362220"/>
              <a:ext cx="23089" cy="33059"/>
            </a:xfrm>
            <a:custGeom>
              <a:avLst/>
              <a:gdLst/>
              <a:ahLst/>
              <a:cxnLst/>
              <a:rect l="l" t="t" r="r" b="b"/>
              <a:pathLst>
                <a:path w="792" h="1134" extrusionOk="0">
                  <a:moveTo>
                    <a:pt x="477" y="0"/>
                  </a:moveTo>
                  <a:cubicBezTo>
                    <a:pt x="329" y="0"/>
                    <a:pt x="144" y="215"/>
                    <a:pt x="92" y="475"/>
                  </a:cubicBezTo>
                  <a:cubicBezTo>
                    <a:pt x="1" y="779"/>
                    <a:pt x="92" y="1083"/>
                    <a:pt x="274" y="1114"/>
                  </a:cubicBezTo>
                  <a:cubicBezTo>
                    <a:pt x="296" y="1127"/>
                    <a:pt x="320" y="1133"/>
                    <a:pt x="344" y="1133"/>
                  </a:cubicBezTo>
                  <a:cubicBezTo>
                    <a:pt x="486" y="1133"/>
                    <a:pt x="652" y="918"/>
                    <a:pt x="730" y="658"/>
                  </a:cubicBezTo>
                  <a:cubicBezTo>
                    <a:pt x="791" y="354"/>
                    <a:pt x="730" y="50"/>
                    <a:pt x="548" y="19"/>
                  </a:cubicBezTo>
                  <a:cubicBezTo>
                    <a:pt x="526" y="6"/>
                    <a:pt x="502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64405" y="1481512"/>
              <a:ext cx="27491" cy="35566"/>
            </a:xfrm>
            <a:custGeom>
              <a:avLst/>
              <a:gdLst/>
              <a:ahLst/>
              <a:cxnLst/>
              <a:rect l="l" t="t" r="r" b="b"/>
              <a:pathLst>
                <a:path w="943" h="1220" extrusionOk="0">
                  <a:moveTo>
                    <a:pt x="669" y="0"/>
                  </a:moveTo>
                  <a:cubicBezTo>
                    <a:pt x="487" y="0"/>
                    <a:pt x="213" y="213"/>
                    <a:pt x="122" y="578"/>
                  </a:cubicBezTo>
                  <a:cubicBezTo>
                    <a:pt x="0" y="912"/>
                    <a:pt x="61" y="1186"/>
                    <a:pt x="304" y="1216"/>
                  </a:cubicBezTo>
                  <a:cubicBezTo>
                    <a:pt x="318" y="1218"/>
                    <a:pt x="331" y="1219"/>
                    <a:pt x="345" y="1219"/>
                  </a:cubicBezTo>
                  <a:cubicBezTo>
                    <a:pt x="547" y="1219"/>
                    <a:pt x="768" y="1011"/>
                    <a:pt x="882" y="669"/>
                  </a:cubicBezTo>
                  <a:cubicBezTo>
                    <a:pt x="942" y="335"/>
                    <a:pt x="882" y="31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70724" y="1499150"/>
              <a:ext cx="26616" cy="32097"/>
            </a:xfrm>
            <a:custGeom>
              <a:avLst/>
              <a:gdLst/>
              <a:ahLst/>
              <a:cxnLst/>
              <a:rect l="l" t="t" r="r" b="b"/>
              <a:pathLst>
                <a:path w="913" h="1101" extrusionOk="0">
                  <a:moveTo>
                    <a:pt x="562" y="0"/>
                  </a:moveTo>
                  <a:cubicBezTo>
                    <a:pt x="339" y="0"/>
                    <a:pt x="147" y="205"/>
                    <a:pt x="61" y="490"/>
                  </a:cubicBezTo>
                  <a:cubicBezTo>
                    <a:pt x="1" y="794"/>
                    <a:pt x="122" y="1067"/>
                    <a:pt x="305" y="1098"/>
                  </a:cubicBezTo>
                  <a:cubicBezTo>
                    <a:pt x="318" y="1100"/>
                    <a:pt x="332" y="1100"/>
                    <a:pt x="346" y="1100"/>
                  </a:cubicBezTo>
                  <a:cubicBezTo>
                    <a:pt x="548" y="1100"/>
                    <a:pt x="764" y="896"/>
                    <a:pt x="821" y="611"/>
                  </a:cubicBezTo>
                  <a:cubicBezTo>
                    <a:pt x="913" y="307"/>
                    <a:pt x="791" y="3"/>
                    <a:pt x="609" y="3"/>
                  </a:cubicBezTo>
                  <a:cubicBezTo>
                    <a:pt x="593" y="1"/>
                    <a:pt x="578" y="0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74390" y="1516845"/>
              <a:ext cx="25742" cy="30377"/>
            </a:xfrm>
            <a:custGeom>
              <a:avLst/>
              <a:gdLst/>
              <a:ahLst/>
              <a:cxnLst/>
              <a:rect l="l" t="t" r="r" b="b"/>
              <a:pathLst>
                <a:path w="883" h="1042" extrusionOk="0">
                  <a:moveTo>
                    <a:pt x="508" y="1"/>
                  </a:moveTo>
                  <a:cubicBezTo>
                    <a:pt x="332" y="1"/>
                    <a:pt x="120" y="178"/>
                    <a:pt x="92" y="460"/>
                  </a:cubicBezTo>
                  <a:cubicBezTo>
                    <a:pt x="1" y="734"/>
                    <a:pt x="153" y="977"/>
                    <a:pt x="366" y="1038"/>
                  </a:cubicBezTo>
                  <a:cubicBezTo>
                    <a:pt x="379" y="1040"/>
                    <a:pt x="392" y="1041"/>
                    <a:pt x="406" y="1041"/>
                  </a:cubicBezTo>
                  <a:cubicBezTo>
                    <a:pt x="578" y="1041"/>
                    <a:pt x="765" y="864"/>
                    <a:pt x="822" y="582"/>
                  </a:cubicBezTo>
                  <a:cubicBezTo>
                    <a:pt x="882" y="308"/>
                    <a:pt x="730" y="35"/>
                    <a:pt x="548" y="4"/>
                  </a:cubicBezTo>
                  <a:cubicBezTo>
                    <a:pt x="535" y="2"/>
                    <a:pt x="521" y="1"/>
                    <a:pt x="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23620" y="1625001"/>
              <a:ext cx="28307" cy="32942"/>
            </a:xfrm>
            <a:custGeom>
              <a:avLst/>
              <a:gdLst/>
              <a:ahLst/>
              <a:cxnLst/>
              <a:rect l="l" t="t" r="r" b="b"/>
              <a:pathLst>
                <a:path w="971" h="1130" extrusionOk="0">
                  <a:moveTo>
                    <a:pt x="602" y="0"/>
                  </a:moveTo>
                  <a:cubicBezTo>
                    <a:pt x="372" y="0"/>
                    <a:pt x="148" y="261"/>
                    <a:pt x="62" y="550"/>
                  </a:cubicBezTo>
                  <a:cubicBezTo>
                    <a:pt x="1" y="854"/>
                    <a:pt x="92" y="1127"/>
                    <a:pt x="335" y="1127"/>
                  </a:cubicBezTo>
                  <a:cubicBezTo>
                    <a:pt x="346" y="1129"/>
                    <a:pt x="357" y="1129"/>
                    <a:pt x="368" y="1129"/>
                  </a:cubicBezTo>
                  <a:cubicBezTo>
                    <a:pt x="576" y="1129"/>
                    <a:pt x="826" y="868"/>
                    <a:pt x="913" y="580"/>
                  </a:cubicBezTo>
                  <a:cubicBezTo>
                    <a:pt x="971" y="263"/>
                    <a:pt x="864" y="0"/>
                    <a:pt x="671" y="0"/>
                  </a:cubicBezTo>
                  <a:cubicBezTo>
                    <a:pt x="661" y="0"/>
                    <a:pt x="650" y="1"/>
                    <a:pt x="639" y="3"/>
                  </a:cubicBezTo>
                  <a:cubicBezTo>
                    <a:pt x="627" y="1"/>
                    <a:pt x="614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137053" y="1631269"/>
              <a:ext cx="29269" cy="32009"/>
            </a:xfrm>
            <a:custGeom>
              <a:avLst/>
              <a:gdLst/>
              <a:ahLst/>
              <a:cxnLst/>
              <a:rect l="l" t="t" r="r" b="b"/>
              <a:pathLst>
                <a:path w="1004" h="1098" extrusionOk="0">
                  <a:moveTo>
                    <a:pt x="609" y="0"/>
                  </a:moveTo>
                  <a:cubicBezTo>
                    <a:pt x="396" y="0"/>
                    <a:pt x="153" y="213"/>
                    <a:pt x="92" y="517"/>
                  </a:cubicBezTo>
                  <a:cubicBezTo>
                    <a:pt x="1" y="821"/>
                    <a:pt x="153" y="1095"/>
                    <a:pt x="396" y="1095"/>
                  </a:cubicBezTo>
                  <a:cubicBezTo>
                    <a:pt x="409" y="1096"/>
                    <a:pt x="423" y="1097"/>
                    <a:pt x="437" y="1097"/>
                  </a:cubicBezTo>
                  <a:cubicBezTo>
                    <a:pt x="639" y="1097"/>
                    <a:pt x="856" y="893"/>
                    <a:pt x="912" y="608"/>
                  </a:cubicBezTo>
                  <a:cubicBezTo>
                    <a:pt x="1004" y="335"/>
                    <a:pt x="852" y="61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52263" y="1641910"/>
              <a:ext cx="26587" cy="30144"/>
            </a:xfrm>
            <a:custGeom>
              <a:avLst/>
              <a:gdLst/>
              <a:ahLst/>
              <a:cxnLst/>
              <a:rect l="l" t="t" r="r" b="b"/>
              <a:pathLst>
                <a:path w="912" h="1034" extrusionOk="0">
                  <a:moveTo>
                    <a:pt x="547" y="0"/>
                  </a:moveTo>
                  <a:cubicBezTo>
                    <a:pt x="304" y="0"/>
                    <a:pt x="91" y="213"/>
                    <a:pt x="61" y="486"/>
                  </a:cubicBezTo>
                  <a:cubicBezTo>
                    <a:pt x="0" y="760"/>
                    <a:pt x="152" y="1033"/>
                    <a:pt x="395" y="1033"/>
                  </a:cubicBezTo>
                  <a:cubicBezTo>
                    <a:pt x="608" y="1033"/>
                    <a:pt x="851" y="790"/>
                    <a:pt x="882" y="547"/>
                  </a:cubicBezTo>
                  <a:cubicBezTo>
                    <a:pt x="912" y="243"/>
                    <a:pt x="760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997062" y="1756216"/>
              <a:ext cx="27491" cy="28365"/>
            </a:xfrm>
            <a:custGeom>
              <a:avLst/>
              <a:gdLst/>
              <a:ahLst/>
              <a:cxnLst/>
              <a:rect l="l" t="t" r="r" b="b"/>
              <a:pathLst>
                <a:path w="943" h="973" extrusionOk="0">
                  <a:moveTo>
                    <a:pt x="517" y="0"/>
                  </a:moveTo>
                  <a:cubicBezTo>
                    <a:pt x="304" y="0"/>
                    <a:pt x="61" y="213"/>
                    <a:pt x="30" y="486"/>
                  </a:cubicBezTo>
                  <a:cubicBezTo>
                    <a:pt x="0" y="760"/>
                    <a:pt x="182" y="973"/>
                    <a:pt x="395" y="973"/>
                  </a:cubicBezTo>
                  <a:cubicBezTo>
                    <a:pt x="638" y="973"/>
                    <a:pt x="851" y="760"/>
                    <a:pt x="912" y="486"/>
                  </a:cubicBezTo>
                  <a:cubicBezTo>
                    <a:pt x="942" y="213"/>
                    <a:pt x="790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117550" y="1756216"/>
              <a:ext cx="27520" cy="28657"/>
            </a:xfrm>
            <a:custGeom>
              <a:avLst/>
              <a:gdLst/>
              <a:ahLst/>
              <a:cxnLst/>
              <a:rect l="l" t="t" r="r" b="b"/>
              <a:pathLst>
                <a:path w="944" h="983" extrusionOk="0">
                  <a:moveTo>
                    <a:pt x="518" y="0"/>
                  </a:moveTo>
                  <a:cubicBezTo>
                    <a:pt x="305" y="0"/>
                    <a:pt x="62" y="213"/>
                    <a:pt x="31" y="486"/>
                  </a:cubicBezTo>
                  <a:cubicBezTo>
                    <a:pt x="1" y="760"/>
                    <a:pt x="183" y="973"/>
                    <a:pt x="426" y="973"/>
                  </a:cubicBezTo>
                  <a:cubicBezTo>
                    <a:pt x="452" y="979"/>
                    <a:pt x="477" y="982"/>
                    <a:pt x="502" y="982"/>
                  </a:cubicBezTo>
                  <a:cubicBezTo>
                    <a:pt x="712" y="982"/>
                    <a:pt x="886" y="762"/>
                    <a:pt x="913" y="517"/>
                  </a:cubicBezTo>
                  <a:cubicBezTo>
                    <a:pt x="943" y="274"/>
                    <a:pt x="791" y="3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40719" y="1760648"/>
              <a:ext cx="24838" cy="26587"/>
            </a:xfrm>
            <a:custGeom>
              <a:avLst/>
              <a:gdLst/>
              <a:ahLst/>
              <a:cxnLst/>
              <a:rect l="l" t="t" r="r" b="b"/>
              <a:pathLst>
                <a:path w="852" h="912" extrusionOk="0">
                  <a:moveTo>
                    <a:pt x="457" y="0"/>
                  </a:moveTo>
                  <a:cubicBezTo>
                    <a:pt x="214" y="0"/>
                    <a:pt x="1" y="182"/>
                    <a:pt x="1" y="456"/>
                  </a:cubicBezTo>
                  <a:cubicBezTo>
                    <a:pt x="1" y="669"/>
                    <a:pt x="183" y="912"/>
                    <a:pt x="396" y="912"/>
                  </a:cubicBezTo>
                  <a:cubicBezTo>
                    <a:pt x="639" y="912"/>
                    <a:pt x="852" y="730"/>
                    <a:pt x="852" y="456"/>
                  </a:cubicBezTo>
                  <a:cubicBezTo>
                    <a:pt x="852" y="182"/>
                    <a:pt x="67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327564" y="1761522"/>
              <a:ext cx="25742" cy="26616"/>
            </a:xfrm>
            <a:custGeom>
              <a:avLst/>
              <a:gdLst/>
              <a:ahLst/>
              <a:cxnLst/>
              <a:rect l="l" t="t" r="r" b="b"/>
              <a:pathLst>
                <a:path w="883" h="913" extrusionOk="0">
                  <a:moveTo>
                    <a:pt x="457" y="0"/>
                  </a:moveTo>
                  <a:cubicBezTo>
                    <a:pt x="213" y="0"/>
                    <a:pt x="1" y="183"/>
                    <a:pt x="1" y="456"/>
                  </a:cubicBezTo>
                  <a:cubicBezTo>
                    <a:pt x="1" y="730"/>
                    <a:pt x="213" y="912"/>
                    <a:pt x="426" y="912"/>
                  </a:cubicBezTo>
                  <a:cubicBezTo>
                    <a:pt x="700" y="912"/>
                    <a:pt x="882" y="669"/>
                    <a:pt x="882" y="456"/>
                  </a:cubicBezTo>
                  <a:cubicBezTo>
                    <a:pt x="882" y="244"/>
                    <a:pt x="70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90188" y="2440163"/>
              <a:ext cx="10670" cy="30377"/>
            </a:xfrm>
            <a:custGeom>
              <a:avLst/>
              <a:gdLst/>
              <a:ahLst/>
              <a:cxnLst/>
              <a:rect l="l" t="t" r="r" b="b"/>
              <a:pathLst>
                <a:path w="366" h="1042" extrusionOk="0">
                  <a:moveTo>
                    <a:pt x="222" y="1"/>
                  </a:moveTo>
                  <a:cubicBezTo>
                    <a:pt x="143" y="1"/>
                    <a:pt x="89" y="152"/>
                    <a:pt x="62" y="430"/>
                  </a:cubicBezTo>
                  <a:cubicBezTo>
                    <a:pt x="1" y="734"/>
                    <a:pt x="92" y="1008"/>
                    <a:pt x="153" y="1038"/>
                  </a:cubicBezTo>
                  <a:cubicBezTo>
                    <a:pt x="159" y="1040"/>
                    <a:pt x="166" y="1041"/>
                    <a:pt x="173" y="1041"/>
                  </a:cubicBezTo>
                  <a:cubicBezTo>
                    <a:pt x="261" y="1041"/>
                    <a:pt x="366" y="866"/>
                    <a:pt x="366" y="612"/>
                  </a:cubicBezTo>
                  <a:cubicBezTo>
                    <a:pt x="366" y="369"/>
                    <a:pt x="305" y="96"/>
                    <a:pt x="244" y="4"/>
                  </a:cubicBezTo>
                  <a:cubicBezTo>
                    <a:pt x="236" y="2"/>
                    <a:pt x="229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34500" y="2465643"/>
              <a:ext cx="11544" cy="28132"/>
            </a:xfrm>
            <a:custGeom>
              <a:avLst/>
              <a:gdLst/>
              <a:ahLst/>
              <a:cxnLst/>
              <a:rect l="l" t="t" r="r" b="b"/>
              <a:pathLst>
                <a:path w="396" h="965" extrusionOk="0">
                  <a:moveTo>
                    <a:pt x="167" y="0"/>
                  </a:moveTo>
                  <a:cubicBezTo>
                    <a:pt x="70" y="0"/>
                    <a:pt x="1" y="169"/>
                    <a:pt x="1" y="407"/>
                  </a:cubicBezTo>
                  <a:cubicBezTo>
                    <a:pt x="1" y="650"/>
                    <a:pt x="92" y="924"/>
                    <a:pt x="153" y="954"/>
                  </a:cubicBezTo>
                  <a:cubicBezTo>
                    <a:pt x="167" y="961"/>
                    <a:pt x="181" y="965"/>
                    <a:pt x="194" y="965"/>
                  </a:cubicBezTo>
                  <a:cubicBezTo>
                    <a:pt x="294" y="965"/>
                    <a:pt x="365" y="774"/>
                    <a:pt x="365" y="559"/>
                  </a:cubicBezTo>
                  <a:cubicBezTo>
                    <a:pt x="396" y="285"/>
                    <a:pt x="304" y="42"/>
                    <a:pt x="213" y="12"/>
                  </a:cubicBezTo>
                  <a:cubicBezTo>
                    <a:pt x="197" y="4"/>
                    <a:pt x="18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87674" y="2485962"/>
              <a:ext cx="13323" cy="27112"/>
            </a:xfrm>
            <a:custGeom>
              <a:avLst/>
              <a:gdLst/>
              <a:ahLst/>
              <a:cxnLst/>
              <a:rect l="l" t="t" r="r" b="b"/>
              <a:pathLst>
                <a:path w="457" h="930" extrusionOk="0">
                  <a:moveTo>
                    <a:pt x="190" y="1"/>
                  </a:moveTo>
                  <a:cubicBezTo>
                    <a:pt x="89" y="1"/>
                    <a:pt x="0" y="146"/>
                    <a:pt x="0" y="379"/>
                  </a:cubicBezTo>
                  <a:cubicBezTo>
                    <a:pt x="0" y="652"/>
                    <a:pt x="122" y="865"/>
                    <a:pt x="243" y="926"/>
                  </a:cubicBezTo>
                  <a:cubicBezTo>
                    <a:pt x="254" y="928"/>
                    <a:pt x="264" y="930"/>
                    <a:pt x="274" y="930"/>
                  </a:cubicBezTo>
                  <a:cubicBezTo>
                    <a:pt x="380" y="930"/>
                    <a:pt x="456" y="781"/>
                    <a:pt x="456" y="531"/>
                  </a:cubicBezTo>
                  <a:cubicBezTo>
                    <a:pt x="456" y="318"/>
                    <a:pt x="365" y="75"/>
                    <a:pt x="243" y="14"/>
                  </a:cubicBezTo>
                  <a:cubicBezTo>
                    <a:pt x="226" y="5"/>
                    <a:pt x="208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61225" y="2502200"/>
              <a:ext cx="18628" cy="25829"/>
            </a:xfrm>
            <a:custGeom>
              <a:avLst/>
              <a:gdLst/>
              <a:ahLst/>
              <a:cxnLst/>
              <a:rect l="l" t="t" r="r" b="b"/>
              <a:pathLst>
                <a:path w="639" h="886" extrusionOk="0">
                  <a:moveTo>
                    <a:pt x="266" y="0"/>
                  </a:moveTo>
                  <a:cubicBezTo>
                    <a:pt x="127" y="0"/>
                    <a:pt x="0" y="149"/>
                    <a:pt x="0" y="399"/>
                  </a:cubicBezTo>
                  <a:cubicBezTo>
                    <a:pt x="0" y="673"/>
                    <a:pt x="122" y="855"/>
                    <a:pt x="304" y="886"/>
                  </a:cubicBezTo>
                  <a:cubicBezTo>
                    <a:pt x="486" y="886"/>
                    <a:pt x="638" y="703"/>
                    <a:pt x="638" y="460"/>
                  </a:cubicBezTo>
                  <a:cubicBezTo>
                    <a:pt x="638" y="247"/>
                    <a:pt x="486" y="4"/>
                    <a:pt x="304" y="4"/>
                  </a:cubicBezTo>
                  <a:cubicBezTo>
                    <a:pt x="291" y="2"/>
                    <a:pt x="278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66670" y="2506631"/>
              <a:ext cx="23934" cy="25917"/>
            </a:xfrm>
            <a:custGeom>
              <a:avLst/>
              <a:gdLst/>
              <a:ahLst/>
              <a:cxnLst/>
              <a:rect l="l" t="t" r="r" b="b"/>
              <a:pathLst>
                <a:path w="821" h="889" extrusionOk="0">
                  <a:moveTo>
                    <a:pt x="448" y="1"/>
                  </a:moveTo>
                  <a:cubicBezTo>
                    <a:pt x="431" y="1"/>
                    <a:pt x="413" y="2"/>
                    <a:pt x="395" y="4"/>
                  </a:cubicBezTo>
                  <a:cubicBezTo>
                    <a:pt x="183" y="4"/>
                    <a:pt x="0" y="247"/>
                    <a:pt x="0" y="460"/>
                  </a:cubicBezTo>
                  <a:cubicBezTo>
                    <a:pt x="0" y="714"/>
                    <a:pt x="157" y="889"/>
                    <a:pt x="349" y="889"/>
                  </a:cubicBezTo>
                  <a:cubicBezTo>
                    <a:pt x="364" y="889"/>
                    <a:pt x="380" y="888"/>
                    <a:pt x="395" y="886"/>
                  </a:cubicBezTo>
                  <a:cubicBezTo>
                    <a:pt x="639" y="855"/>
                    <a:pt x="821" y="612"/>
                    <a:pt x="821" y="399"/>
                  </a:cubicBezTo>
                  <a:cubicBezTo>
                    <a:pt x="821" y="174"/>
                    <a:pt x="66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870336" y="2482697"/>
              <a:ext cx="18628" cy="27112"/>
            </a:xfrm>
            <a:custGeom>
              <a:avLst/>
              <a:gdLst/>
              <a:ahLst/>
              <a:cxnLst/>
              <a:rect l="l" t="t" r="r" b="b"/>
              <a:pathLst>
                <a:path w="639" h="930" extrusionOk="0">
                  <a:moveTo>
                    <a:pt x="387" y="1"/>
                  </a:moveTo>
                  <a:cubicBezTo>
                    <a:pt x="370" y="1"/>
                    <a:pt x="353" y="2"/>
                    <a:pt x="335" y="4"/>
                  </a:cubicBezTo>
                  <a:cubicBezTo>
                    <a:pt x="152" y="65"/>
                    <a:pt x="1" y="308"/>
                    <a:pt x="1" y="582"/>
                  </a:cubicBezTo>
                  <a:cubicBezTo>
                    <a:pt x="1" y="789"/>
                    <a:pt x="111" y="930"/>
                    <a:pt x="256" y="930"/>
                  </a:cubicBezTo>
                  <a:cubicBezTo>
                    <a:pt x="281" y="930"/>
                    <a:pt x="308" y="925"/>
                    <a:pt x="335" y="916"/>
                  </a:cubicBezTo>
                  <a:cubicBezTo>
                    <a:pt x="487" y="825"/>
                    <a:pt x="639" y="582"/>
                    <a:pt x="639" y="339"/>
                  </a:cubicBezTo>
                  <a:cubicBezTo>
                    <a:pt x="639" y="144"/>
                    <a:pt x="563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79576" y="2570533"/>
              <a:ext cx="12419" cy="32826"/>
            </a:xfrm>
            <a:custGeom>
              <a:avLst/>
              <a:gdLst/>
              <a:ahLst/>
              <a:cxnLst/>
              <a:rect l="l" t="t" r="r" b="b"/>
              <a:pathLst>
                <a:path w="426" h="1126" extrusionOk="0">
                  <a:moveTo>
                    <a:pt x="274" y="1"/>
                  </a:moveTo>
                  <a:cubicBezTo>
                    <a:pt x="152" y="1"/>
                    <a:pt x="61" y="213"/>
                    <a:pt x="30" y="517"/>
                  </a:cubicBezTo>
                  <a:cubicBezTo>
                    <a:pt x="0" y="821"/>
                    <a:pt x="30" y="1095"/>
                    <a:pt x="152" y="1125"/>
                  </a:cubicBezTo>
                  <a:cubicBezTo>
                    <a:pt x="274" y="1125"/>
                    <a:pt x="334" y="912"/>
                    <a:pt x="365" y="609"/>
                  </a:cubicBezTo>
                  <a:cubicBezTo>
                    <a:pt x="426" y="244"/>
                    <a:pt x="334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28290" y="2585518"/>
              <a:ext cx="12448" cy="30231"/>
            </a:xfrm>
            <a:custGeom>
              <a:avLst/>
              <a:gdLst/>
              <a:ahLst/>
              <a:cxnLst/>
              <a:rect l="l" t="t" r="r" b="b"/>
              <a:pathLst>
                <a:path w="427" h="1037" extrusionOk="0">
                  <a:moveTo>
                    <a:pt x="194" y="0"/>
                  </a:moveTo>
                  <a:cubicBezTo>
                    <a:pt x="109" y="0"/>
                    <a:pt x="29" y="177"/>
                    <a:pt x="1" y="459"/>
                  </a:cubicBezTo>
                  <a:cubicBezTo>
                    <a:pt x="1" y="763"/>
                    <a:pt x="31" y="1006"/>
                    <a:pt x="153" y="1037"/>
                  </a:cubicBezTo>
                  <a:cubicBezTo>
                    <a:pt x="274" y="1037"/>
                    <a:pt x="366" y="854"/>
                    <a:pt x="366" y="550"/>
                  </a:cubicBezTo>
                  <a:cubicBezTo>
                    <a:pt x="426" y="277"/>
                    <a:pt x="335" y="3"/>
                    <a:pt x="214" y="3"/>
                  </a:cubicBezTo>
                  <a:cubicBezTo>
                    <a:pt x="207" y="1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85021" y="2598899"/>
              <a:ext cx="14197" cy="29269"/>
            </a:xfrm>
            <a:custGeom>
              <a:avLst/>
              <a:gdLst/>
              <a:ahLst/>
              <a:cxnLst/>
              <a:rect l="l" t="t" r="r" b="b"/>
              <a:pathLst>
                <a:path w="487" h="1004" extrusionOk="0">
                  <a:moveTo>
                    <a:pt x="243" y="0"/>
                  </a:moveTo>
                  <a:cubicBezTo>
                    <a:pt x="91" y="0"/>
                    <a:pt x="0" y="183"/>
                    <a:pt x="0" y="456"/>
                  </a:cubicBezTo>
                  <a:cubicBezTo>
                    <a:pt x="0" y="730"/>
                    <a:pt x="91" y="943"/>
                    <a:pt x="213" y="1003"/>
                  </a:cubicBezTo>
                  <a:cubicBezTo>
                    <a:pt x="365" y="1003"/>
                    <a:pt x="486" y="791"/>
                    <a:pt x="486" y="547"/>
                  </a:cubicBezTo>
                  <a:cubicBezTo>
                    <a:pt x="486" y="274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660322" y="2608548"/>
              <a:ext cx="19532" cy="26791"/>
            </a:xfrm>
            <a:custGeom>
              <a:avLst/>
              <a:gdLst/>
              <a:ahLst/>
              <a:cxnLst/>
              <a:rect l="l" t="t" r="r" b="b"/>
              <a:pathLst>
                <a:path w="670" h="919" extrusionOk="0">
                  <a:moveTo>
                    <a:pt x="326" y="0"/>
                  </a:moveTo>
                  <a:cubicBezTo>
                    <a:pt x="162" y="0"/>
                    <a:pt x="31" y="176"/>
                    <a:pt x="31" y="429"/>
                  </a:cubicBezTo>
                  <a:cubicBezTo>
                    <a:pt x="1" y="703"/>
                    <a:pt x="153" y="915"/>
                    <a:pt x="335" y="915"/>
                  </a:cubicBezTo>
                  <a:cubicBezTo>
                    <a:pt x="348" y="918"/>
                    <a:pt x="362" y="919"/>
                    <a:pt x="375" y="919"/>
                  </a:cubicBezTo>
                  <a:cubicBezTo>
                    <a:pt x="539" y="919"/>
                    <a:pt x="669" y="746"/>
                    <a:pt x="669" y="520"/>
                  </a:cubicBezTo>
                  <a:cubicBezTo>
                    <a:pt x="669" y="247"/>
                    <a:pt x="517" y="64"/>
                    <a:pt x="365" y="4"/>
                  </a:cubicBezTo>
                  <a:cubicBezTo>
                    <a:pt x="352" y="1"/>
                    <a:pt x="33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66670" y="2612979"/>
              <a:ext cx="23934" cy="2582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448" y="0"/>
                  </a:moveTo>
                  <a:cubicBezTo>
                    <a:pt x="431" y="0"/>
                    <a:pt x="413" y="1"/>
                    <a:pt x="395" y="4"/>
                  </a:cubicBezTo>
                  <a:cubicBezTo>
                    <a:pt x="183" y="4"/>
                    <a:pt x="0" y="247"/>
                    <a:pt x="0" y="460"/>
                  </a:cubicBezTo>
                  <a:cubicBezTo>
                    <a:pt x="0" y="703"/>
                    <a:pt x="183" y="885"/>
                    <a:pt x="395" y="885"/>
                  </a:cubicBezTo>
                  <a:cubicBezTo>
                    <a:pt x="639" y="855"/>
                    <a:pt x="821" y="612"/>
                    <a:pt x="821" y="399"/>
                  </a:cubicBezTo>
                  <a:cubicBezTo>
                    <a:pt x="821" y="173"/>
                    <a:pt x="664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73893" y="2592310"/>
              <a:ext cx="19503" cy="27986"/>
            </a:xfrm>
            <a:custGeom>
              <a:avLst/>
              <a:gdLst/>
              <a:ahLst/>
              <a:cxnLst/>
              <a:rect l="l" t="t" r="r" b="b"/>
              <a:pathLst>
                <a:path w="669" h="960" extrusionOk="0">
                  <a:moveTo>
                    <a:pt x="403" y="0"/>
                  </a:moveTo>
                  <a:cubicBezTo>
                    <a:pt x="380" y="0"/>
                    <a:pt x="357" y="5"/>
                    <a:pt x="334" y="14"/>
                  </a:cubicBezTo>
                  <a:cubicBezTo>
                    <a:pt x="152" y="74"/>
                    <a:pt x="0" y="317"/>
                    <a:pt x="0" y="561"/>
                  </a:cubicBezTo>
                  <a:cubicBezTo>
                    <a:pt x="28" y="811"/>
                    <a:pt x="158" y="960"/>
                    <a:pt x="319" y="960"/>
                  </a:cubicBezTo>
                  <a:cubicBezTo>
                    <a:pt x="334" y="960"/>
                    <a:pt x="349" y="958"/>
                    <a:pt x="365" y="956"/>
                  </a:cubicBezTo>
                  <a:cubicBezTo>
                    <a:pt x="578" y="925"/>
                    <a:pt x="669" y="652"/>
                    <a:pt x="669" y="378"/>
                  </a:cubicBezTo>
                  <a:cubicBezTo>
                    <a:pt x="669" y="145"/>
                    <a:pt x="536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63601" y="2708687"/>
              <a:ext cx="13323" cy="34750"/>
            </a:xfrm>
            <a:custGeom>
              <a:avLst/>
              <a:gdLst/>
              <a:ahLst/>
              <a:cxnLst/>
              <a:rect l="l" t="t" r="r" b="b"/>
              <a:pathLst>
                <a:path w="457" h="1192" extrusionOk="0">
                  <a:moveTo>
                    <a:pt x="289" y="1"/>
                  </a:moveTo>
                  <a:cubicBezTo>
                    <a:pt x="200" y="1"/>
                    <a:pt x="90" y="237"/>
                    <a:pt x="62" y="581"/>
                  </a:cubicBezTo>
                  <a:cubicBezTo>
                    <a:pt x="1" y="915"/>
                    <a:pt x="62" y="1189"/>
                    <a:pt x="153" y="1189"/>
                  </a:cubicBezTo>
                  <a:cubicBezTo>
                    <a:pt x="159" y="1190"/>
                    <a:pt x="165" y="1191"/>
                    <a:pt x="171" y="1191"/>
                  </a:cubicBezTo>
                  <a:cubicBezTo>
                    <a:pt x="287" y="1191"/>
                    <a:pt x="398" y="929"/>
                    <a:pt x="426" y="611"/>
                  </a:cubicBezTo>
                  <a:cubicBezTo>
                    <a:pt x="457" y="307"/>
                    <a:pt x="396" y="34"/>
                    <a:pt x="305" y="3"/>
                  </a:cubicBezTo>
                  <a:cubicBezTo>
                    <a:pt x="300" y="2"/>
                    <a:pt x="294" y="1"/>
                    <a:pt x="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18553" y="2713206"/>
              <a:ext cx="11544" cy="31047"/>
            </a:xfrm>
            <a:custGeom>
              <a:avLst/>
              <a:gdLst/>
              <a:ahLst/>
              <a:cxnLst/>
              <a:rect l="l" t="t" r="r" b="b"/>
              <a:pathLst>
                <a:path w="396" h="1065" extrusionOk="0">
                  <a:moveTo>
                    <a:pt x="244" y="0"/>
                  </a:moveTo>
                  <a:cubicBezTo>
                    <a:pt x="152" y="0"/>
                    <a:pt x="61" y="213"/>
                    <a:pt x="31" y="517"/>
                  </a:cubicBezTo>
                  <a:cubicBezTo>
                    <a:pt x="0" y="791"/>
                    <a:pt x="92" y="1064"/>
                    <a:pt x="183" y="1064"/>
                  </a:cubicBezTo>
                  <a:cubicBezTo>
                    <a:pt x="244" y="1064"/>
                    <a:pt x="365" y="821"/>
                    <a:pt x="396" y="517"/>
                  </a:cubicBezTo>
                  <a:cubicBezTo>
                    <a:pt x="396" y="213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78811" y="2716733"/>
              <a:ext cx="15976" cy="28395"/>
            </a:xfrm>
            <a:custGeom>
              <a:avLst/>
              <a:gdLst/>
              <a:ahLst/>
              <a:cxnLst/>
              <a:rect l="l" t="t" r="r" b="b"/>
              <a:pathLst>
                <a:path w="548" h="974" extrusionOk="0">
                  <a:moveTo>
                    <a:pt x="274" y="1"/>
                  </a:moveTo>
                  <a:cubicBezTo>
                    <a:pt x="122" y="1"/>
                    <a:pt x="0" y="214"/>
                    <a:pt x="0" y="487"/>
                  </a:cubicBezTo>
                  <a:cubicBezTo>
                    <a:pt x="0" y="761"/>
                    <a:pt x="92" y="974"/>
                    <a:pt x="243" y="974"/>
                  </a:cubicBezTo>
                  <a:cubicBezTo>
                    <a:pt x="365" y="974"/>
                    <a:pt x="517" y="761"/>
                    <a:pt x="517" y="487"/>
                  </a:cubicBezTo>
                  <a:cubicBezTo>
                    <a:pt x="547" y="214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658543" y="2718511"/>
              <a:ext cx="20436" cy="26616"/>
            </a:xfrm>
            <a:custGeom>
              <a:avLst/>
              <a:gdLst/>
              <a:ahLst/>
              <a:cxnLst/>
              <a:rect l="l" t="t" r="r" b="b"/>
              <a:pathLst>
                <a:path w="701" h="913" extrusionOk="0"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48" y="913"/>
                    <a:pt x="700" y="730"/>
                    <a:pt x="700" y="457"/>
                  </a:cubicBezTo>
                  <a:cubicBezTo>
                    <a:pt x="700" y="244"/>
                    <a:pt x="548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67545" y="2719298"/>
              <a:ext cx="23963" cy="25829"/>
            </a:xfrm>
            <a:custGeom>
              <a:avLst/>
              <a:gdLst/>
              <a:ahLst/>
              <a:cxnLst/>
              <a:rect l="l" t="t" r="r" b="b"/>
              <a:pathLst>
                <a:path w="822" h="886" extrusionOk="0">
                  <a:moveTo>
                    <a:pt x="472" y="1"/>
                  </a:moveTo>
                  <a:cubicBezTo>
                    <a:pt x="457" y="1"/>
                    <a:pt x="442" y="2"/>
                    <a:pt x="426" y="4"/>
                  </a:cubicBezTo>
                  <a:cubicBezTo>
                    <a:pt x="183" y="4"/>
                    <a:pt x="1" y="247"/>
                    <a:pt x="1" y="460"/>
                  </a:cubicBezTo>
                  <a:cubicBezTo>
                    <a:pt x="1" y="703"/>
                    <a:pt x="183" y="886"/>
                    <a:pt x="426" y="886"/>
                  </a:cubicBezTo>
                  <a:cubicBezTo>
                    <a:pt x="639" y="886"/>
                    <a:pt x="821" y="673"/>
                    <a:pt x="821" y="430"/>
                  </a:cubicBezTo>
                  <a:cubicBezTo>
                    <a:pt x="821" y="176"/>
                    <a:pt x="665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79199" y="2705130"/>
              <a:ext cx="23060" cy="27899"/>
            </a:xfrm>
            <a:custGeom>
              <a:avLst/>
              <a:gdLst/>
              <a:ahLst/>
              <a:cxnLst/>
              <a:rect l="l" t="t" r="r" b="b"/>
              <a:pathLst>
                <a:path w="791" h="957" extrusionOk="0">
                  <a:moveTo>
                    <a:pt x="387" y="0"/>
                  </a:moveTo>
                  <a:cubicBezTo>
                    <a:pt x="370" y="0"/>
                    <a:pt x="353" y="2"/>
                    <a:pt x="335" y="4"/>
                  </a:cubicBezTo>
                  <a:cubicBezTo>
                    <a:pt x="152" y="34"/>
                    <a:pt x="0" y="277"/>
                    <a:pt x="0" y="551"/>
                  </a:cubicBezTo>
                  <a:cubicBezTo>
                    <a:pt x="27" y="766"/>
                    <a:pt x="196" y="956"/>
                    <a:pt x="361" y="956"/>
                  </a:cubicBezTo>
                  <a:cubicBezTo>
                    <a:pt x="383" y="956"/>
                    <a:pt x="405" y="953"/>
                    <a:pt x="426" y="946"/>
                  </a:cubicBezTo>
                  <a:cubicBezTo>
                    <a:pt x="639" y="916"/>
                    <a:pt x="791" y="672"/>
                    <a:pt x="760" y="429"/>
                  </a:cubicBezTo>
                  <a:cubicBezTo>
                    <a:pt x="760" y="176"/>
                    <a:pt x="604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47713" y="2852234"/>
              <a:ext cx="14110" cy="33846"/>
            </a:xfrm>
            <a:custGeom>
              <a:avLst/>
              <a:gdLst/>
              <a:ahLst/>
              <a:cxnLst/>
              <a:rect l="l" t="t" r="r" b="b"/>
              <a:pathLst>
                <a:path w="484" h="1161" extrusionOk="0">
                  <a:moveTo>
                    <a:pt x="327" y="1"/>
                  </a:moveTo>
                  <a:cubicBezTo>
                    <a:pt x="320" y="1"/>
                    <a:pt x="311" y="2"/>
                    <a:pt x="303" y="3"/>
                  </a:cubicBezTo>
                  <a:cubicBezTo>
                    <a:pt x="181" y="3"/>
                    <a:pt x="60" y="277"/>
                    <a:pt x="29" y="611"/>
                  </a:cubicBezTo>
                  <a:cubicBezTo>
                    <a:pt x="0" y="900"/>
                    <a:pt x="54" y="1161"/>
                    <a:pt x="163" y="1161"/>
                  </a:cubicBezTo>
                  <a:cubicBezTo>
                    <a:pt x="169" y="1161"/>
                    <a:pt x="175" y="1160"/>
                    <a:pt x="181" y="1158"/>
                  </a:cubicBezTo>
                  <a:cubicBezTo>
                    <a:pt x="303" y="1158"/>
                    <a:pt x="394" y="854"/>
                    <a:pt x="455" y="551"/>
                  </a:cubicBezTo>
                  <a:cubicBezTo>
                    <a:pt x="483" y="235"/>
                    <a:pt x="458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07038" y="2842584"/>
              <a:ext cx="14197" cy="31106"/>
            </a:xfrm>
            <a:custGeom>
              <a:avLst/>
              <a:gdLst/>
              <a:ahLst/>
              <a:cxnLst/>
              <a:rect l="l" t="t" r="r" b="b"/>
              <a:pathLst>
                <a:path w="487" h="1067" extrusionOk="0">
                  <a:moveTo>
                    <a:pt x="274" y="0"/>
                  </a:moveTo>
                  <a:cubicBezTo>
                    <a:pt x="152" y="0"/>
                    <a:pt x="31" y="274"/>
                    <a:pt x="0" y="578"/>
                  </a:cubicBezTo>
                  <a:cubicBezTo>
                    <a:pt x="0" y="862"/>
                    <a:pt x="80" y="1067"/>
                    <a:pt x="165" y="1067"/>
                  </a:cubicBezTo>
                  <a:cubicBezTo>
                    <a:pt x="171" y="1067"/>
                    <a:pt x="177" y="1066"/>
                    <a:pt x="183" y="1064"/>
                  </a:cubicBezTo>
                  <a:cubicBezTo>
                    <a:pt x="304" y="1034"/>
                    <a:pt x="426" y="790"/>
                    <a:pt x="456" y="486"/>
                  </a:cubicBezTo>
                  <a:cubicBezTo>
                    <a:pt x="487" y="243"/>
                    <a:pt x="395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72660" y="2834509"/>
              <a:ext cx="16821" cy="29444"/>
            </a:xfrm>
            <a:custGeom>
              <a:avLst/>
              <a:gdLst/>
              <a:ahLst/>
              <a:cxnLst/>
              <a:rect l="l" t="t" r="r" b="b"/>
              <a:pathLst>
                <a:path w="577" h="1010" extrusionOk="0">
                  <a:moveTo>
                    <a:pt x="328" y="1"/>
                  </a:moveTo>
                  <a:cubicBezTo>
                    <a:pt x="320" y="1"/>
                    <a:pt x="311" y="2"/>
                    <a:pt x="303" y="3"/>
                  </a:cubicBezTo>
                  <a:cubicBezTo>
                    <a:pt x="181" y="64"/>
                    <a:pt x="29" y="277"/>
                    <a:pt x="29" y="551"/>
                  </a:cubicBezTo>
                  <a:cubicBezTo>
                    <a:pt x="1" y="807"/>
                    <a:pt x="105" y="1009"/>
                    <a:pt x="243" y="1009"/>
                  </a:cubicBezTo>
                  <a:cubicBezTo>
                    <a:pt x="253" y="1009"/>
                    <a:pt x="262" y="1008"/>
                    <a:pt x="272" y="1007"/>
                  </a:cubicBezTo>
                  <a:cubicBezTo>
                    <a:pt x="424" y="976"/>
                    <a:pt x="576" y="733"/>
                    <a:pt x="576" y="459"/>
                  </a:cubicBezTo>
                  <a:cubicBezTo>
                    <a:pt x="576" y="230"/>
                    <a:pt x="468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656794" y="2828387"/>
              <a:ext cx="21281" cy="26616"/>
            </a:xfrm>
            <a:custGeom>
              <a:avLst/>
              <a:gdLst/>
              <a:ahLst/>
              <a:cxnLst/>
              <a:rect l="l" t="t" r="r" b="b"/>
              <a:pathLst>
                <a:path w="730" h="913" extrusionOk="0">
                  <a:moveTo>
                    <a:pt x="334" y="1"/>
                  </a:moveTo>
                  <a:cubicBezTo>
                    <a:pt x="152" y="31"/>
                    <a:pt x="0" y="213"/>
                    <a:pt x="0" y="487"/>
                  </a:cubicBezTo>
                  <a:cubicBezTo>
                    <a:pt x="0" y="730"/>
                    <a:pt x="152" y="913"/>
                    <a:pt x="334" y="913"/>
                  </a:cubicBezTo>
                  <a:cubicBezTo>
                    <a:pt x="578" y="913"/>
                    <a:pt x="730" y="730"/>
                    <a:pt x="730" y="457"/>
                  </a:cubicBezTo>
                  <a:cubicBezTo>
                    <a:pt x="730" y="18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767545" y="2824860"/>
              <a:ext cx="25742" cy="26616"/>
            </a:xfrm>
            <a:custGeom>
              <a:avLst/>
              <a:gdLst/>
              <a:ahLst/>
              <a:cxnLst/>
              <a:rect l="l" t="t" r="r" b="b"/>
              <a:pathLst>
                <a:path w="883" h="913" extrusionOk="0">
                  <a:moveTo>
                    <a:pt x="457" y="0"/>
                  </a:moveTo>
                  <a:cubicBezTo>
                    <a:pt x="183" y="0"/>
                    <a:pt x="1" y="243"/>
                    <a:pt x="1" y="456"/>
                  </a:cubicBezTo>
                  <a:cubicBezTo>
                    <a:pt x="1" y="730"/>
                    <a:pt x="213" y="912"/>
                    <a:pt x="457" y="912"/>
                  </a:cubicBezTo>
                  <a:cubicBezTo>
                    <a:pt x="669" y="912"/>
                    <a:pt x="882" y="699"/>
                    <a:pt x="882" y="456"/>
                  </a:cubicBezTo>
                  <a:cubicBezTo>
                    <a:pt x="882" y="243"/>
                    <a:pt x="669" y="31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887186" y="2820312"/>
              <a:ext cx="23060" cy="26733"/>
            </a:xfrm>
            <a:custGeom>
              <a:avLst/>
              <a:gdLst/>
              <a:ahLst/>
              <a:cxnLst/>
              <a:rect l="l" t="t" r="r" b="b"/>
              <a:pathLst>
                <a:path w="791" h="917" extrusionOk="0">
                  <a:moveTo>
                    <a:pt x="411" y="1"/>
                  </a:moveTo>
                  <a:cubicBezTo>
                    <a:pt x="396" y="1"/>
                    <a:pt x="380" y="2"/>
                    <a:pt x="365" y="4"/>
                  </a:cubicBezTo>
                  <a:cubicBezTo>
                    <a:pt x="152" y="4"/>
                    <a:pt x="0" y="247"/>
                    <a:pt x="0" y="490"/>
                  </a:cubicBezTo>
                  <a:cubicBezTo>
                    <a:pt x="0" y="734"/>
                    <a:pt x="182" y="916"/>
                    <a:pt x="426" y="916"/>
                  </a:cubicBezTo>
                  <a:cubicBezTo>
                    <a:pt x="638" y="916"/>
                    <a:pt x="790" y="703"/>
                    <a:pt x="790" y="430"/>
                  </a:cubicBezTo>
                  <a:cubicBezTo>
                    <a:pt x="762" y="176"/>
                    <a:pt x="603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34448" y="2988697"/>
              <a:ext cx="14955" cy="31222"/>
            </a:xfrm>
            <a:custGeom>
              <a:avLst/>
              <a:gdLst/>
              <a:ahLst/>
              <a:cxnLst/>
              <a:rect l="l" t="t" r="r" b="b"/>
              <a:pathLst>
                <a:path w="513" h="1071" extrusionOk="0">
                  <a:moveTo>
                    <a:pt x="333" y="0"/>
                  </a:moveTo>
                  <a:cubicBezTo>
                    <a:pt x="323" y="0"/>
                    <a:pt x="313" y="1"/>
                    <a:pt x="302" y="3"/>
                  </a:cubicBezTo>
                  <a:cubicBezTo>
                    <a:pt x="180" y="34"/>
                    <a:pt x="59" y="307"/>
                    <a:pt x="28" y="611"/>
                  </a:cubicBezTo>
                  <a:cubicBezTo>
                    <a:pt x="0" y="893"/>
                    <a:pt x="76" y="1070"/>
                    <a:pt x="185" y="1070"/>
                  </a:cubicBezTo>
                  <a:cubicBezTo>
                    <a:pt x="193" y="1070"/>
                    <a:pt x="202" y="1069"/>
                    <a:pt x="211" y="1067"/>
                  </a:cubicBezTo>
                  <a:cubicBezTo>
                    <a:pt x="332" y="1037"/>
                    <a:pt x="454" y="763"/>
                    <a:pt x="484" y="459"/>
                  </a:cubicBezTo>
                  <a:cubicBezTo>
                    <a:pt x="512" y="177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498176" y="2968990"/>
              <a:ext cx="15772" cy="28774"/>
            </a:xfrm>
            <a:custGeom>
              <a:avLst/>
              <a:gdLst/>
              <a:ahLst/>
              <a:cxnLst/>
              <a:rect l="l" t="t" r="r" b="b"/>
              <a:pathLst>
                <a:path w="541" h="987" extrusionOk="0">
                  <a:moveTo>
                    <a:pt x="326" y="0"/>
                  </a:moveTo>
                  <a:cubicBezTo>
                    <a:pt x="309" y="0"/>
                    <a:pt x="292" y="3"/>
                    <a:pt x="274" y="11"/>
                  </a:cubicBezTo>
                  <a:cubicBezTo>
                    <a:pt x="122" y="41"/>
                    <a:pt x="0" y="315"/>
                    <a:pt x="0" y="558"/>
                  </a:cubicBezTo>
                  <a:cubicBezTo>
                    <a:pt x="0" y="811"/>
                    <a:pt x="105" y="987"/>
                    <a:pt x="217" y="987"/>
                  </a:cubicBezTo>
                  <a:cubicBezTo>
                    <a:pt x="226" y="987"/>
                    <a:pt x="235" y="985"/>
                    <a:pt x="243" y="983"/>
                  </a:cubicBezTo>
                  <a:cubicBezTo>
                    <a:pt x="395" y="953"/>
                    <a:pt x="487" y="679"/>
                    <a:pt x="487" y="406"/>
                  </a:cubicBezTo>
                  <a:cubicBezTo>
                    <a:pt x="540" y="191"/>
                    <a:pt x="452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569045" y="2949778"/>
              <a:ext cx="16879" cy="28482"/>
            </a:xfrm>
            <a:custGeom>
              <a:avLst/>
              <a:gdLst/>
              <a:ahLst/>
              <a:cxnLst/>
              <a:rect l="l" t="t" r="r" b="b"/>
              <a:pathLst>
                <a:path w="579" h="977" extrusionOk="0">
                  <a:moveTo>
                    <a:pt x="305" y="1"/>
                  </a:moveTo>
                  <a:cubicBezTo>
                    <a:pt x="153" y="62"/>
                    <a:pt x="1" y="274"/>
                    <a:pt x="1" y="548"/>
                  </a:cubicBezTo>
                  <a:cubicBezTo>
                    <a:pt x="1" y="802"/>
                    <a:pt x="105" y="977"/>
                    <a:pt x="242" y="977"/>
                  </a:cubicBezTo>
                  <a:cubicBezTo>
                    <a:pt x="253" y="977"/>
                    <a:pt x="263" y="976"/>
                    <a:pt x="275" y="974"/>
                  </a:cubicBezTo>
                  <a:cubicBezTo>
                    <a:pt x="427" y="913"/>
                    <a:pt x="578" y="700"/>
                    <a:pt x="578" y="426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655891" y="2936485"/>
              <a:ext cx="20407" cy="26937"/>
            </a:xfrm>
            <a:custGeom>
              <a:avLst/>
              <a:gdLst/>
              <a:ahLst/>
              <a:cxnLst/>
              <a:rect l="l" t="t" r="r" b="b"/>
              <a:pathLst>
                <a:path w="700" h="924" extrusionOk="0">
                  <a:moveTo>
                    <a:pt x="335" y="1"/>
                  </a:moveTo>
                  <a:cubicBezTo>
                    <a:pt x="153" y="62"/>
                    <a:pt x="1" y="275"/>
                    <a:pt x="1" y="518"/>
                  </a:cubicBezTo>
                  <a:cubicBezTo>
                    <a:pt x="1" y="732"/>
                    <a:pt x="119" y="923"/>
                    <a:pt x="272" y="923"/>
                  </a:cubicBezTo>
                  <a:cubicBezTo>
                    <a:pt x="293" y="923"/>
                    <a:pt x="314" y="920"/>
                    <a:pt x="335" y="913"/>
                  </a:cubicBezTo>
                  <a:cubicBezTo>
                    <a:pt x="548" y="882"/>
                    <a:pt x="700" y="670"/>
                    <a:pt x="700" y="427"/>
                  </a:cubicBezTo>
                  <a:cubicBezTo>
                    <a:pt x="700" y="214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767545" y="2909927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99"/>
                    <a:pt x="183" y="882"/>
                    <a:pt x="457" y="882"/>
                  </a:cubicBezTo>
                  <a:cubicBezTo>
                    <a:pt x="474" y="884"/>
                    <a:pt x="491" y="884"/>
                    <a:pt x="508" y="884"/>
                  </a:cubicBezTo>
                  <a:cubicBezTo>
                    <a:pt x="753" y="884"/>
                    <a:pt x="912" y="684"/>
                    <a:pt x="912" y="456"/>
                  </a:cubicBezTo>
                  <a:cubicBezTo>
                    <a:pt x="912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80173" y="1868745"/>
              <a:ext cx="26616" cy="24838"/>
            </a:xfrm>
            <a:custGeom>
              <a:avLst/>
              <a:gdLst/>
              <a:ahLst/>
              <a:cxnLst/>
              <a:rect l="l" t="t" r="r" b="b"/>
              <a:pathLst>
                <a:path w="913" h="852" extrusionOk="0">
                  <a:moveTo>
                    <a:pt x="427" y="0"/>
                  </a:moveTo>
                  <a:cubicBezTo>
                    <a:pt x="153" y="0"/>
                    <a:pt x="1" y="213"/>
                    <a:pt x="31" y="426"/>
                  </a:cubicBezTo>
                  <a:cubicBezTo>
                    <a:pt x="62" y="639"/>
                    <a:pt x="305" y="851"/>
                    <a:pt x="518" y="851"/>
                  </a:cubicBezTo>
                  <a:cubicBezTo>
                    <a:pt x="761" y="851"/>
                    <a:pt x="913" y="639"/>
                    <a:pt x="882" y="426"/>
                  </a:cubicBezTo>
                  <a:cubicBezTo>
                    <a:pt x="822" y="213"/>
                    <a:pt x="609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399815" y="1870436"/>
              <a:ext cx="25713" cy="24022"/>
            </a:xfrm>
            <a:custGeom>
              <a:avLst/>
              <a:gdLst/>
              <a:ahLst/>
              <a:cxnLst/>
              <a:rect l="l" t="t" r="r" b="b"/>
              <a:pathLst>
                <a:path w="882" h="824" extrusionOk="0">
                  <a:moveTo>
                    <a:pt x="467" y="0"/>
                  </a:moveTo>
                  <a:cubicBezTo>
                    <a:pt x="453" y="0"/>
                    <a:pt x="440" y="1"/>
                    <a:pt x="426" y="3"/>
                  </a:cubicBezTo>
                  <a:cubicBezTo>
                    <a:pt x="183" y="3"/>
                    <a:pt x="0" y="185"/>
                    <a:pt x="31" y="398"/>
                  </a:cubicBezTo>
                  <a:cubicBezTo>
                    <a:pt x="31" y="641"/>
                    <a:pt x="274" y="824"/>
                    <a:pt x="487" y="824"/>
                  </a:cubicBezTo>
                  <a:cubicBezTo>
                    <a:pt x="730" y="824"/>
                    <a:pt x="882" y="641"/>
                    <a:pt x="882" y="398"/>
                  </a:cubicBezTo>
                  <a:cubicBezTo>
                    <a:pt x="825" y="199"/>
                    <a:pt x="66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20331" y="1868745"/>
              <a:ext cx="25713" cy="26616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26" y="0"/>
                  </a:moveTo>
                  <a:cubicBezTo>
                    <a:pt x="183" y="0"/>
                    <a:pt x="0" y="243"/>
                    <a:pt x="0" y="456"/>
                  </a:cubicBezTo>
                  <a:cubicBezTo>
                    <a:pt x="0" y="730"/>
                    <a:pt x="213" y="912"/>
                    <a:pt x="456" y="912"/>
                  </a:cubicBezTo>
                  <a:cubicBezTo>
                    <a:pt x="699" y="912"/>
                    <a:pt x="882" y="730"/>
                    <a:pt x="882" y="517"/>
                  </a:cubicBezTo>
                  <a:cubicBezTo>
                    <a:pt x="882" y="274"/>
                    <a:pt x="639" y="92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640848" y="1870523"/>
              <a:ext cx="28365" cy="26587"/>
            </a:xfrm>
            <a:custGeom>
              <a:avLst/>
              <a:gdLst/>
              <a:ahLst/>
              <a:cxnLst/>
              <a:rect l="l" t="t" r="r" b="b"/>
              <a:pathLst>
                <a:path w="973" h="912" extrusionOk="0">
                  <a:moveTo>
                    <a:pt x="456" y="0"/>
                  </a:moveTo>
                  <a:cubicBezTo>
                    <a:pt x="213" y="0"/>
                    <a:pt x="0" y="213"/>
                    <a:pt x="0" y="456"/>
                  </a:cubicBezTo>
                  <a:cubicBezTo>
                    <a:pt x="0" y="699"/>
                    <a:pt x="243" y="912"/>
                    <a:pt x="456" y="912"/>
                  </a:cubicBezTo>
                  <a:cubicBezTo>
                    <a:pt x="730" y="912"/>
                    <a:pt x="912" y="669"/>
                    <a:pt x="912" y="456"/>
                  </a:cubicBezTo>
                  <a:cubicBezTo>
                    <a:pt x="973" y="213"/>
                    <a:pt x="730" y="31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767545" y="1871311"/>
              <a:ext cx="26616" cy="25887"/>
            </a:xfrm>
            <a:custGeom>
              <a:avLst/>
              <a:gdLst/>
              <a:ahLst/>
              <a:cxnLst/>
              <a:rect l="l" t="t" r="r" b="b"/>
              <a:pathLst>
                <a:path w="913" h="888" extrusionOk="0">
                  <a:moveTo>
                    <a:pt x="405" y="1"/>
                  </a:moveTo>
                  <a:cubicBezTo>
                    <a:pt x="160" y="1"/>
                    <a:pt x="1" y="202"/>
                    <a:pt x="1" y="429"/>
                  </a:cubicBezTo>
                  <a:cubicBezTo>
                    <a:pt x="1" y="672"/>
                    <a:pt x="183" y="885"/>
                    <a:pt x="457" y="885"/>
                  </a:cubicBezTo>
                  <a:cubicBezTo>
                    <a:pt x="472" y="887"/>
                    <a:pt x="488" y="888"/>
                    <a:pt x="503" y="888"/>
                  </a:cubicBezTo>
                  <a:cubicBezTo>
                    <a:pt x="750" y="888"/>
                    <a:pt x="912" y="660"/>
                    <a:pt x="912" y="459"/>
                  </a:cubicBezTo>
                  <a:cubicBezTo>
                    <a:pt x="912" y="186"/>
                    <a:pt x="669" y="4"/>
                    <a:pt x="457" y="4"/>
                  </a:cubicBezTo>
                  <a:cubicBezTo>
                    <a:pt x="439" y="2"/>
                    <a:pt x="422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890714" y="1871398"/>
              <a:ext cx="26616" cy="26616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396" y="1"/>
                  </a:moveTo>
                  <a:cubicBezTo>
                    <a:pt x="183" y="1"/>
                    <a:pt x="1" y="213"/>
                    <a:pt x="1" y="456"/>
                  </a:cubicBezTo>
                  <a:cubicBezTo>
                    <a:pt x="1" y="700"/>
                    <a:pt x="213" y="912"/>
                    <a:pt x="457" y="912"/>
                  </a:cubicBezTo>
                  <a:cubicBezTo>
                    <a:pt x="700" y="912"/>
                    <a:pt x="912" y="669"/>
                    <a:pt x="912" y="456"/>
                  </a:cubicBezTo>
                  <a:cubicBezTo>
                    <a:pt x="912" y="213"/>
                    <a:pt x="700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308538" y="1964453"/>
              <a:ext cx="28161" cy="23176"/>
            </a:xfrm>
            <a:custGeom>
              <a:avLst/>
              <a:gdLst/>
              <a:ahLst/>
              <a:cxnLst/>
              <a:rect l="l" t="t" r="r" b="b"/>
              <a:pathLst>
                <a:path w="966" h="795" extrusionOk="0">
                  <a:moveTo>
                    <a:pt x="365" y="0"/>
                  </a:moveTo>
                  <a:cubicBezTo>
                    <a:pt x="122" y="0"/>
                    <a:pt x="1" y="152"/>
                    <a:pt x="122" y="365"/>
                  </a:cubicBezTo>
                  <a:cubicBezTo>
                    <a:pt x="244" y="608"/>
                    <a:pt x="517" y="790"/>
                    <a:pt x="700" y="790"/>
                  </a:cubicBezTo>
                  <a:cubicBezTo>
                    <a:pt x="715" y="793"/>
                    <a:pt x="730" y="794"/>
                    <a:pt x="745" y="794"/>
                  </a:cubicBezTo>
                  <a:cubicBezTo>
                    <a:pt x="896" y="794"/>
                    <a:pt x="965" y="650"/>
                    <a:pt x="882" y="456"/>
                  </a:cubicBezTo>
                  <a:cubicBezTo>
                    <a:pt x="821" y="213"/>
                    <a:pt x="548" y="61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417540" y="1970633"/>
              <a:ext cx="26616" cy="23963"/>
            </a:xfrm>
            <a:custGeom>
              <a:avLst/>
              <a:gdLst/>
              <a:ahLst/>
              <a:cxnLst/>
              <a:rect l="l" t="t" r="r" b="b"/>
              <a:pathLst>
                <a:path w="913" h="822" extrusionOk="0">
                  <a:moveTo>
                    <a:pt x="335" y="1"/>
                  </a:moveTo>
                  <a:cubicBezTo>
                    <a:pt x="152" y="1"/>
                    <a:pt x="0" y="153"/>
                    <a:pt x="61" y="396"/>
                  </a:cubicBezTo>
                  <a:cubicBezTo>
                    <a:pt x="152" y="609"/>
                    <a:pt x="335" y="821"/>
                    <a:pt x="578" y="821"/>
                  </a:cubicBezTo>
                  <a:cubicBezTo>
                    <a:pt x="760" y="821"/>
                    <a:pt x="912" y="670"/>
                    <a:pt x="821" y="426"/>
                  </a:cubicBezTo>
                  <a:cubicBezTo>
                    <a:pt x="791" y="214"/>
                    <a:pt x="57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528290" y="1974977"/>
              <a:ext cx="25742" cy="24925"/>
            </a:xfrm>
            <a:custGeom>
              <a:avLst/>
              <a:gdLst/>
              <a:ahLst/>
              <a:cxnLst/>
              <a:rect l="l" t="t" r="r" b="b"/>
              <a:pathLst>
                <a:path w="883" h="855" extrusionOk="0">
                  <a:moveTo>
                    <a:pt x="412" y="1"/>
                  </a:moveTo>
                  <a:cubicBezTo>
                    <a:pt x="397" y="1"/>
                    <a:pt x="381" y="2"/>
                    <a:pt x="366" y="4"/>
                  </a:cubicBezTo>
                  <a:cubicBezTo>
                    <a:pt x="153" y="4"/>
                    <a:pt x="1" y="217"/>
                    <a:pt x="31" y="429"/>
                  </a:cubicBezTo>
                  <a:cubicBezTo>
                    <a:pt x="62" y="672"/>
                    <a:pt x="274" y="855"/>
                    <a:pt x="487" y="855"/>
                  </a:cubicBezTo>
                  <a:cubicBezTo>
                    <a:pt x="730" y="855"/>
                    <a:pt x="882" y="672"/>
                    <a:pt x="821" y="429"/>
                  </a:cubicBezTo>
                  <a:cubicBezTo>
                    <a:pt x="793" y="202"/>
                    <a:pt x="63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643501" y="1976843"/>
              <a:ext cx="25713" cy="24838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31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57"/>
                  </a:cubicBezTo>
                  <a:cubicBezTo>
                    <a:pt x="88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767545" y="1976843"/>
              <a:ext cx="26616" cy="24838"/>
            </a:xfrm>
            <a:custGeom>
              <a:avLst/>
              <a:gdLst/>
              <a:ahLst/>
              <a:cxnLst/>
              <a:rect l="l" t="t" r="r" b="b"/>
              <a:pathLst>
                <a:path w="913" h="852" extrusionOk="0">
                  <a:moveTo>
                    <a:pt x="457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69"/>
                    <a:pt x="213" y="852"/>
                    <a:pt x="457" y="852"/>
                  </a:cubicBezTo>
                  <a:cubicBezTo>
                    <a:pt x="730" y="852"/>
                    <a:pt x="912" y="669"/>
                    <a:pt x="912" y="457"/>
                  </a:cubicBezTo>
                  <a:cubicBezTo>
                    <a:pt x="912" y="213"/>
                    <a:pt x="730" y="3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888936" y="1975064"/>
              <a:ext cx="25742" cy="25742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457" y="1"/>
                  </a:moveTo>
                  <a:cubicBezTo>
                    <a:pt x="214" y="62"/>
                    <a:pt x="1" y="244"/>
                    <a:pt x="1" y="457"/>
                  </a:cubicBezTo>
                  <a:cubicBezTo>
                    <a:pt x="1" y="730"/>
                    <a:pt x="214" y="882"/>
                    <a:pt x="426" y="882"/>
                  </a:cubicBezTo>
                  <a:cubicBezTo>
                    <a:pt x="670" y="852"/>
                    <a:pt x="882" y="669"/>
                    <a:pt x="882" y="426"/>
                  </a:cubicBezTo>
                  <a:cubicBezTo>
                    <a:pt x="882" y="183"/>
                    <a:pt x="70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359060" y="2054826"/>
              <a:ext cx="24838" cy="22185"/>
            </a:xfrm>
            <a:custGeom>
              <a:avLst/>
              <a:gdLst/>
              <a:ahLst/>
              <a:cxnLst/>
              <a:rect l="l" t="t" r="r" b="b"/>
              <a:pathLst>
                <a:path w="852" h="761" extrusionOk="0">
                  <a:moveTo>
                    <a:pt x="213" y="0"/>
                  </a:moveTo>
                  <a:cubicBezTo>
                    <a:pt x="31" y="0"/>
                    <a:pt x="0" y="122"/>
                    <a:pt x="91" y="365"/>
                  </a:cubicBezTo>
                  <a:cubicBezTo>
                    <a:pt x="213" y="578"/>
                    <a:pt x="456" y="730"/>
                    <a:pt x="639" y="760"/>
                  </a:cubicBezTo>
                  <a:cubicBezTo>
                    <a:pt x="821" y="760"/>
                    <a:pt x="851" y="608"/>
                    <a:pt x="760" y="426"/>
                  </a:cubicBezTo>
                  <a:cubicBezTo>
                    <a:pt x="639" y="244"/>
                    <a:pt x="395" y="61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450540" y="2066224"/>
              <a:ext cx="23497" cy="22418"/>
            </a:xfrm>
            <a:custGeom>
              <a:avLst/>
              <a:gdLst/>
              <a:ahLst/>
              <a:cxnLst/>
              <a:rect l="l" t="t" r="r" b="b"/>
              <a:pathLst>
                <a:path w="806" h="769" extrusionOk="0">
                  <a:moveTo>
                    <a:pt x="222" y="1"/>
                  </a:moveTo>
                  <a:cubicBezTo>
                    <a:pt x="70" y="1"/>
                    <a:pt x="1" y="144"/>
                    <a:pt x="84" y="339"/>
                  </a:cubicBezTo>
                  <a:cubicBezTo>
                    <a:pt x="145" y="521"/>
                    <a:pt x="358" y="734"/>
                    <a:pt x="540" y="764"/>
                  </a:cubicBezTo>
                  <a:cubicBezTo>
                    <a:pt x="556" y="767"/>
                    <a:pt x="571" y="768"/>
                    <a:pt x="585" y="768"/>
                  </a:cubicBezTo>
                  <a:cubicBezTo>
                    <a:pt x="737" y="768"/>
                    <a:pt x="806" y="625"/>
                    <a:pt x="722" y="430"/>
                  </a:cubicBezTo>
                  <a:cubicBezTo>
                    <a:pt x="662" y="217"/>
                    <a:pt x="418" y="5"/>
                    <a:pt x="267" y="5"/>
                  </a:cubicBezTo>
                  <a:cubicBezTo>
                    <a:pt x="251" y="2"/>
                    <a:pt x="236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546073" y="2075116"/>
              <a:ext cx="22010" cy="24342"/>
            </a:xfrm>
            <a:custGeom>
              <a:avLst/>
              <a:gdLst/>
              <a:ahLst/>
              <a:cxnLst/>
              <a:rect l="l" t="t" r="r" b="b"/>
              <a:pathLst>
                <a:path w="755" h="835" extrusionOk="0">
                  <a:moveTo>
                    <a:pt x="258" y="0"/>
                  </a:moveTo>
                  <a:cubicBezTo>
                    <a:pt x="77" y="0"/>
                    <a:pt x="1" y="171"/>
                    <a:pt x="29" y="368"/>
                  </a:cubicBezTo>
                  <a:cubicBezTo>
                    <a:pt x="59" y="611"/>
                    <a:pt x="272" y="824"/>
                    <a:pt x="455" y="824"/>
                  </a:cubicBezTo>
                  <a:cubicBezTo>
                    <a:pt x="476" y="831"/>
                    <a:pt x="497" y="835"/>
                    <a:pt x="517" y="835"/>
                  </a:cubicBezTo>
                  <a:cubicBezTo>
                    <a:pt x="664" y="835"/>
                    <a:pt x="755" y="647"/>
                    <a:pt x="728" y="459"/>
                  </a:cubicBezTo>
                  <a:cubicBezTo>
                    <a:pt x="667" y="216"/>
                    <a:pt x="485" y="3"/>
                    <a:pt x="303" y="3"/>
                  </a:cubicBezTo>
                  <a:cubicBezTo>
                    <a:pt x="287" y="1"/>
                    <a:pt x="272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649681" y="2080509"/>
              <a:ext cx="23963" cy="25742"/>
            </a:xfrm>
            <a:custGeom>
              <a:avLst/>
              <a:gdLst/>
              <a:ahLst/>
              <a:cxnLst/>
              <a:rect l="l" t="t" r="r" b="b"/>
              <a:pathLst>
                <a:path w="822" h="883" extrusionOk="0">
                  <a:moveTo>
                    <a:pt x="396" y="1"/>
                  </a:moveTo>
                  <a:cubicBezTo>
                    <a:pt x="153" y="1"/>
                    <a:pt x="1" y="183"/>
                    <a:pt x="1" y="426"/>
                  </a:cubicBezTo>
                  <a:cubicBezTo>
                    <a:pt x="1" y="639"/>
                    <a:pt x="214" y="882"/>
                    <a:pt x="427" y="882"/>
                  </a:cubicBezTo>
                  <a:cubicBezTo>
                    <a:pt x="670" y="882"/>
                    <a:pt x="822" y="700"/>
                    <a:pt x="822" y="457"/>
                  </a:cubicBezTo>
                  <a:cubicBezTo>
                    <a:pt x="761" y="244"/>
                    <a:pt x="578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768448" y="2082870"/>
              <a:ext cx="24838" cy="25159"/>
            </a:xfrm>
            <a:custGeom>
              <a:avLst/>
              <a:gdLst/>
              <a:ahLst/>
              <a:cxnLst/>
              <a:rect l="l" t="t" r="r" b="b"/>
              <a:pathLst>
                <a:path w="852" h="863" extrusionOk="0">
                  <a:moveTo>
                    <a:pt x="521" y="1"/>
                  </a:moveTo>
                  <a:cubicBezTo>
                    <a:pt x="499" y="1"/>
                    <a:pt x="477" y="4"/>
                    <a:pt x="456" y="11"/>
                  </a:cubicBezTo>
                  <a:cubicBezTo>
                    <a:pt x="182" y="11"/>
                    <a:pt x="0" y="224"/>
                    <a:pt x="0" y="467"/>
                  </a:cubicBezTo>
                  <a:cubicBezTo>
                    <a:pt x="0" y="680"/>
                    <a:pt x="182" y="862"/>
                    <a:pt x="426" y="862"/>
                  </a:cubicBezTo>
                  <a:cubicBezTo>
                    <a:pt x="638" y="862"/>
                    <a:pt x="851" y="649"/>
                    <a:pt x="851" y="406"/>
                  </a:cubicBezTo>
                  <a:cubicBezTo>
                    <a:pt x="851" y="192"/>
                    <a:pt x="685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883630" y="2075087"/>
              <a:ext cx="23060" cy="23293"/>
            </a:xfrm>
            <a:custGeom>
              <a:avLst/>
              <a:gdLst/>
              <a:ahLst/>
              <a:cxnLst/>
              <a:rect l="l" t="t" r="r" b="b"/>
              <a:pathLst>
                <a:path w="791" h="799" extrusionOk="0">
                  <a:moveTo>
                    <a:pt x="479" y="1"/>
                  </a:moveTo>
                  <a:cubicBezTo>
                    <a:pt x="462" y="1"/>
                    <a:pt x="444" y="2"/>
                    <a:pt x="426" y="4"/>
                  </a:cubicBezTo>
                  <a:cubicBezTo>
                    <a:pt x="183" y="35"/>
                    <a:pt x="0" y="217"/>
                    <a:pt x="0" y="460"/>
                  </a:cubicBezTo>
                  <a:cubicBezTo>
                    <a:pt x="0" y="655"/>
                    <a:pt x="127" y="799"/>
                    <a:pt x="335" y="799"/>
                  </a:cubicBezTo>
                  <a:cubicBezTo>
                    <a:pt x="355" y="799"/>
                    <a:pt x="375" y="797"/>
                    <a:pt x="396" y="795"/>
                  </a:cubicBezTo>
                  <a:cubicBezTo>
                    <a:pt x="608" y="764"/>
                    <a:pt x="760" y="552"/>
                    <a:pt x="791" y="339"/>
                  </a:cubicBezTo>
                  <a:cubicBezTo>
                    <a:pt x="791" y="144"/>
                    <a:pt x="664" y="1"/>
                    <a:pt x="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14012" y="2143333"/>
              <a:ext cx="20961" cy="21515"/>
            </a:xfrm>
            <a:custGeom>
              <a:avLst/>
              <a:gdLst/>
              <a:ahLst/>
              <a:cxnLst/>
              <a:rect l="l" t="t" r="r" b="b"/>
              <a:pathLst>
                <a:path w="719" h="738" extrusionOk="0">
                  <a:moveTo>
                    <a:pt x="116" y="0"/>
                  </a:moveTo>
                  <a:cubicBezTo>
                    <a:pt x="1" y="0"/>
                    <a:pt x="10" y="141"/>
                    <a:pt x="121" y="308"/>
                  </a:cubicBezTo>
                  <a:cubicBezTo>
                    <a:pt x="243" y="521"/>
                    <a:pt x="425" y="703"/>
                    <a:pt x="577" y="733"/>
                  </a:cubicBezTo>
                  <a:cubicBezTo>
                    <a:pt x="588" y="736"/>
                    <a:pt x="598" y="737"/>
                    <a:pt x="607" y="737"/>
                  </a:cubicBezTo>
                  <a:cubicBezTo>
                    <a:pt x="703" y="737"/>
                    <a:pt x="719" y="596"/>
                    <a:pt x="608" y="429"/>
                  </a:cubicBezTo>
                  <a:cubicBezTo>
                    <a:pt x="486" y="247"/>
                    <a:pt x="304" y="65"/>
                    <a:pt x="152" y="4"/>
                  </a:cubicBezTo>
                  <a:cubicBezTo>
                    <a:pt x="139" y="1"/>
                    <a:pt x="12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87681" y="2160154"/>
              <a:ext cx="19153" cy="23526"/>
            </a:xfrm>
            <a:custGeom>
              <a:avLst/>
              <a:gdLst/>
              <a:ahLst/>
              <a:cxnLst/>
              <a:rect l="l" t="t" r="r" b="b"/>
              <a:pathLst>
                <a:path w="657" h="807" extrusionOk="0">
                  <a:moveTo>
                    <a:pt x="141" y="1"/>
                  </a:moveTo>
                  <a:cubicBezTo>
                    <a:pt x="21" y="1"/>
                    <a:pt x="1" y="144"/>
                    <a:pt x="56" y="339"/>
                  </a:cubicBezTo>
                  <a:cubicBezTo>
                    <a:pt x="178" y="582"/>
                    <a:pt x="330" y="764"/>
                    <a:pt x="482" y="795"/>
                  </a:cubicBezTo>
                  <a:cubicBezTo>
                    <a:pt x="498" y="803"/>
                    <a:pt x="513" y="807"/>
                    <a:pt x="527" y="807"/>
                  </a:cubicBezTo>
                  <a:cubicBezTo>
                    <a:pt x="617" y="807"/>
                    <a:pt x="656" y="645"/>
                    <a:pt x="603" y="460"/>
                  </a:cubicBezTo>
                  <a:cubicBezTo>
                    <a:pt x="512" y="248"/>
                    <a:pt x="330" y="35"/>
                    <a:pt x="178" y="4"/>
                  </a:cubicBezTo>
                  <a:cubicBezTo>
                    <a:pt x="165" y="2"/>
                    <a:pt x="153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64614" y="2174438"/>
              <a:ext cx="20436" cy="24838"/>
            </a:xfrm>
            <a:custGeom>
              <a:avLst/>
              <a:gdLst/>
              <a:ahLst/>
              <a:cxnLst/>
              <a:rect l="l" t="t" r="r" b="b"/>
              <a:pathLst>
                <a:path w="701" h="852" extrusionOk="0">
                  <a:moveTo>
                    <a:pt x="275" y="1"/>
                  </a:moveTo>
                  <a:cubicBezTo>
                    <a:pt x="92" y="1"/>
                    <a:pt x="1" y="153"/>
                    <a:pt x="31" y="396"/>
                  </a:cubicBezTo>
                  <a:cubicBezTo>
                    <a:pt x="92" y="609"/>
                    <a:pt x="275" y="852"/>
                    <a:pt x="427" y="852"/>
                  </a:cubicBezTo>
                  <a:cubicBezTo>
                    <a:pt x="579" y="852"/>
                    <a:pt x="700" y="700"/>
                    <a:pt x="639" y="457"/>
                  </a:cubicBezTo>
                  <a:cubicBezTo>
                    <a:pt x="609" y="244"/>
                    <a:pt x="457" y="62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56794" y="2185079"/>
              <a:ext cx="21281" cy="24838"/>
            </a:xfrm>
            <a:custGeom>
              <a:avLst/>
              <a:gdLst/>
              <a:ahLst/>
              <a:cxnLst/>
              <a:rect l="l" t="t" r="r" b="b"/>
              <a:pathLst>
                <a:path w="730" h="852" extrusionOk="0">
                  <a:moveTo>
                    <a:pt x="334" y="1"/>
                  </a:moveTo>
                  <a:cubicBezTo>
                    <a:pt x="152" y="1"/>
                    <a:pt x="0" y="183"/>
                    <a:pt x="0" y="396"/>
                  </a:cubicBezTo>
                  <a:cubicBezTo>
                    <a:pt x="0" y="639"/>
                    <a:pt x="183" y="852"/>
                    <a:pt x="365" y="852"/>
                  </a:cubicBezTo>
                  <a:cubicBezTo>
                    <a:pt x="578" y="852"/>
                    <a:pt x="730" y="669"/>
                    <a:pt x="730" y="456"/>
                  </a:cubicBezTo>
                  <a:cubicBezTo>
                    <a:pt x="730" y="21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767545" y="2186857"/>
              <a:ext cx="23963" cy="25713"/>
            </a:xfrm>
            <a:custGeom>
              <a:avLst/>
              <a:gdLst/>
              <a:ahLst/>
              <a:cxnLst/>
              <a:rect l="l" t="t" r="r" b="b"/>
              <a:pathLst>
                <a:path w="822" h="882" extrusionOk="0">
                  <a:moveTo>
                    <a:pt x="426" y="0"/>
                  </a:moveTo>
                  <a:cubicBezTo>
                    <a:pt x="183" y="0"/>
                    <a:pt x="1" y="243"/>
                    <a:pt x="1" y="456"/>
                  </a:cubicBezTo>
                  <a:cubicBezTo>
                    <a:pt x="1" y="699"/>
                    <a:pt x="183" y="882"/>
                    <a:pt x="426" y="882"/>
                  </a:cubicBezTo>
                  <a:cubicBezTo>
                    <a:pt x="639" y="882"/>
                    <a:pt x="821" y="639"/>
                    <a:pt x="821" y="426"/>
                  </a:cubicBezTo>
                  <a:cubicBezTo>
                    <a:pt x="82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77420" y="2172572"/>
              <a:ext cx="22039" cy="24459"/>
            </a:xfrm>
            <a:custGeom>
              <a:avLst/>
              <a:gdLst/>
              <a:ahLst/>
              <a:cxnLst/>
              <a:rect l="l" t="t" r="r" b="b"/>
              <a:pathLst>
                <a:path w="756" h="839" extrusionOk="0">
                  <a:moveTo>
                    <a:pt x="426" y="0"/>
                  </a:moveTo>
                  <a:cubicBezTo>
                    <a:pt x="406" y="0"/>
                    <a:pt x="386" y="1"/>
                    <a:pt x="365" y="4"/>
                  </a:cubicBezTo>
                  <a:cubicBezTo>
                    <a:pt x="183" y="34"/>
                    <a:pt x="1" y="278"/>
                    <a:pt x="1" y="490"/>
                  </a:cubicBezTo>
                  <a:cubicBezTo>
                    <a:pt x="1" y="697"/>
                    <a:pt x="111" y="838"/>
                    <a:pt x="256" y="838"/>
                  </a:cubicBezTo>
                  <a:cubicBezTo>
                    <a:pt x="281" y="838"/>
                    <a:pt x="308" y="834"/>
                    <a:pt x="335" y="825"/>
                  </a:cubicBezTo>
                  <a:cubicBezTo>
                    <a:pt x="517" y="794"/>
                    <a:pt x="700" y="582"/>
                    <a:pt x="700" y="338"/>
                  </a:cubicBezTo>
                  <a:cubicBezTo>
                    <a:pt x="755" y="144"/>
                    <a:pt x="633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462814" y="2233355"/>
              <a:ext cx="15859" cy="22768"/>
            </a:xfrm>
            <a:custGeom>
              <a:avLst/>
              <a:gdLst/>
              <a:ahLst/>
              <a:cxnLst/>
              <a:rect l="l" t="t" r="r" b="b"/>
              <a:pathLst>
                <a:path w="544" h="781" extrusionOk="0">
                  <a:moveTo>
                    <a:pt x="67" y="1"/>
                  </a:moveTo>
                  <a:cubicBezTo>
                    <a:pt x="0" y="1"/>
                    <a:pt x="13" y="119"/>
                    <a:pt x="89" y="320"/>
                  </a:cubicBezTo>
                  <a:cubicBezTo>
                    <a:pt x="149" y="503"/>
                    <a:pt x="301" y="715"/>
                    <a:pt x="423" y="776"/>
                  </a:cubicBezTo>
                  <a:cubicBezTo>
                    <a:pt x="435" y="779"/>
                    <a:pt x="446" y="781"/>
                    <a:pt x="456" y="781"/>
                  </a:cubicBezTo>
                  <a:cubicBezTo>
                    <a:pt x="544" y="781"/>
                    <a:pt x="535" y="660"/>
                    <a:pt x="453" y="442"/>
                  </a:cubicBezTo>
                  <a:cubicBezTo>
                    <a:pt x="393" y="259"/>
                    <a:pt x="241" y="47"/>
                    <a:pt x="119" y="16"/>
                  </a:cubicBezTo>
                  <a:cubicBezTo>
                    <a:pt x="98" y="6"/>
                    <a:pt x="81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518815" y="2255570"/>
              <a:ext cx="14751" cy="24459"/>
            </a:xfrm>
            <a:custGeom>
              <a:avLst/>
              <a:gdLst/>
              <a:ahLst/>
              <a:cxnLst/>
              <a:rect l="l" t="t" r="r" b="b"/>
              <a:pathLst>
                <a:path w="506" h="839" extrusionOk="0">
                  <a:moveTo>
                    <a:pt x="124" y="1"/>
                  </a:moveTo>
                  <a:cubicBezTo>
                    <a:pt x="37" y="1"/>
                    <a:pt x="0" y="142"/>
                    <a:pt x="52" y="349"/>
                  </a:cubicBezTo>
                  <a:cubicBezTo>
                    <a:pt x="143" y="561"/>
                    <a:pt x="235" y="804"/>
                    <a:pt x="356" y="835"/>
                  </a:cubicBezTo>
                  <a:cubicBezTo>
                    <a:pt x="367" y="837"/>
                    <a:pt x="376" y="839"/>
                    <a:pt x="385" y="839"/>
                  </a:cubicBezTo>
                  <a:cubicBezTo>
                    <a:pt x="483" y="839"/>
                    <a:pt x="506" y="695"/>
                    <a:pt x="478" y="501"/>
                  </a:cubicBezTo>
                  <a:cubicBezTo>
                    <a:pt x="447" y="257"/>
                    <a:pt x="295" y="45"/>
                    <a:pt x="174" y="14"/>
                  </a:cubicBezTo>
                  <a:cubicBezTo>
                    <a:pt x="156" y="5"/>
                    <a:pt x="139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581552" y="2276239"/>
              <a:ext cx="17608" cy="25042"/>
            </a:xfrm>
            <a:custGeom>
              <a:avLst/>
              <a:gdLst/>
              <a:ahLst/>
              <a:cxnLst/>
              <a:rect l="l" t="t" r="r" b="b"/>
              <a:pathLst>
                <a:path w="604" h="859" extrusionOk="0">
                  <a:moveTo>
                    <a:pt x="180" y="0"/>
                  </a:moveTo>
                  <a:cubicBezTo>
                    <a:pt x="74" y="0"/>
                    <a:pt x="0" y="147"/>
                    <a:pt x="28" y="369"/>
                  </a:cubicBezTo>
                  <a:cubicBezTo>
                    <a:pt x="58" y="582"/>
                    <a:pt x="180" y="825"/>
                    <a:pt x="332" y="855"/>
                  </a:cubicBezTo>
                  <a:cubicBezTo>
                    <a:pt x="343" y="858"/>
                    <a:pt x="354" y="859"/>
                    <a:pt x="365" y="859"/>
                  </a:cubicBezTo>
                  <a:cubicBezTo>
                    <a:pt x="501" y="859"/>
                    <a:pt x="603" y="686"/>
                    <a:pt x="575" y="460"/>
                  </a:cubicBezTo>
                  <a:cubicBezTo>
                    <a:pt x="514" y="217"/>
                    <a:pt x="362" y="4"/>
                    <a:pt x="210" y="4"/>
                  </a:cubicBezTo>
                  <a:cubicBezTo>
                    <a:pt x="200" y="2"/>
                    <a:pt x="190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661225" y="2289532"/>
              <a:ext cx="19503" cy="25829"/>
            </a:xfrm>
            <a:custGeom>
              <a:avLst/>
              <a:gdLst/>
              <a:ahLst/>
              <a:cxnLst/>
              <a:rect l="l" t="t" r="r" b="b"/>
              <a:pathLst>
                <a:path w="669" h="886" extrusionOk="0">
                  <a:moveTo>
                    <a:pt x="265" y="1"/>
                  </a:moveTo>
                  <a:cubicBezTo>
                    <a:pt x="105" y="1"/>
                    <a:pt x="0" y="174"/>
                    <a:pt x="0" y="399"/>
                  </a:cubicBezTo>
                  <a:cubicBezTo>
                    <a:pt x="0" y="673"/>
                    <a:pt x="152" y="855"/>
                    <a:pt x="334" y="886"/>
                  </a:cubicBezTo>
                  <a:cubicBezTo>
                    <a:pt x="517" y="886"/>
                    <a:pt x="669" y="703"/>
                    <a:pt x="669" y="460"/>
                  </a:cubicBezTo>
                  <a:cubicBezTo>
                    <a:pt x="669" y="217"/>
                    <a:pt x="517" y="4"/>
                    <a:pt x="304" y="4"/>
                  </a:cubicBezTo>
                  <a:cubicBezTo>
                    <a:pt x="291" y="2"/>
                    <a:pt x="278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766670" y="2293060"/>
              <a:ext cx="23934" cy="25946"/>
            </a:xfrm>
            <a:custGeom>
              <a:avLst/>
              <a:gdLst/>
              <a:ahLst/>
              <a:cxnLst/>
              <a:rect l="l" t="t" r="r" b="b"/>
              <a:pathLst>
                <a:path w="821" h="890" extrusionOk="0">
                  <a:moveTo>
                    <a:pt x="456" y="1"/>
                  </a:moveTo>
                  <a:cubicBezTo>
                    <a:pt x="436" y="1"/>
                    <a:pt x="416" y="2"/>
                    <a:pt x="395" y="5"/>
                  </a:cubicBezTo>
                  <a:cubicBezTo>
                    <a:pt x="183" y="5"/>
                    <a:pt x="0" y="248"/>
                    <a:pt x="0" y="461"/>
                  </a:cubicBezTo>
                  <a:cubicBezTo>
                    <a:pt x="0" y="714"/>
                    <a:pt x="157" y="890"/>
                    <a:pt x="349" y="890"/>
                  </a:cubicBezTo>
                  <a:cubicBezTo>
                    <a:pt x="364" y="890"/>
                    <a:pt x="380" y="888"/>
                    <a:pt x="395" y="886"/>
                  </a:cubicBezTo>
                  <a:cubicBezTo>
                    <a:pt x="639" y="856"/>
                    <a:pt x="821" y="613"/>
                    <a:pt x="821" y="400"/>
                  </a:cubicBezTo>
                  <a:cubicBezTo>
                    <a:pt x="821" y="150"/>
                    <a:pt x="668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871502" y="2271458"/>
              <a:ext cx="20115" cy="25683"/>
            </a:xfrm>
            <a:custGeom>
              <a:avLst/>
              <a:gdLst/>
              <a:ahLst/>
              <a:cxnLst/>
              <a:rect l="l" t="t" r="r" b="b"/>
              <a:pathLst>
                <a:path w="690" h="881" extrusionOk="0">
                  <a:moveTo>
                    <a:pt x="474" y="1"/>
                  </a:moveTo>
                  <a:cubicBezTo>
                    <a:pt x="447" y="1"/>
                    <a:pt x="417" y="6"/>
                    <a:pt x="386" y="16"/>
                  </a:cubicBezTo>
                  <a:cubicBezTo>
                    <a:pt x="204" y="107"/>
                    <a:pt x="52" y="320"/>
                    <a:pt x="52" y="563"/>
                  </a:cubicBezTo>
                  <a:cubicBezTo>
                    <a:pt x="0" y="744"/>
                    <a:pt x="102" y="881"/>
                    <a:pt x="264" y="881"/>
                  </a:cubicBezTo>
                  <a:cubicBezTo>
                    <a:pt x="293" y="881"/>
                    <a:pt x="324" y="877"/>
                    <a:pt x="356" y="867"/>
                  </a:cubicBezTo>
                  <a:cubicBezTo>
                    <a:pt x="538" y="837"/>
                    <a:pt x="690" y="563"/>
                    <a:pt x="690" y="320"/>
                  </a:cubicBezTo>
                  <a:cubicBezTo>
                    <a:pt x="690" y="119"/>
                    <a:pt x="607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490333" y="2328509"/>
              <a:ext cx="11340" cy="25946"/>
            </a:xfrm>
            <a:custGeom>
              <a:avLst/>
              <a:gdLst/>
              <a:ahLst/>
              <a:cxnLst/>
              <a:rect l="l" t="t" r="r" b="b"/>
              <a:pathLst>
                <a:path w="389" h="890" extrusionOk="0">
                  <a:moveTo>
                    <a:pt x="125" y="1"/>
                  </a:moveTo>
                  <a:cubicBezTo>
                    <a:pt x="47" y="1"/>
                    <a:pt x="1" y="144"/>
                    <a:pt x="57" y="339"/>
                  </a:cubicBezTo>
                  <a:cubicBezTo>
                    <a:pt x="87" y="582"/>
                    <a:pt x="148" y="856"/>
                    <a:pt x="239" y="886"/>
                  </a:cubicBezTo>
                  <a:cubicBezTo>
                    <a:pt x="244" y="889"/>
                    <a:pt x="250" y="890"/>
                    <a:pt x="255" y="890"/>
                  </a:cubicBezTo>
                  <a:cubicBezTo>
                    <a:pt x="314" y="890"/>
                    <a:pt x="388" y="746"/>
                    <a:pt x="361" y="552"/>
                  </a:cubicBezTo>
                  <a:cubicBezTo>
                    <a:pt x="361" y="309"/>
                    <a:pt x="239" y="96"/>
                    <a:pt x="148" y="5"/>
                  </a:cubicBezTo>
                  <a:cubicBezTo>
                    <a:pt x="140" y="2"/>
                    <a:pt x="132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536278" y="2355096"/>
              <a:ext cx="9766" cy="25946"/>
            </a:xfrm>
            <a:custGeom>
              <a:avLst/>
              <a:gdLst/>
              <a:ahLst/>
              <a:cxnLst/>
              <a:rect l="l" t="t" r="r" b="b"/>
              <a:pathLst>
                <a:path w="335" h="890" extrusionOk="0">
                  <a:moveTo>
                    <a:pt x="123" y="1"/>
                  </a:moveTo>
                  <a:cubicBezTo>
                    <a:pt x="26" y="1"/>
                    <a:pt x="0" y="144"/>
                    <a:pt x="0" y="339"/>
                  </a:cubicBezTo>
                  <a:cubicBezTo>
                    <a:pt x="31" y="582"/>
                    <a:pt x="92" y="856"/>
                    <a:pt x="183" y="886"/>
                  </a:cubicBezTo>
                  <a:cubicBezTo>
                    <a:pt x="188" y="889"/>
                    <a:pt x="193" y="890"/>
                    <a:pt x="199" y="890"/>
                  </a:cubicBezTo>
                  <a:cubicBezTo>
                    <a:pt x="258" y="890"/>
                    <a:pt x="335" y="746"/>
                    <a:pt x="335" y="552"/>
                  </a:cubicBezTo>
                  <a:cubicBezTo>
                    <a:pt x="335" y="308"/>
                    <a:pt x="243" y="96"/>
                    <a:pt x="152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589452" y="2378156"/>
              <a:ext cx="13294" cy="27024"/>
            </a:xfrm>
            <a:custGeom>
              <a:avLst/>
              <a:gdLst/>
              <a:ahLst/>
              <a:cxnLst/>
              <a:rect l="l" t="t" r="r" b="b"/>
              <a:pathLst>
                <a:path w="456" h="927" extrusionOk="0">
                  <a:moveTo>
                    <a:pt x="187" y="0"/>
                  </a:moveTo>
                  <a:cubicBezTo>
                    <a:pt x="78" y="0"/>
                    <a:pt x="0" y="174"/>
                    <a:pt x="0" y="399"/>
                  </a:cubicBezTo>
                  <a:cubicBezTo>
                    <a:pt x="0" y="672"/>
                    <a:pt x="91" y="885"/>
                    <a:pt x="213" y="916"/>
                  </a:cubicBezTo>
                  <a:cubicBezTo>
                    <a:pt x="227" y="923"/>
                    <a:pt x="242" y="926"/>
                    <a:pt x="256" y="926"/>
                  </a:cubicBezTo>
                  <a:cubicBezTo>
                    <a:pt x="361" y="926"/>
                    <a:pt x="456" y="739"/>
                    <a:pt x="456" y="551"/>
                  </a:cubicBezTo>
                  <a:cubicBezTo>
                    <a:pt x="456" y="277"/>
                    <a:pt x="334" y="65"/>
                    <a:pt x="213" y="4"/>
                  </a:cubicBezTo>
                  <a:cubicBezTo>
                    <a:pt x="204" y="2"/>
                    <a:pt x="195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662100" y="2394190"/>
              <a:ext cx="18628" cy="26616"/>
            </a:xfrm>
            <a:custGeom>
              <a:avLst/>
              <a:gdLst/>
              <a:ahLst/>
              <a:cxnLst/>
              <a:rect l="l" t="t" r="r" b="b"/>
              <a:pathLst>
                <a:path w="639" h="913" extrusionOk="0">
                  <a:moveTo>
                    <a:pt x="335" y="1"/>
                  </a:moveTo>
                  <a:cubicBezTo>
                    <a:pt x="152" y="1"/>
                    <a:pt x="1" y="183"/>
                    <a:pt x="1" y="426"/>
                  </a:cubicBezTo>
                  <a:cubicBezTo>
                    <a:pt x="1" y="670"/>
                    <a:pt x="122" y="882"/>
                    <a:pt x="304" y="913"/>
                  </a:cubicBezTo>
                  <a:cubicBezTo>
                    <a:pt x="487" y="913"/>
                    <a:pt x="639" y="730"/>
                    <a:pt x="639" y="487"/>
                  </a:cubicBezTo>
                  <a:cubicBezTo>
                    <a:pt x="639" y="274"/>
                    <a:pt x="487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766670" y="2399175"/>
              <a:ext cx="23934" cy="26062"/>
            </a:xfrm>
            <a:custGeom>
              <a:avLst/>
              <a:gdLst/>
              <a:ahLst/>
              <a:cxnLst/>
              <a:rect l="l" t="t" r="r" b="b"/>
              <a:pathLst>
                <a:path w="821" h="894" extrusionOk="0">
                  <a:moveTo>
                    <a:pt x="487" y="1"/>
                  </a:moveTo>
                  <a:cubicBezTo>
                    <a:pt x="458" y="1"/>
                    <a:pt x="427" y="4"/>
                    <a:pt x="395" y="12"/>
                  </a:cubicBezTo>
                  <a:cubicBezTo>
                    <a:pt x="183" y="12"/>
                    <a:pt x="0" y="255"/>
                    <a:pt x="0" y="468"/>
                  </a:cubicBezTo>
                  <a:cubicBezTo>
                    <a:pt x="0" y="711"/>
                    <a:pt x="183" y="894"/>
                    <a:pt x="395" y="894"/>
                  </a:cubicBezTo>
                  <a:cubicBezTo>
                    <a:pt x="639" y="863"/>
                    <a:pt x="821" y="620"/>
                    <a:pt x="821" y="407"/>
                  </a:cubicBezTo>
                  <a:cubicBezTo>
                    <a:pt x="821" y="169"/>
                    <a:pt x="683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871211" y="2373696"/>
              <a:ext cx="19532" cy="27520"/>
            </a:xfrm>
            <a:custGeom>
              <a:avLst/>
              <a:gdLst/>
              <a:ahLst/>
              <a:cxnLst/>
              <a:rect l="l" t="t" r="r" b="b"/>
              <a:pathLst>
                <a:path w="670" h="944" extrusionOk="0">
                  <a:moveTo>
                    <a:pt x="357" y="1"/>
                  </a:moveTo>
                  <a:cubicBezTo>
                    <a:pt x="340" y="1"/>
                    <a:pt x="323" y="2"/>
                    <a:pt x="305" y="5"/>
                  </a:cubicBezTo>
                  <a:cubicBezTo>
                    <a:pt x="153" y="96"/>
                    <a:pt x="1" y="309"/>
                    <a:pt x="1" y="582"/>
                  </a:cubicBezTo>
                  <a:cubicBezTo>
                    <a:pt x="1" y="802"/>
                    <a:pt x="99" y="943"/>
                    <a:pt x="248" y="943"/>
                  </a:cubicBezTo>
                  <a:cubicBezTo>
                    <a:pt x="284" y="943"/>
                    <a:pt x="324" y="935"/>
                    <a:pt x="366" y="917"/>
                  </a:cubicBezTo>
                  <a:cubicBezTo>
                    <a:pt x="548" y="856"/>
                    <a:pt x="670" y="613"/>
                    <a:pt x="670" y="370"/>
                  </a:cubicBezTo>
                  <a:cubicBezTo>
                    <a:pt x="614" y="147"/>
                    <a:pt x="533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72470" y="1142673"/>
              <a:ext cx="36237" cy="28249"/>
            </a:xfrm>
            <a:custGeom>
              <a:avLst/>
              <a:gdLst/>
              <a:ahLst/>
              <a:cxnLst/>
              <a:rect l="l" t="t" r="r" b="b"/>
              <a:pathLst>
                <a:path w="1243" h="969" extrusionOk="0">
                  <a:moveTo>
                    <a:pt x="860" y="0"/>
                  </a:moveTo>
                  <a:cubicBezTo>
                    <a:pt x="790" y="0"/>
                    <a:pt x="714" y="14"/>
                    <a:pt x="634" y="43"/>
                  </a:cubicBezTo>
                  <a:cubicBezTo>
                    <a:pt x="330" y="104"/>
                    <a:pt x="27" y="377"/>
                    <a:pt x="27" y="651"/>
                  </a:cubicBezTo>
                  <a:cubicBezTo>
                    <a:pt x="1" y="831"/>
                    <a:pt x="172" y="968"/>
                    <a:pt x="448" y="968"/>
                  </a:cubicBezTo>
                  <a:cubicBezTo>
                    <a:pt x="497" y="968"/>
                    <a:pt x="549" y="964"/>
                    <a:pt x="604" y="955"/>
                  </a:cubicBezTo>
                  <a:cubicBezTo>
                    <a:pt x="938" y="863"/>
                    <a:pt x="1242" y="590"/>
                    <a:pt x="1242" y="347"/>
                  </a:cubicBezTo>
                  <a:cubicBezTo>
                    <a:pt x="1242" y="138"/>
                    <a:pt x="1083" y="0"/>
                    <a:pt x="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541584" y="1101859"/>
              <a:ext cx="36237" cy="29182"/>
            </a:xfrm>
            <a:custGeom>
              <a:avLst/>
              <a:gdLst/>
              <a:ahLst/>
              <a:cxnLst/>
              <a:rect l="l" t="t" r="r" b="b"/>
              <a:pathLst>
                <a:path w="1243" h="1001" extrusionOk="0">
                  <a:moveTo>
                    <a:pt x="782" y="1"/>
                  </a:moveTo>
                  <a:cubicBezTo>
                    <a:pt x="736" y="1"/>
                    <a:pt x="688" y="5"/>
                    <a:pt x="639" y="14"/>
                  </a:cubicBezTo>
                  <a:cubicBezTo>
                    <a:pt x="305" y="105"/>
                    <a:pt x="31" y="379"/>
                    <a:pt x="1" y="622"/>
                  </a:cubicBezTo>
                  <a:cubicBezTo>
                    <a:pt x="1" y="855"/>
                    <a:pt x="155" y="1000"/>
                    <a:pt x="427" y="1000"/>
                  </a:cubicBezTo>
                  <a:cubicBezTo>
                    <a:pt x="474" y="1000"/>
                    <a:pt x="524" y="996"/>
                    <a:pt x="578" y="987"/>
                  </a:cubicBezTo>
                  <a:cubicBezTo>
                    <a:pt x="913" y="896"/>
                    <a:pt x="1186" y="622"/>
                    <a:pt x="1217" y="379"/>
                  </a:cubicBezTo>
                  <a:cubicBezTo>
                    <a:pt x="1242" y="146"/>
                    <a:pt x="1047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06528" y="1066702"/>
              <a:ext cx="34400" cy="29736"/>
            </a:xfrm>
            <a:custGeom>
              <a:avLst/>
              <a:gdLst/>
              <a:ahLst/>
              <a:cxnLst/>
              <a:rect l="l" t="t" r="r" b="b"/>
              <a:pathLst>
                <a:path w="1180" h="1020" extrusionOk="0">
                  <a:moveTo>
                    <a:pt x="710" y="0"/>
                  </a:moveTo>
                  <a:cubicBezTo>
                    <a:pt x="686" y="0"/>
                    <a:pt x="660" y="2"/>
                    <a:pt x="635" y="4"/>
                  </a:cubicBezTo>
                  <a:cubicBezTo>
                    <a:pt x="331" y="96"/>
                    <a:pt x="87" y="369"/>
                    <a:pt x="27" y="612"/>
                  </a:cubicBezTo>
                  <a:cubicBezTo>
                    <a:pt x="0" y="850"/>
                    <a:pt x="181" y="1019"/>
                    <a:pt x="428" y="1019"/>
                  </a:cubicBezTo>
                  <a:cubicBezTo>
                    <a:pt x="465" y="1019"/>
                    <a:pt x="504" y="1015"/>
                    <a:pt x="543" y="1007"/>
                  </a:cubicBezTo>
                  <a:cubicBezTo>
                    <a:pt x="847" y="916"/>
                    <a:pt x="1091" y="673"/>
                    <a:pt x="1151" y="399"/>
                  </a:cubicBezTo>
                  <a:cubicBezTo>
                    <a:pt x="1179" y="149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858063" y="1043963"/>
              <a:ext cx="30902" cy="29182"/>
            </a:xfrm>
            <a:custGeom>
              <a:avLst/>
              <a:gdLst/>
              <a:ahLst/>
              <a:cxnLst/>
              <a:rect l="l" t="t" r="r" b="b"/>
              <a:pathLst>
                <a:path w="1060" h="1001" extrusionOk="0">
                  <a:moveTo>
                    <a:pt x="739" y="1"/>
                  </a:moveTo>
                  <a:cubicBezTo>
                    <a:pt x="697" y="1"/>
                    <a:pt x="652" y="8"/>
                    <a:pt x="604" y="24"/>
                  </a:cubicBezTo>
                  <a:cubicBezTo>
                    <a:pt x="300" y="85"/>
                    <a:pt x="87" y="298"/>
                    <a:pt x="57" y="572"/>
                  </a:cubicBezTo>
                  <a:cubicBezTo>
                    <a:pt x="0" y="825"/>
                    <a:pt x="205" y="1000"/>
                    <a:pt x="453" y="1000"/>
                  </a:cubicBezTo>
                  <a:cubicBezTo>
                    <a:pt x="473" y="1000"/>
                    <a:pt x="493" y="999"/>
                    <a:pt x="513" y="997"/>
                  </a:cubicBezTo>
                  <a:cubicBezTo>
                    <a:pt x="756" y="936"/>
                    <a:pt x="1029" y="693"/>
                    <a:pt x="1060" y="420"/>
                  </a:cubicBezTo>
                  <a:cubicBezTo>
                    <a:pt x="1060" y="169"/>
                    <a:pt x="936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92631" y="1037578"/>
              <a:ext cx="24838" cy="27578"/>
            </a:xfrm>
            <a:custGeom>
              <a:avLst/>
              <a:gdLst/>
              <a:ahLst/>
              <a:cxnLst/>
              <a:rect l="l" t="t" r="r" b="b"/>
              <a:pathLst>
                <a:path w="852" h="946" extrusionOk="0">
                  <a:moveTo>
                    <a:pt x="486" y="0"/>
                  </a:moveTo>
                  <a:cubicBezTo>
                    <a:pt x="243" y="0"/>
                    <a:pt x="61" y="183"/>
                    <a:pt x="31" y="456"/>
                  </a:cubicBezTo>
                  <a:cubicBezTo>
                    <a:pt x="0" y="699"/>
                    <a:pt x="152" y="912"/>
                    <a:pt x="365" y="943"/>
                  </a:cubicBezTo>
                  <a:cubicBezTo>
                    <a:pt x="380" y="944"/>
                    <a:pt x="396" y="945"/>
                    <a:pt x="411" y="945"/>
                  </a:cubicBezTo>
                  <a:cubicBezTo>
                    <a:pt x="631" y="945"/>
                    <a:pt x="792" y="743"/>
                    <a:pt x="821" y="487"/>
                  </a:cubicBezTo>
                  <a:cubicBezTo>
                    <a:pt x="851" y="213"/>
                    <a:pt x="669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66154" y="1051659"/>
              <a:ext cx="21310" cy="28774"/>
            </a:xfrm>
            <a:custGeom>
              <a:avLst/>
              <a:gdLst/>
              <a:ahLst/>
              <a:cxnLst/>
              <a:rect l="l" t="t" r="r" b="b"/>
              <a:pathLst>
                <a:path w="731" h="987" extrusionOk="0">
                  <a:moveTo>
                    <a:pt x="387" y="0"/>
                  </a:moveTo>
                  <a:cubicBezTo>
                    <a:pt x="223" y="0"/>
                    <a:pt x="90" y="176"/>
                    <a:pt x="62" y="429"/>
                  </a:cubicBezTo>
                  <a:cubicBezTo>
                    <a:pt x="1" y="672"/>
                    <a:pt x="123" y="946"/>
                    <a:pt x="305" y="976"/>
                  </a:cubicBezTo>
                  <a:cubicBezTo>
                    <a:pt x="326" y="983"/>
                    <a:pt x="348" y="987"/>
                    <a:pt x="370" y="987"/>
                  </a:cubicBezTo>
                  <a:cubicBezTo>
                    <a:pt x="535" y="987"/>
                    <a:pt x="704" y="796"/>
                    <a:pt x="730" y="581"/>
                  </a:cubicBezTo>
                  <a:cubicBezTo>
                    <a:pt x="730" y="308"/>
                    <a:pt x="609" y="34"/>
                    <a:pt x="427" y="4"/>
                  </a:cubicBezTo>
                  <a:cubicBezTo>
                    <a:pt x="413" y="1"/>
                    <a:pt x="400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60984" y="1258321"/>
              <a:ext cx="35129" cy="30727"/>
            </a:xfrm>
            <a:custGeom>
              <a:avLst/>
              <a:gdLst/>
              <a:ahLst/>
              <a:cxnLst/>
              <a:rect l="l" t="t" r="r" b="b"/>
              <a:pathLst>
                <a:path w="1205" h="1054" extrusionOk="0">
                  <a:moveTo>
                    <a:pt x="860" y="1"/>
                  </a:moveTo>
                  <a:cubicBezTo>
                    <a:pt x="809" y="1"/>
                    <a:pt x="753" y="9"/>
                    <a:pt x="694" y="27"/>
                  </a:cubicBezTo>
                  <a:cubicBezTo>
                    <a:pt x="360" y="88"/>
                    <a:pt x="86" y="392"/>
                    <a:pt x="25" y="665"/>
                  </a:cubicBezTo>
                  <a:cubicBezTo>
                    <a:pt x="0" y="891"/>
                    <a:pt x="161" y="1054"/>
                    <a:pt x="387" y="1054"/>
                  </a:cubicBezTo>
                  <a:cubicBezTo>
                    <a:pt x="436" y="1054"/>
                    <a:pt x="488" y="1046"/>
                    <a:pt x="542" y="1030"/>
                  </a:cubicBezTo>
                  <a:cubicBezTo>
                    <a:pt x="846" y="969"/>
                    <a:pt x="1120" y="665"/>
                    <a:pt x="1180" y="392"/>
                  </a:cubicBezTo>
                  <a:cubicBezTo>
                    <a:pt x="1205" y="147"/>
                    <a:pt x="1072" y="1"/>
                    <a:pt x="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23217" y="1222959"/>
              <a:ext cx="35974" cy="32068"/>
            </a:xfrm>
            <a:custGeom>
              <a:avLst/>
              <a:gdLst/>
              <a:ahLst/>
              <a:cxnLst/>
              <a:rect l="l" t="t" r="r" b="b"/>
              <a:pathLst>
                <a:path w="1234" h="1100" extrusionOk="0">
                  <a:moveTo>
                    <a:pt x="900" y="1"/>
                  </a:moveTo>
                  <a:cubicBezTo>
                    <a:pt x="855" y="1"/>
                    <a:pt x="806" y="8"/>
                    <a:pt x="752" y="24"/>
                  </a:cubicBezTo>
                  <a:cubicBezTo>
                    <a:pt x="448" y="85"/>
                    <a:pt x="144" y="359"/>
                    <a:pt x="53" y="663"/>
                  </a:cubicBezTo>
                  <a:cubicBezTo>
                    <a:pt x="0" y="927"/>
                    <a:pt x="155" y="1100"/>
                    <a:pt x="396" y="1100"/>
                  </a:cubicBezTo>
                  <a:cubicBezTo>
                    <a:pt x="432" y="1100"/>
                    <a:pt x="470" y="1096"/>
                    <a:pt x="509" y="1088"/>
                  </a:cubicBezTo>
                  <a:cubicBezTo>
                    <a:pt x="813" y="1027"/>
                    <a:pt x="1117" y="723"/>
                    <a:pt x="1208" y="419"/>
                  </a:cubicBezTo>
                  <a:cubicBezTo>
                    <a:pt x="1233" y="169"/>
                    <a:pt x="1114" y="1"/>
                    <a:pt x="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680903" y="1192086"/>
              <a:ext cx="36674" cy="32592"/>
            </a:xfrm>
            <a:custGeom>
              <a:avLst/>
              <a:gdLst/>
              <a:ahLst/>
              <a:cxnLst/>
              <a:rect l="l" t="t" r="r" b="b"/>
              <a:pathLst>
                <a:path w="1258" h="1118" extrusionOk="0">
                  <a:moveTo>
                    <a:pt x="880" y="0"/>
                  </a:moveTo>
                  <a:cubicBezTo>
                    <a:pt x="840" y="0"/>
                    <a:pt x="798" y="6"/>
                    <a:pt x="754" y="19"/>
                  </a:cubicBezTo>
                  <a:cubicBezTo>
                    <a:pt x="450" y="50"/>
                    <a:pt x="146" y="354"/>
                    <a:pt x="85" y="658"/>
                  </a:cubicBezTo>
                  <a:cubicBezTo>
                    <a:pt x="0" y="940"/>
                    <a:pt x="177" y="1117"/>
                    <a:pt x="446" y="1117"/>
                  </a:cubicBezTo>
                  <a:cubicBezTo>
                    <a:pt x="467" y="1117"/>
                    <a:pt x="489" y="1116"/>
                    <a:pt x="511" y="1114"/>
                  </a:cubicBezTo>
                  <a:cubicBezTo>
                    <a:pt x="815" y="1083"/>
                    <a:pt x="1118" y="779"/>
                    <a:pt x="1179" y="475"/>
                  </a:cubicBezTo>
                  <a:cubicBezTo>
                    <a:pt x="1257" y="216"/>
                    <a:pt x="1113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9756" y="1170222"/>
              <a:ext cx="34138" cy="34225"/>
            </a:xfrm>
            <a:custGeom>
              <a:avLst/>
              <a:gdLst/>
              <a:ahLst/>
              <a:cxnLst/>
              <a:rect l="l" t="t" r="r" b="b"/>
              <a:pathLst>
                <a:path w="1171" h="1174" extrusionOk="0">
                  <a:moveTo>
                    <a:pt x="835" y="0"/>
                  </a:moveTo>
                  <a:cubicBezTo>
                    <a:pt x="810" y="0"/>
                    <a:pt x="783" y="3"/>
                    <a:pt x="754" y="10"/>
                  </a:cubicBezTo>
                  <a:cubicBezTo>
                    <a:pt x="450" y="40"/>
                    <a:pt x="146" y="344"/>
                    <a:pt x="55" y="648"/>
                  </a:cubicBezTo>
                  <a:cubicBezTo>
                    <a:pt x="1" y="948"/>
                    <a:pt x="117" y="1174"/>
                    <a:pt x="339" y="1174"/>
                  </a:cubicBezTo>
                  <a:cubicBezTo>
                    <a:pt x="364" y="1174"/>
                    <a:pt x="391" y="1171"/>
                    <a:pt x="420" y="1165"/>
                  </a:cubicBezTo>
                  <a:cubicBezTo>
                    <a:pt x="724" y="1134"/>
                    <a:pt x="1028" y="830"/>
                    <a:pt x="1089" y="526"/>
                  </a:cubicBezTo>
                  <a:cubicBezTo>
                    <a:pt x="1170" y="227"/>
                    <a:pt x="1057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962487" y="1163400"/>
              <a:ext cx="28395" cy="34575"/>
            </a:xfrm>
            <a:custGeom>
              <a:avLst/>
              <a:gdLst/>
              <a:ahLst/>
              <a:cxnLst/>
              <a:rect l="l" t="t" r="r" b="b"/>
              <a:pathLst>
                <a:path w="974" h="1186" extrusionOk="0">
                  <a:moveTo>
                    <a:pt x="669" y="0"/>
                  </a:moveTo>
                  <a:cubicBezTo>
                    <a:pt x="457" y="0"/>
                    <a:pt x="183" y="244"/>
                    <a:pt x="122" y="578"/>
                  </a:cubicBezTo>
                  <a:cubicBezTo>
                    <a:pt x="1" y="882"/>
                    <a:pt x="122" y="1186"/>
                    <a:pt x="335" y="1186"/>
                  </a:cubicBezTo>
                  <a:cubicBezTo>
                    <a:pt x="578" y="1186"/>
                    <a:pt x="821" y="943"/>
                    <a:pt x="913" y="608"/>
                  </a:cubicBezTo>
                  <a:cubicBezTo>
                    <a:pt x="973" y="304"/>
                    <a:pt x="882" y="31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070585" y="1177510"/>
              <a:ext cx="25742" cy="33846"/>
            </a:xfrm>
            <a:custGeom>
              <a:avLst/>
              <a:gdLst/>
              <a:ahLst/>
              <a:cxnLst/>
              <a:rect l="l" t="t" r="r" b="b"/>
              <a:pathLst>
                <a:path w="883" h="1161" extrusionOk="0">
                  <a:moveTo>
                    <a:pt x="547" y="0"/>
                  </a:moveTo>
                  <a:cubicBezTo>
                    <a:pt x="369" y="0"/>
                    <a:pt x="149" y="233"/>
                    <a:pt x="92" y="519"/>
                  </a:cubicBezTo>
                  <a:cubicBezTo>
                    <a:pt x="1" y="823"/>
                    <a:pt x="92" y="1127"/>
                    <a:pt x="275" y="1158"/>
                  </a:cubicBezTo>
                  <a:cubicBezTo>
                    <a:pt x="290" y="1160"/>
                    <a:pt x="305" y="1161"/>
                    <a:pt x="321" y="1161"/>
                  </a:cubicBezTo>
                  <a:cubicBezTo>
                    <a:pt x="544" y="1161"/>
                    <a:pt x="736" y="956"/>
                    <a:pt x="822" y="671"/>
                  </a:cubicBezTo>
                  <a:cubicBezTo>
                    <a:pt x="882" y="337"/>
                    <a:pt x="822" y="64"/>
                    <a:pt x="578" y="3"/>
                  </a:cubicBezTo>
                  <a:cubicBezTo>
                    <a:pt x="568" y="1"/>
                    <a:pt x="558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37837" y="1383414"/>
              <a:ext cx="35012" cy="31776"/>
            </a:xfrm>
            <a:custGeom>
              <a:avLst/>
              <a:gdLst/>
              <a:ahLst/>
              <a:cxnLst/>
              <a:rect l="l" t="t" r="r" b="b"/>
              <a:pathLst>
                <a:path w="1201" h="1090" extrusionOk="0">
                  <a:moveTo>
                    <a:pt x="827" y="1"/>
                  </a:moveTo>
                  <a:cubicBezTo>
                    <a:pt x="779" y="1"/>
                    <a:pt x="725" y="7"/>
                    <a:pt x="667" y="22"/>
                  </a:cubicBezTo>
                  <a:cubicBezTo>
                    <a:pt x="363" y="52"/>
                    <a:pt x="59" y="326"/>
                    <a:pt x="29" y="630"/>
                  </a:cubicBezTo>
                  <a:cubicBezTo>
                    <a:pt x="1" y="912"/>
                    <a:pt x="156" y="1089"/>
                    <a:pt x="421" y="1089"/>
                  </a:cubicBezTo>
                  <a:cubicBezTo>
                    <a:pt x="442" y="1089"/>
                    <a:pt x="463" y="1088"/>
                    <a:pt x="485" y="1086"/>
                  </a:cubicBezTo>
                  <a:cubicBezTo>
                    <a:pt x="789" y="995"/>
                    <a:pt x="1063" y="751"/>
                    <a:pt x="1123" y="447"/>
                  </a:cubicBezTo>
                  <a:cubicBezTo>
                    <a:pt x="1200" y="192"/>
                    <a:pt x="1083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490392" y="1354728"/>
              <a:ext cx="36849" cy="33875"/>
            </a:xfrm>
            <a:custGeom>
              <a:avLst/>
              <a:gdLst/>
              <a:ahLst/>
              <a:cxnLst/>
              <a:rect l="l" t="t" r="r" b="b"/>
              <a:pathLst>
                <a:path w="1264" h="1162" extrusionOk="0">
                  <a:moveTo>
                    <a:pt x="805" y="0"/>
                  </a:moveTo>
                  <a:cubicBezTo>
                    <a:pt x="788" y="0"/>
                    <a:pt x="771" y="1"/>
                    <a:pt x="754" y="3"/>
                  </a:cubicBezTo>
                  <a:cubicBezTo>
                    <a:pt x="450" y="64"/>
                    <a:pt x="146" y="368"/>
                    <a:pt x="85" y="672"/>
                  </a:cubicBezTo>
                  <a:cubicBezTo>
                    <a:pt x="0" y="982"/>
                    <a:pt x="125" y="1161"/>
                    <a:pt x="386" y="1161"/>
                  </a:cubicBezTo>
                  <a:cubicBezTo>
                    <a:pt x="407" y="1161"/>
                    <a:pt x="428" y="1160"/>
                    <a:pt x="450" y="1158"/>
                  </a:cubicBezTo>
                  <a:cubicBezTo>
                    <a:pt x="754" y="1128"/>
                    <a:pt x="1058" y="824"/>
                    <a:pt x="1149" y="520"/>
                  </a:cubicBezTo>
                  <a:cubicBezTo>
                    <a:pt x="1263" y="233"/>
                    <a:pt x="1081" y="0"/>
                    <a:pt x="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640119" y="1331669"/>
              <a:ext cx="36032" cy="35654"/>
            </a:xfrm>
            <a:custGeom>
              <a:avLst/>
              <a:gdLst/>
              <a:ahLst/>
              <a:cxnLst/>
              <a:rect l="l" t="t" r="r" b="b"/>
              <a:pathLst>
                <a:path w="1236" h="1223" extrusionOk="0">
                  <a:moveTo>
                    <a:pt x="841" y="1"/>
                  </a:moveTo>
                  <a:cubicBezTo>
                    <a:pt x="823" y="1"/>
                    <a:pt x="804" y="2"/>
                    <a:pt x="785" y="4"/>
                  </a:cubicBezTo>
                  <a:cubicBezTo>
                    <a:pt x="481" y="34"/>
                    <a:pt x="177" y="338"/>
                    <a:pt x="86" y="672"/>
                  </a:cubicBezTo>
                  <a:cubicBezTo>
                    <a:pt x="0" y="1014"/>
                    <a:pt x="102" y="1222"/>
                    <a:pt x="365" y="1222"/>
                  </a:cubicBezTo>
                  <a:cubicBezTo>
                    <a:pt x="382" y="1222"/>
                    <a:pt x="401" y="1221"/>
                    <a:pt x="420" y="1219"/>
                  </a:cubicBezTo>
                  <a:cubicBezTo>
                    <a:pt x="724" y="1189"/>
                    <a:pt x="1028" y="885"/>
                    <a:pt x="1150" y="551"/>
                  </a:cubicBezTo>
                  <a:cubicBezTo>
                    <a:pt x="1235" y="209"/>
                    <a:pt x="1107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781917" y="1314935"/>
              <a:ext cx="35275" cy="38190"/>
            </a:xfrm>
            <a:custGeom>
              <a:avLst/>
              <a:gdLst/>
              <a:ahLst/>
              <a:cxnLst/>
              <a:rect l="l" t="t" r="r" b="b"/>
              <a:pathLst>
                <a:path w="1210" h="1310" extrusionOk="0">
                  <a:moveTo>
                    <a:pt x="845" y="0"/>
                  </a:moveTo>
                  <a:cubicBezTo>
                    <a:pt x="541" y="61"/>
                    <a:pt x="237" y="365"/>
                    <a:pt x="116" y="699"/>
                  </a:cubicBezTo>
                  <a:cubicBezTo>
                    <a:pt x="0" y="1045"/>
                    <a:pt x="104" y="1309"/>
                    <a:pt x="348" y="1309"/>
                  </a:cubicBezTo>
                  <a:cubicBezTo>
                    <a:pt x="362" y="1309"/>
                    <a:pt x="375" y="1309"/>
                    <a:pt x="389" y="1307"/>
                  </a:cubicBezTo>
                  <a:cubicBezTo>
                    <a:pt x="632" y="1277"/>
                    <a:pt x="997" y="973"/>
                    <a:pt x="1088" y="608"/>
                  </a:cubicBezTo>
                  <a:cubicBezTo>
                    <a:pt x="1210" y="274"/>
                    <a:pt x="1088" y="0"/>
                    <a:pt x="8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12870" y="1310446"/>
              <a:ext cx="31047" cy="37344"/>
            </a:xfrm>
            <a:custGeom>
              <a:avLst/>
              <a:gdLst/>
              <a:ahLst/>
              <a:cxnLst/>
              <a:rect l="l" t="t" r="r" b="b"/>
              <a:pathLst>
                <a:path w="1065" h="1281" extrusionOk="0">
                  <a:moveTo>
                    <a:pt x="726" y="0"/>
                  </a:moveTo>
                  <a:cubicBezTo>
                    <a:pt x="489" y="0"/>
                    <a:pt x="208" y="291"/>
                    <a:pt x="92" y="610"/>
                  </a:cubicBezTo>
                  <a:cubicBezTo>
                    <a:pt x="1" y="975"/>
                    <a:pt x="61" y="1279"/>
                    <a:pt x="304" y="1279"/>
                  </a:cubicBezTo>
                  <a:cubicBezTo>
                    <a:pt x="314" y="1280"/>
                    <a:pt x="324" y="1281"/>
                    <a:pt x="335" y="1281"/>
                  </a:cubicBezTo>
                  <a:cubicBezTo>
                    <a:pt x="545" y="1281"/>
                    <a:pt x="827" y="990"/>
                    <a:pt x="943" y="671"/>
                  </a:cubicBezTo>
                  <a:cubicBezTo>
                    <a:pt x="1064" y="306"/>
                    <a:pt x="973" y="2"/>
                    <a:pt x="760" y="2"/>
                  </a:cubicBezTo>
                  <a:cubicBezTo>
                    <a:pt x="749" y="1"/>
                    <a:pt x="738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024524" y="1320882"/>
              <a:ext cx="28395" cy="36674"/>
            </a:xfrm>
            <a:custGeom>
              <a:avLst/>
              <a:gdLst/>
              <a:ahLst/>
              <a:cxnLst/>
              <a:rect l="l" t="t" r="r" b="b"/>
              <a:pathLst>
                <a:path w="974" h="1258" extrusionOk="0">
                  <a:moveTo>
                    <a:pt x="669" y="0"/>
                  </a:moveTo>
                  <a:cubicBezTo>
                    <a:pt x="472" y="0"/>
                    <a:pt x="262" y="253"/>
                    <a:pt x="152" y="556"/>
                  </a:cubicBezTo>
                  <a:cubicBezTo>
                    <a:pt x="0" y="921"/>
                    <a:pt x="61" y="1225"/>
                    <a:pt x="304" y="1255"/>
                  </a:cubicBezTo>
                  <a:cubicBezTo>
                    <a:pt x="314" y="1257"/>
                    <a:pt x="323" y="1257"/>
                    <a:pt x="333" y="1257"/>
                  </a:cubicBezTo>
                  <a:cubicBezTo>
                    <a:pt x="514" y="1257"/>
                    <a:pt x="766" y="995"/>
                    <a:pt x="882" y="678"/>
                  </a:cubicBezTo>
                  <a:cubicBezTo>
                    <a:pt x="973" y="343"/>
                    <a:pt x="912" y="39"/>
                    <a:pt x="730" y="9"/>
                  </a:cubicBezTo>
                  <a:cubicBezTo>
                    <a:pt x="710" y="3"/>
                    <a:pt x="689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312124" y="1511627"/>
              <a:ext cx="33671" cy="32009"/>
            </a:xfrm>
            <a:custGeom>
              <a:avLst/>
              <a:gdLst/>
              <a:ahLst/>
              <a:cxnLst/>
              <a:rect l="l" t="t" r="r" b="b"/>
              <a:pathLst>
                <a:path w="1155" h="1098" extrusionOk="0">
                  <a:moveTo>
                    <a:pt x="638" y="1"/>
                  </a:moveTo>
                  <a:cubicBezTo>
                    <a:pt x="364" y="31"/>
                    <a:pt x="121" y="305"/>
                    <a:pt x="30" y="609"/>
                  </a:cubicBezTo>
                  <a:cubicBezTo>
                    <a:pt x="1" y="867"/>
                    <a:pt x="161" y="1098"/>
                    <a:pt x="409" y="1098"/>
                  </a:cubicBezTo>
                  <a:cubicBezTo>
                    <a:pt x="424" y="1098"/>
                    <a:pt x="440" y="1097"/>
                    <a:pt x="455" y="1095"/>
                  </a:cubicBezTo>
                  <a:cubicBezTo>
                    <a:pt x="729" y="1065"/>
                    <a:pt x="1002" y="791"/>
                    <a:pt x="1063" y="487"/>
                  </a:cubicBezTo>
                  <a:cubicBezTo>
                    <a:pt x="1154" y="183"/>
                    <a:pt x="941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455030" y="1493028"/>
              <a:ext cx="33409" cy="34866"/>
            </a:xfrm>
            <a:custGeom>
              <a:avLst/>
              <a:gdLst/>
              <a:ahLst/>
              <a:cxnLst/>
              <a:rect l="l" t="t" r="r" b="b"/>
              <a:pathLst>
                <a:path w="1146" h="1196" extrusionOk="0">
                  <a:moveTo>
                    <a:pt x="720" y="1"/>
                  </a:moveTo>
                  <a:cubicBezTo>
                    <a:pt x="447" y="61"/>
                    <a:pt x="143" y="365"/>
                    <a:pt x="82" y="669"/>
                  </a:cubicBezTo>
                  <a:cubicBezTo>
                    <a:pt x="0" y="969"/>
                    <a:pt x="114" y="1195"/>
                    <a:pt x="335" y="1195"/>
                  </a:cubicBezTo>
                  <a:cubicBezTo>
                    <a:pt x="361" y="1195"/>
                    <a:pt x="388" y="1192"/>
                    <a:pt x="416" y="1186"/>
                  </a:cubicBezTo>
                  <a:cubicBezTo>
                    <a:pt x="690" y="1156"/>
                    <a:pt x="994" y="852"/>
                    <a:pt x="1055" y="548"/>
                  </a:cubicBezTo>
                  <a:cubicBezTo>
                    <a:pt x="1146" y="244"/>
                    <a:pt x="994" y="3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93183" y="1477956"/>
              <a:ext cx="34400" cy="35566"/>
            </a:xfrm>
            <a:custGeom>
              <a:avLst/>
              <a:gdLst/>
              <a:ahLst/>
              <a:cxnLst/>
              <a:rect l="l" t="t" r="r" b="b"/>
              <a:pathLst>
                <a:path w="1180" h="1220" extrusionOk="0">
                  <a:moveTo>
                    <a:pt x="814" y="1"/>
                  </a:moveTo>
                  <a:cubicBezTo>
                    <a:pt x="541" y="1"/>
                    <a:pt x="237" y="305"/>
                    <a:pt x="115" y="639"/>
                  </a:cubicBezTo>
                  <a:cubicBezTo>
                    <a:pt x="1" y="983"/>
                    <a:pt x="156" y="1219"/>
                    <a:pt x="379" y="1219"/>
                  </a:cubicBezTo>
                  <a:cubicBezTo>
                    <a:pt x="392" y="1219"/>
                    <a:pt x="405" y="1218"/>
                    <a:pt x="419" y="1217"/>
                  </a:cubicBezTo>
                  <a:cubicBezTo>
                    <a:pt x="693" y="1217"/>
                    <a:pt x="997" y="913"/>
                    <a:pt x="1118" y="578"/>
                  </a:cubicBezTo>
                  <a:cubicBezTo>
                    <a:pt x="1179" y="244"/>
                    <a:pt x="1088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727664" y="1468219"/>
              <a:ext cx="34604" cy="36353"/>
            </a:xfrm>
            <a:custGeom>
              <a:avLst/>
              <a:gdLst/>
              <a:ahLst/>
              <a:cxnLst/>
              <a:rect l="l" t="t" r="r" b="b"/>
              <a:pathLst>
                <a:path w="1187" h="1247" extrusionOk="0">
                  <a:moveTo>
                    <a:pt x="821" y="1"/>
                  </a:moveTo>
                  <a:cubicBezTo>
                    <a:pt x="578" y="1"/>
                    <a:pt x="274" y="304"/>
                    <a:pt x="153" y="639"/>
                  </a:cubicBezTo>
                  <a:cubicBezTo>
                    <a:pt x="1" y="973"/>
                    <a:pt x="122" y="1247"/>
                    <a:pt x="366" y="1247"/>
                  </a:cubicBezTo>
                  <a:cubicBezTo>
                    <a:pt x="639" y="1247"/>
                    <a:pt x="943" y="943"/>
                    <a:pt x="1065" y="608"/>
                  </a:cubicBezTo>
                  <a:cubicBezTo>
                    <a:pt x="1186" y="274"/>
                    <a:pt x="1065" y="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852612" y="1465566"/>
              <a:ext cx="34604" cy="38131"/>
            </a:xfrm>
            <a:custGeom>
              <a:avLst/>
              <a:gdLst/>
              <a:ahLst/>
              <a:cxnLst/>
              <a:rect l="l" t="t" r="r" b="b"/>
              <a:pathLst>
                <a:path w="1187" h="1308" extrusionOk="0">
                  <a:moveTo>
                    <a:pt x="852" y="0"/>
                  </a:moveTo>
                  <a:cubicBezTo>
                    <a:pt x="578" y="0"/>
                    <a:pt x="274" y="304"/>
                    <a:pt x="153" y="669"/>
                  </a:cubicBezTo>
                  <a:cubicBezTo>
                    <a:pt x="1" y="1003"/>
                    <a:pt x="92" y="1307"/>
                    <a:pt x="335" y="1307"/>
                  </a:cubicBezTo>
                  <a:cubicBezTo>
                    <a:pt x="609" y="1307"/>
                    <a:pt x="912" y="1003"/>
                    <a:pt x="1034" y="669"/>
                  </a:cubicBezTo>
                  <a:cubicBezTo>
                    <a:pt x="1186" y="304"/>
                    <a:pt x="1095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972253" y="1472650"/>
              <a:ext cx="30144" cy="36353"/>
            </a:xfrm>
            <a:custGeom>
              <a:avLst/>
              <a:gdLst/>
              <a:ahLst/>
              <a:cxnLst/>
              <a:rect l="l" t="t" r="r" b="b"/>
              <a:pathLst>
                <a:path w="1034" h="1247" extrusionOk="0">
                  <a:moveTo>
                    <a:pt x="730" y="0"/>
                  </a:moveTo>
                  <a:cubicBezTo>
                    <a:pt x="486" y="0"/>
                    <a:pt x="243" y="244"/>
                    <a:pt x="122" y="608"/>
                  </a:cubicBezTo>
                  <a:cubicBezTo>
                    <a:pt x="0" y="943"/>
                    <a:pt x="61" y="1247"/>
                    <a:pt x="304" y="1247"/>
                  </a:cubicBezTo>
                  <a:cubicBezTo>
                    <a:pt x="547" y="1247"/>
                    <a:pt x="790" y="973"/>
                    <a:pt x="912" y="639"/>
                  </a:cubicBezTo>
                  <a:cubicBezTo>
                    <a:pt x="1033" y="304"/>
                    <a:pt x="942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289939" y="1638353"/>
              <a:ext cx="30144" cy="30144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608" y="0"/>
                  </a:moveTo>
                  <a:cubicBezTo>
                    <a:pt x="335" y="0"/>
                    <a:pt x="92" y="274"/>
                    <a:pt x="31" y="548"/>
                  </a:cubicBezTo>
                  <a:cubicBezTo>
                    <a:pt x="0" y="852"/>
                    <a:pt x="152" y="1034"/>
                    <a:pt x="426" y="1034"/>
                  </a:cubicBezTo>
                  <a:cubicBezTo>
                    <a:pt x="699" y="1034"/>
                    <a:pt x="943" y="821"/>
                    <a:pt x="1003" y="517"/>
                  </a:cubicBezTo>
                  <a:cubicBezTo>
                    <a:pt x="1034" y="244"/>
                    <a:pt x="88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420193" y="1629491"/>
              <a:ext cx="32826" cy="32826"/>
            </a:xfrm>
            <a:custGeom>
              <a:avLst/>
              <a:gdLst/>
              <a:ahLst/>
              <a:cxnLst/>
              <a:rect l="l" t="t" r="r" b="b"/>
              <a:pathLst>
                <a:path w="1126" h="1126" extrusionOk="0">
                  <a:moveTo>
                    <a:pt x="700" y="1"/>
                  </a:moveTo>
                  <a:cubicBezTo>
                    <a:pt x="426" y="1"/>
                    <a:pt x="183" y="274"/>
                    <a:pt x="92" y="578"/>
                  </a:cubicBezTo>
                  <a:cubicBezTo>
                    <a:pt x="0" y="882"/>
                    <a:pt x="183" y="1125"/>
                    <a:pt x="426" y="1125"/>
                  </a:cubicBezTo>
                  <a:cubicBezTo>
                    <a:pt x="700" y="1125"/>
                    <a:pt x="973" y="852"/>
                    <a:pt x="1034" y="548"/>
                  </a:cubicBezTo>
                  <a:cubicBezTo>
                    <a:pt x="1125" y="244"/>
                    <a:pt x="97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52224" y="1622406"/>
              <a:ext cx="31047" cy="33700"/>
            </a:xfrm>
            <a:custGeom>
              <a:avLst/>
              <a:gdLst/>
              <a:ahLst/>
              <a:cxnLst/>
              <a:rect l="l" t="t" r="r" b="b"/>
              <a:pathLst>
                <a:path w="1065" h="1156" extrusionOk="0">
                  <a:moveTo>
                    <a:pt x="700" y="0"/>
                  </a:moveTo>
                  <a:cubicBezTo>
                    <a:pt x="456" y="31"/>
                    <a:pt x="152" y="304"/>
                    <a:pt x="92" y="608"/>
                  </a:cubicBezTo>
                  <a:cubicBezTo>
                    <a:pt x="0" y="943"/>
                    <a:pt x="122" y="1155"/>
                    <a:pt x="396" y="1155"/>
                  </a:cubicBezTo>
                  <a:cubicBezTo>
                    <a:pt x="669" y="1125"/>
                    <a:pt x="912" y="851"/>
                    <a:pt x="1004" y="547"/>
                  </a:cubicBezTo>
                  <a:cubicBezTo>
                    <a:pt x="1064" y="244"/>
                    <a:pt x="973" y="0"/>
                    <a:pt x="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79825" y="1618792"/>
              <a:ext cx="30960" cy="34662"/>
            </a:xfrm>
            <a:custGeom>
              <a:avLst/>
              <a:gdLst/>
              <a:ahLst/>
              <a:cxnLst/>
              <a:rect l="l" t="t" r="r" b="b"/>
              <a:pathLst>
                <a:path w="1062" h="1189" extrusionOk="0">
                  <a:moveTo>
                    <a:pt x="785" y="1"/>
                  </a:moveTo>
                  <a:cubicBezTo>
                    <a:pt x="777" y="1"/>
                    <a:pt x="769" y="1"/>
                    <a:pt x="760" y="3"/>
                  </a:cubicBezTo>
                  <a:cubicBezTo>
                    <a:pt x="487" y="3"/>
                    <a:pt x="244" y="246"/>
                    <a:pt x="122" y="611"/>
                  </a:cubicBezTo>
                  <a:cubicBezTo>
                    <a:pt x="0" y="915"/>
                    <a:pt x="152" y="1188"/>
                    <a:pt x="396" y="1188"/>
                  </a:cubicBezTo>
                  <a:cubicBezTo>
                    <a:pt x="608" y="1188"/>
                    <a:pt x="882" y="915"/>
                    <a:pt x="1003" y="580"/>
                  </a:cubicBezTo>
                  <a:cubicBezTo>
                    <a:pt x="1061" y="290"/>
                    <a:pt x="954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802994" y="1617975"/>
              <a:ext cx="31922" cy="35479"/>
            </a:xfrm>
            <a:custGeom>
              <a:avLst/>
              <a:gdLst/>
              <a:ahLst/>
              <a:cxnLst/>
              <a:rect l="l" t="t" r="r" b="b"/>
              <a:pathLst>
                <a:path w="1095" h="1217" extrusionOk="0">
                  <a:moveTo>
                    <a:pt x="760" y="0"/>
                  </a:moveTo>
                  <a:cubicBezTo>
                    <a:pt x="487" y="0"/>
                    <a:pt x="213" y="244"/>
                    <a:pt x="122" y="608"/>
                  </a:cubicBezTo>
                  <a:cubicBezTo>
                    <a:pt x="0" y="943"/>
                    <a:pt x="152" y="1216"/>
                    <a:pt x="365" y="1216"/>
                  </a:cubicBezTo>
                  <a:cubicBezTo>
                    <a:pt x="608" y="1216"/>
                    <a:pt x="882" y="943"/>
                    <a:pt x="973" y="608"/>
                  </a:cubicBezTo>
                  <a:cubicBezTo>
                    <a:pt x="1095" y="244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924385" y="1619754"/>
              <a:ext cx="31047" cy="34575"/>
            </a:xfrm>
            <a:custGeom>
              <a:avLst/>
              <a:gdLst/>
              <a:ahLst/>
              <a:cxnLst/>
              <a:rect l="l" t="t" r="r" b="b"/>
              <a:pathLst>
                <a:path w="1065" h="1186" extrusionOk="0">
                  <a:moveTo>
                    <a:pt x="700" y="0"/>
                  </a:moveTo>
                  <a:cubicBezTo>
                    <a:pt x="457" y="0"/>
                    <a:pt x="213" y="243"/>
                    <a:pt x="92" y="578"/>
                  </a:cubicBezTo>
                  <a:cubicBezTo>
                    <a:pt x="1" y="912"/>
                    <a:pt x="122" y="1186"/>
                    <a:pt x="365" y="1186"/>
                  </a:cubicBezTo>
                  <a:cubicBezTo>
                    <a:pt x="609" y="1186"/>
                    <a:pt x="882" y="942"/>
                    <a:pt x="973" y="608"/>
                  </a:cubicBezTo>
                  <a:cubicBezTo>
                    <a:pt x="1064" y="274"/>
                    <a:pt x="973" y="0"/>
                    <a:pt x="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276646" y="1757966"/>
              <a:ext cx="26616" cy="28395"/>
            </a:xfrm>
            <a:custGeom>
              <a:avLst/>
              <a:gdLst/>
              <a:ahLst/>
              <a:cxnLst/>
              <a:rect l="l" t="t" r="r" b="b"/>
              <a:pathLst>
                <a:path w="913" h="974" extrusionOk="0">
                  <a:moveTo>
                    <a:pt x="48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183" y="974"/>
                    <a:pt x="426" y="974"/>
                  </a:cubicBezTo>
                  <a:cubicBezTo>
                    <a:pt x="699" y="974"/>
                    <a:pt x="882" y="761"/>
                    <a:pt x="912" y="518"/>
                  </a:cubicBezTo>
                  <a:cubicBezTo>
                    <a:pt x="912" y="244"/>
                    <a:pt x="730" y="62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401593" y="1757091"/>
              <a:ext cx="26616" cy="29269"/>
            </a:xfrm>
            <a:custGeom>
              <a:avLst/>
              <a:gdLst/>
              <a:ahLst/>
              <a:cxnLst/>
              <a:rect l="l" t="t" r="r" b="b"/>
              <a:pathLst>
                <a:path w="913" h="1004" extrusionOk="0">
                  <a:moveTo>
                    <a:pt x="547" y="0"/>
                  </a:moveTo>
                  <a:cubicBezTo>
                    <a:pt x="304" y="0"/>
                    <a:pt x="91" y="244"/>
                    <a:pt x="61" y="487"/>
                  </a:cubicBezTo>
                  <a:cubicBezTo>
                    <a:pt x="0" y="760"/>
                    <a:pt x="183" y="1004"/>
                    <a:pt x="426" y="1004"/>
                  </a:cubicBezTo>
                  <a:cubicBezTo>
                    <a:pt x="669" y="1004"/>
                    <a:pt x="882" y="760"/>
                    <a:pt x="912" y="487"/>
                  </a:cubicBezTo>
                  <a:cubicBezTo>
                    <a:pt x="912" y="183"/>
                    <a:pt x="760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525637" y="1753534"/>
              <a:ext cx="28395" cy="30173"/>
            </a:xfrm>
            <a:custGeom>
              <a:avLst/>
              <a:gdLst/>
              <a:ahLst/>
              <a:cxnLst/>
              <a:rect l="l" t="t" r="r" b="b"/>
              <a:pathLst>
                <a:path w="974" h="1035" extrusionOk="0">
                  <a:moveTo>
                    <a:pt x="578" y="1"/>
                  </a:moveTo>
                  <a:cubicBezTo>
                    <a:pt x="305" y="62"/>
                    <a:pt x="92" y="274"/>
                    <a:pt x="61" y="548"/>
                  </a:cubicBezTo>
                  <a:cubicBezTo>
                    <a:pt x="1" y="822"/>
                    <a:pt x="213" y="1034"/>
                    <a:pt x="426" y="1034"/>
                  </a:cubicBezTo>
                  <a:cubicBezTo>
                    <a:pt x="669" y="1034"/>
                    <a:pt x="882" y="822"/>
                    <a:pt x="912" y="548"/>
                  </a:cubicBezTo>
                  <a:cubicBezTo>
                    <a:pt x="973" y="274"/>
                    <a:pt x="821" y="62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648806" y="1753534"/>
              <a:ext cx="27491" cy="30173"/>
            </a:xfrm>
            <a:custGeom>
              <a:avLst/>
              <a:gdLst/>
              <a:ahLst/>
              <a:cxnLst/>
              <a:rect l="l" t="t" r="r" b="b"/>
              <a:pathLst>
                <a:path w="943" h="1035" extrusionOk="0">
                  <a:moveTo>
                    <a:pt x="578" y="1"/>
                  </a:moveTo>
                  <a:cubicBezTo>
                    <a:pt x="335" y="1"/>
                    <a:pt x="92" y="274"/>
                    <a:pt x="31" y="548"/>
                  </a:cubicBezTo>
                  <a:cubicBezTo>
                    <a:pt x="1" y="822"/>
                    <a:pt x="183" y="1034"/>
                    <a:pt x="426" y="1034"/>
                  </a:cubicBezTo>
                  <a:cubicBezTo>
                    <a:pt x="639" y="1034"/>
                    <a:pt x="882" y="822"/>
                    <a:pt x="912" y="548"/>
                  </a:cubicBezTo>
                  <a:cubicBezTo>
                    <a:pt x="943" y="274"/>
                    <a:pt x="791" y="62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771101" y="1755313"/>
              <a:ext cx="28365" cy="29269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47" y="1"/>
                  </a:moveTo>
                  <a:cubicBezTo>
                    <a:pt x="335" y="1"/>
                    <a:pt x="61" y="244"/>
                    <a:pt x="31" y="517"/>
                  </a:cubicBezTo>
                  <a:cubicBezTo>
                    <a:pt x="0" y="791"/>
                    <a:pt x="183" y="1004"/>
                    <a:pt x="395" y="1004"/>
                  </a:cubicBezTo>
                  <a:cubicBezTo>
                    <a:pt x="669" y="1004"/>
                    <a:pt x="912" y="791"/>
                    <a:pt x="942" y="517"/>
                  </a:cubicBezTo>
                  <a:cubicBezTo>
                    <a:pt x="973" y="213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896020" y="1753534"/>
              <a:ext cx="27520" cy="30173"/>
            </a:xfrm>
            <a:custGeom>
              <a:avLst/>
              <a:gdLst/>
              <a:ahLst/>
              <a:cxnLst/>
              <a:rect l="l" t="t" r="r" b="b"/>
              <a:pathLst>
                <a:path w="944" h="1035" extrusionOk="0">
                  <a:moveTo>
                    <a:pt x="579" y="1"/>
                  </a:moveTo>
                  <a:cubicBezTo>
                    <a:pt x="305" y="1"/>
                    <a:pt x="62" y="274"/>
                    <a:pt x="31" y="548"/>
                  </a:cubicBezTo>
                  <a:cubicBezTo>
                    <a:pt x="1" y="822"/>
                    <a:pt x="183" y="1034"/>
                    <a:pt x="427" y="1034"/>
                  </a:cubicBezTo>
                  <a:cubicBezTo>
                    <a:pt x="639" y="1034"/>
                    <a:pt x="882" y="822"/>
                    <a:pt x="913" y="548"/>
                  </a:cubicBezTo>
                  <a:cubicBezTo>
                    <a:pt x="943" y="274"/>
                    <a:pt x="791" y="62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275742" y="594518"/>
              <a:ext cx="25742" cy="24838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457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669"/>
                    <a:pt x="214" y="852"/>
                    <a:pt x="457" y="852"/>
                  </a:cubicBezTo>
                  <a:cubicBezTo>
                    <a:pt x="670" y="852"/>
                    <a:pt x="882" y="669"/>
                    <a:pt x="882" y="456"/>
                  </a:cubicBezTo>
                  <a:cubicBezTo>
                    <a:pt x="882" y="213"/>
                    <a:pt x="639" y="31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398911" y="606034"/>
              <a:ext cx="24867" cy="24838"/>
            </a:xfrm>
            <a:custGeom>
              <a:avLst/>
              <a:gdLst/>
              <a:ahLst/>
              <a:cxnLst/>
              <a:rect l="l" t="t" r="r" b="b"/>
              <a:pathLst>
                <a:path w="853" h="852" extrusionOk="0">
                  <a:moveTo>
                    <a:pt x="396" y="1"/>
                  </a:moveTo>
                  <a:cubicBezTo>
                    <a:pt x="183" y="1"/>
                    <a:pt x="1" y="213"/>
                    <a:pt x="1" y="426"/>
                  </a:cubicBezTo>
                  <a:cubicBezTo>
                    <a:pt x="1" y="669"/>
                    <a:pt x="214" y="852"/>
                    <a:pt x="457" y="852"/>
                  </a:cubicBezTo>
                  <a:cubicBezTo>
                    <a:pt x="700" y="852"/>
                    <a:pt x="852" y="669"/>
                    <a:pt x="852" y="426"/>
                  </a:cubicBezTo>
                  <a:cubicBezTo>
                    <a:pt x="852" y="21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283730" y="693754"/>
              <a:ext cx="28395" cy="22185"/>
            </a:xfrm>
            <a:custGeom>
              <a:avLst/>
              <a:gdLst/>
              <a:ahLst/>
              <a:cxnLst/>
              <a:rect l="l" t="t" r="r" b="b"/>
              <a:pathLst>
                <a:path w="974" h="761" extrusionOk="0">
                  <a:moveTo>
                    <a:pt x="396" y="1"/>
                  </a:moveTo>
                  <a:cubicBezTo>
                    <a:pt x="183" y="31"/>
                    <a:pt x="1" y="183"/>
                    <a:pt x="31" y="426"/>
                  </a:cubicBezTo>
                  <a:cubicBezTo>
                    <a:pt x="61" y="609"/>
                    <a:pt x="305" y="761"/>
                    <a:pt x="548" y="761"/>
                  </a:cubicBezTo>
                  <a:cubicBezTo>
                    <a:pt x="791" y="761"/>
                    <a:pt x="973" y="578"/>
                    <a:pt x="943" y="396"/>
                  </a:cubicBezTo>
                  <a:cubicBezTo>
                    <a:pt x="912" y="153"/>
                    <a:pt x="66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412205" y="689322"/>
              <a:ext cx="29269" cy="21310"/>
            </a:xfrm>
            <a:custGeom>
              <a:avLst/>
              <a:gdLst/>
              <a:ahLst/>
              <a:cxnLst/>
              <a:rect l="l" t="t" r="r" b="b"/>
              <a:pathLst>
                <a:path w="1004" h="731" extrusionOk="0">
                  <a:moveTo>
                    <a:pt x="396" y="1"/>
                  </a:moveTo>
                  <a:cubicBezTo>
                    <a:pt x="153" y="1"/>
                    <a:pt x="1" y="183"/>
                    <a:pt x="31" y="396"/>
                  </a:cubicBezTo>
                  <a:cubicBezTo>
                    <a:pt x="92" y="578"/>
                    <a:pt x="335" y="730"/>
                    <a:pt x="609" y="730"/>
                  </a:cubicBezTo>
                  <a:cubicBezTo>
                    <a:pt x="822" y="700"/>
                    <a:pt x="1004" y="548"/>
                    <a:pt x="943" y="335"/>
                  </a:cubicBezTo>
                  <a:cubicBezTo>
                    <a:pt x="913" y="15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540709" y="685795"/>
              <a:ext cx="29269" cy="19503"/>
            </a:xfrm>
            <a:custGeom>
              <a:avLst/>
              <a:gdLst/>
              <a:ahLst/>
              <a:cxnLst/>
              <a:rect l="l" t="t" r="r" b="b"/>
              <a:pathLst>
                <a:path w="1004" h="669" extrusionOk="0">
                  <a:moveTo>
                    <a:pt x="395" y="0"/>
                  </a:moveTo>
                  <a:cubicBezTo>
                    <a:pt x="152" y="0"/>
                    <a:pt x="0" y="152"/>
                    <a:pt x="61" y="365"/>
                  </a:cubicBezTo>
                  <a:cubicBezTo>
                    <a:pt x="91" y="547"/>
                    <a:pt x="365" y="669"/>
                    <a:pt x="639" y="669"/>
                  </a:cubicBezTo>
                  <a:cubicBezTo>
                    <a:pt x="851" y="669"/>
                    <a:pt x="1003" y="517"/>
                    <a:pt x="943" y="304"/>
                  </a:cubicBezTo>
                  <a:cubicBezTo>
                    <a:pt x="851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303233" y="781473"/>
              <a:ext cx="31922" cy="21427"/>
            </a:xfrm>
            <a:custGeom>
              <a:avLst/>
              <a:gdLst/>
              <a:ahLst/>
              <a:cxnLst/>
              <a:rect l="l" t="t" r="r" b="b"/>
              <a:pathLst>
                <a:path w="1095" h="735" extrusionOk="0">
                  <a:moveTo>
                    <a:pt x="426" y="1"/>
                  </a:moveTo>
                  <a:cubicBezTo>
                    <a:pt x="152" y="31"/>
                    <a:pt x="0" y="214"/>
                    <a:pt x="31" y="426"/>
                  </a:cubicBezTo>
                  <a:cubicBezTo>
                    <a:pt x="114" y="593"/>
                    <a:pt x="349" y="734"/>
                    <a:pt x="575" y="734"/>
                  </a:cubicBezTo>
                  <a:cubicBezTo>
                    <a:pt x="596" y="734"/>
                    <a:pt x="618" y="733"/>
                    <a:pt x="639" y="730"/>
                  </a:cubicBezTo>
                  <a:cubicBezTo>
                    <a:pt x="912" y="730"/>
                    <a:pt x="1095" y="518"/>
                    <a:pt x="1034" y="335"/>
                  </a:cubicBezTo>
                  <a:cubicBezTo>
                    <a:pt x="943" y="153"/>
                    <a:pt x="69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440570" y="769842"/>
              <a:ext cx="33700" cy="18337"/>
            </a:xfrm>
            <a:custGeom>
              <a:avLst/>
              <a:gdLst/>
              <a:ahLst/>
              <a:cxnLst/>
              <a:rect l="l" t="t" r="r" b="b"/>
              <a:pathLst>
                <a:path w="1156" h="629" extrusionOk="0">
                  <a:moveTo>
                    <a:pt x="497" y="1"/>
                  </a:moveTo>
                  <a:cubicBezTo>
                    <a:pt x="474" y="1"/>
                    <a:pt x="450" y="2"/>
                    <a:pt x="426" y="5"/>
                  </a:cubicBezTo>
                  <a:cubicBezTo>
                    <a:pt x="153" y="5"/>
                    <a:pt x="1" y="157"/>
                    <a:pt x="92" y="370"/>
                  </a:cubicBezTo>
                  <a:cubicBezTo>
                    <a:pt x="142" y="520"/>
                    <a:pt x="356" y="629"/>
                    <a:pt x="583" y="629"/>
                  </a:cubicBezTo>
                  <a:cubicBezTo>
                    <a:pt x="632" y="629"/>
                    <a:pt x="682" y="623"/>
                    <a:pt x="730" y="613"/>
                  </a:cubicBezTo>
                  <a:cubicBezTo>
                    <a:pt x="1004" y="613"/>
                    <a:pt x="1156" y="461"/>
                    <a:pt x="1064" y="278"/>
                  </a:cubicBezTo>
                  <a:cubicBezTo>
                    <a:pt x="953" y="140"/>
                    <a:pt x="741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574380" y="760076"/>
              <a:ext cx="35479" cy="16121"/>
            </a:xfrm>
            <a:custGeom>
              <a:avLst/>
              <a:gdLst/>
              <a:ahLst/>
              <a:cxnLst/>
              <a:rect l="l" t="t" r="r" b="b"/>
              <a:pathLst>
                <a:path w="1217" h="553" extrusionOk="0">
                  <a:moveTo>
                    <a:pt x="520" y="1"/>
                  </a:moveTo>
                  <a:cubicBezTo>
                    <a:pt x="489" y="1"/>
                    <a:pt x="458" y="2"/>
                    <a:pt x="426" y="5"/>
                  </a:cubicBezTo>
                  <a:cubicBezTo>
                    <a:pt x="152" y="5"/>
                    <a:pt x="0" y="157"/>
                    <a:pt x="122" y="309"/>
                  </a:cubicBezTo>
                  <a:cubicBezTo>
                    <a:pt x="244" y="461"/>
                    <a:pt x="547" y="553"/>
                    <a:pt x="821" y="553"/>
                  </a:cubicBezTo>
                  <a:cubicBezTo>
                    <a:pt x="1064" y="553"/>
                    <a:pt x="1216" y="401"/>
                    <a:pt x="1125" y="249"/>
                  </a:cubicBezTo>
                  <a:cubicBezTo>
                    <a:pt x="1016" y="112"/>
                    <a:pt x="785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707286" y="754012"/>
              <a:ext cx="33700" cy="14226"/>
            </a:xfrm>
            <a:custGeom>
              <a:avLst/>
              <a:gdLst/>
              <a:ahLst/>
              <a:cxnLst/>
              <a:rect l="l" t="t" r="r" b="b"/>
              <a:pathLst>
                <a:path w="1156" h="488" extrusionOk="0">
                  <a:moveTo>
                    <a:pt x="396" y="1"/>
                  </a:moveTo>
                  <a:cubicBezTo>
                    <a:pt x="122" y="1"/>
                    <a:pt x="1" y="92"/>
                    <a:pt x="122" y="244"/>
                  </a:cubicBezTo>
                  <a:cubicBezTo>
                    <a:pt x="244" y="365"/>
                    <a:pt x="548" y="487"/>
                    <a:pt x="821" y="487"/>
                  </a:cubicBezTo>
                  <a:cubicBezTo>
                    <a:pt x="1034" y="487"/>
                    <a:pt x="1156" y="365"/>
                    <a:pt x="1034" y="213"/>
                  </a:cubicBezTo>
                  <a:cubicBezTo>
                    <a:pt x="913" y="92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328042" y="865491"/>
              <a:ext cx="35479" cy="20174"/>
            </a:xfrm>
            <a:custGeom>
              <a:avLst/>
              <a:gdLst/>
              <a:ahLst/>
              <a:cxnLst/>
              <a:rect l="l" t="t" r="r" b="b"/>
              <a:pathLst>
                <a:path w="1217" h="692" extrusionOk="0">
                  <a:moveTo>
                    <a:pt x="590" y="1"/>
                  </a:moveTo>
                  <a:cubicBezTo>
                    <a:pt x="556" y="1"/>
                    <a:pt x="521" y="3"/>
                    <a:pt x="487" y="7"/>
                  </a:cubicBezTo>
                  <a:cubicBezTo>
                    <a:pt x="183" y="37"/>
                    <a:pt x="0" y="219"/>
                    <a:pt x="61" y="432"/>
                  </a:cubicBezTo>
                  <a:cubicBezTo>
                    <a:pt x="136" y="582"/>
                    <a:pt x="314" y="691"/>
                    <a:pt x="544" y="691"/>
                  </a:cubicBezTo>
                  <a:cubicBezTo>
                    <a:pt x="594" y="691"/>
                    <a:pt x="646" y="686"/>
                    <a:pt x="699" y="675"/>
                  </a:cubicBezTo>
                  <a:cubicBezTo>
                    <a:pt x="1003" y="645"/>
                    <a:pt x="1216" y="462"/>
                    <a:pt x="1125" y="280"/>
                  </a:cubicBezTo>
                  <a:cubicBezTo>
                    <a:pt x="1072" y="94"/>
                    <a:pt x="832" y="1"/>
                    <a:pt x="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476020" y="844239"/>
              <a:ext cx="35479" cy="18075"/>
            </a:xfrm>
            <a:custGeom>
              <a:avLst/>
              <a:gdLst/>
              <a:ahLst/>
              <a:cxnLst/>
              <a:rect l="l" t="t" r="r" b="b"/>
              <a:pathLst>
                <a:path w="1217" h="620" extrusionOk="0">
                  <a:moveTo>
                    <a:pt x="572" y="0"/>
                  </a:moveTo>
                  <a:cubicBezTo>
                    <a:pt x="534" y="0"/>
                    <a:pt x="495" y="2"/>
                    <a:pt x="456" y="6"/>
                  </a:cubicBezTo>
                  <a:cubicBezTo>
                    <a:pt x="152" y="36"/>
                    <a:pt x="0" y="249"/>
                    <a:pt x="92" y="401"/>
                  </a:cubicBezTo>
                  <a:cubicBezTo>
                    <a:pt x="145" y="534"/>
                    <a:pt x="382" y="620"/>
                    <a:pt x="643" y="620"/>
                  </a:cubicBezTo>
                  <a:cubicBezTo>
                    <a:pt x="682" y="620"/>
                    <a:pt x="721" y="618"/>
                    <a:pt x="760" y="614"/>
                  </a:cubicBezTo>
                  <a:cubicBezTo>
                    <a:pt x="1064" y="584"/>
                    <a:pt x="1216" y="401"/>
                    <a:pt x="1155" y="249"/>
                  </a:cubicBezTo>
                  <a:cubicBezTo>
                    <a:pt x="1076" y="90"/>
                    <a:pt x="83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621345" y="825756"/>
              <a:ext cx="36353" cy="17025"/>
            </a:xfrm>
            <a:custGeom>
              <a:avLst/>
              <a:gdLst/>
              <a:ahLst/>
              <a:cxnLst/>
              <a:rect l="l" t="t" r="r" b="b"/>
              <a:pathLst>
                <a:path w="1247" h="584" extrusionOk="0">
                  <a:moveTo>
                    <a:pt x="641" y="1"/>
                  </a:moveTo>
                  <a:cubicBezTo>
                    <a:pt x="571" y="1"/>
                    <a:pt x="498" y="10"/>
                    <a:pt x="426" y="32"/>
                  </a:cubicBezTo>
                  <a:cubicBezTo>
                    <a:pt x="152" y="63"/>
                    <a:pt x="0" y="214"/>
                    <a:pt x="122" y="366"/>
                  </a:cubicBezTo>
                  <a:cubicBezTo>
                    <a:pt x="203" y="475"/>
                    <a:pt x="504" y="584"/>
                    <a:pt x="740" y="584"/>
                  </a:cubicBezTo>
                  <a:cubicBezTo>
                    <a:pt x="768" y="584"/>
                    <a:pt x="795" y="582"/>
                    <a:pt x="821" y="579"/>
                  </a:cubicBezTo>
                  <a:cubicBezTo>
                    <a:pt x="1095" y="518"/>
                    <a:pt x="1247" y="366"/>
                    <a:pt x="1125" y="214"/>
                  </a:cubicBezTo>
                  <a:cubicBezTo>
                    <a:pt x="1056" y="99"/>
                    <a:pt x="863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59586" y="813250"/>
              <a:ext cx="35449" cy="13585"/>
            </a:xfrm>
            <a:custGeom>
              <a:avLst/>
              <a:gdLst/>
              <a:ahLst/>
              <a:cxnLst/>
              <a:rect l="l" t="t" r="r" b="b"/>
              <a:pathLst>
                <a:path w="1216" h="466" extrusionOk="0">
                  <a:moveTo>
                    <a:pt x="492" y="0"/>
                  </a:moveTo>
                  <a:cubicBezTo>
                    <a:pt x="460" y="0"/>
                    <a:pt x="428" y="2"/>
                    <a:pt x="395" y="5"/>
                  </a:cubicBezTo>
                  <a:cubicBezTo>
                    <a:pt x="122" y="5"/>
                    <a:pt x="0" y="127"/>
                    <a:pt x="122" y="279"/>
                  </a:cubicBezTo>
                  <a:cubicBezTo>
                    <a:pt x="257" y="360"/>
                    <a:pt x="514" y="466"/>
                    <a:pt x="763" y="466"/>
                  </a:cubicBezTo>
                  <a:cubicBezTo>
                    <a:pt x="792" y="466"/>
                    <a:pt x="822" y="464"/>
                    <a:pt x="851" y="461"/>
                  </a:cubicBezTo>
                  <a:cubicBezTo>
                    <a:pt x="1094" y="461"/>
                    <a:pt x="1216" y="309"/>
                    <a:pt x="1094" y="188"/>
                  </a:cubicBezTo>
                  <a:cubicBezTo>
                    <a:pt x="1013" y="106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51976" y="948955"/>
              <a:ext cx="35449" cy="22651"/>
            </a:xfrm>
            <a:custGeom>
              <a:avLst/>
              <a:gdLst/>
              <a:ahLst/>
              <a:cxnLst/>
              <a:rect l="l" t="t" r="r" b="b"/>
              <a:pathLst>
                <a:path w="1216" h="777" extrusionOk="0">
                  <a:moveTo>
                    <a:pt x="757" y="0"/>
                  </a:moveTo>
                  <a:cubicBezTo>
                    <a:pt x="689" y="0"/>
                    <a:pt x="618" y="10"/>
                    <a:pt x="547" y="31"/>
                  </a:cubicBezTo>
                  <a:cubicBezTo>
                    <a:pt x="182" y="62"/>
                    <a:pt x="0" y="305"/>
                    <a:pt x="30" y="487"/>
                  </a:cubicBezTo>
                  <a:cubicBezTo>
                    <a:pt x="81" y="663"/>
                    <a:pt x="297" y="776"/>
                    <a:pt x="542" y="776"/>
                  </a:cubicBezTo>
                  <a:cubicBezTo>
                    <a:pt x="593" y="776"/>
                    <a:pt x="646" y="771"/>
                    <a:pt x="699" y="761"/>
                  </a:cubicBezTo>
                  <a:cubicBezTo>
                    <a:pt x="1033" y="669"/>
                    <a:pt x="1216" y="457"/>
                    <a:pt x="1185" y="244"/>
                  </a:cubicBezTo>
                  <a:cubicBezTo>
                    <a:pt x="1162" y="104"/>
                    <a:pt x="978" y="0"/>
                    <a:pt x="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511469" y="918607"/>
              <a:ext cx="36353" cy="19765"/>
            </a:xfrm>
            <a:custGeom>
              <a:avLst/>
              <a:gdLst/>
              <a:ahLst/>
              <a:cxnLst/>
              <a:rect l="l" t="t" r="r" b="b"/>
              <a:pathLst>
                <a:path w="1247" h="678" extrusionOk="0">
                  <a:moveTo>
                    <a:pt x="634" y="1"/>
                  </a:moveTo>
                  <a:cubicBezTo>
                    <a:pt x="585" y="1"/>
                    <a:pt x="536" y="3"/>
                    <a:pt x="487" y="8"/>
                  </a:cubicBezTo>
                  <a:cubicBezTo>
                    <a:pt x="183" y="39"/>
                    <a:pt x="0" y="221"/>
                    <a:pt x="91" y="434"/>
                  </a:cubicBezTo>
                  <a:cubicBezTo>
                    <a:pt x="138" y="574"/>
                    <a:pt x="327" y="678"/>
                    <a:pt x="550" y="678"/>
                  </a:cubicBezTo>
                  <a:cubicBezTo>
                    <a:pt x="618" y="678"/>
                    <a:pt x="689" y="668"/>
                    <a:pt x="760" y="647"/>
                  </a:cubicBezTo>
                  <a:cubicBezTo>
                    <a:pt x="1064" y="616"/>
                    <a:pt x="1246" y="434"/>
                    <a:pt x="1186" y="221"/>
                  </a:cubicBezTo>
                  <a:cubicBezTo>
                    <a:pt x="1109" y="68"/>
                    <a:pt x="884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665657" y="891699"/>
              <a:ext cx="36353" cy="18512"/>
            </a:xfrm>
            <a:custGeom>
              <a:avLst/>
              <a:gdLst/>
              <a:ahLst/>
              <a:cxnLst/>
              <a:rect l="l" t="t" r="r" b="b"/>
              <a:pathLst>
                <a:path w="1247" h="635" extrusionOk="0">
                  <a:moveTo>
                    <a:pt x="648" y="1"/>
                  </a:moveTo>
                  <a:cubicBezTo>
                    <a:pt x="584" y="1"/>
                    <a:pt x="519" y="7"/>
                    <a:pt x="456" y="19"/>
                  </a:cubicBezTo>
                  <a:cubicBezTo>
                    <a:pt x="152" y="50"/>
                    <a:pt x="0" y="232"/>
                    <a:pt x="61" y="384"/>
                  </a:cubicBezTo>
                  <a:cubicBezTo>
                    <a:pt x="163" y="563"/>
                    <a:pt x="395" y="635"/>
                    <a:pt x="647" y="635"/>
                  </a:cubicBezTo>
                  <a:cubicBezTo>
                    <a:pt x="694" y="635"/>
                    <a:pt x="742" y="632"/>
                    <a:pt x="790" y="627"/>
                  </a:cubicBezTo>
                  <a:cubicBezTo>
                    <a:pt x="1094" y="597"/>
                    <a:pt x="1246" y="384"/>
                    <a:pt x="1186" y="232"/>
                  </a:cubicBezTo>
                  <a:cubicBezTo>
                    <a:pt x="1113" y="88"/>
                    <a:pt x="889" y="1"/>
                    <a:pt x="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811856" y="873625"/>
              <a:ext cx="35479" cy="16180"/>
            </a:xfrm>
            <a:custGeom>
              <a:avLst/>
              <a:gdLst/>
              <a:ahLst/>
              <a:cxnLst/>
              <a:rect l="l" t="t" r="r" b="b"/>
              <a:pathLst>
                <a:path w="1217" h="555" extrusionOk="0">
                  <a:moveTo>
                    <a:pt x="607" y="0"/>
                  </a:moveTo>
                  <a:cubicBezTo>
                    <a:pt x="545" y="0"/>
                    <a:pt x="484" y="10"/>
                    <a:pt x="426" y="31"/>
                  </a:cubicBezTo>
                  <a:cubicBezTo>
                    <a:pt x="152" y="31"/>
                    <a:pt x="0" y="183"/>
                    <a:pt x="92" y="335"/>
                  </a:cubicBezTo>
                  <a:cubicBezTo>
                    <a:pt x="197" y="468"/>
                    <a:pt x="442" y="554"/>
                    <a:pt x="684" y="554"/>
                  </a:cubicBezTo>
                  <a:cubicBezTo>
                    <a:pt x="720" y="554"/>
                    <a:pt x="755" y="552"/>
                    <a:pt x="791" y="548"/>
                  </a:cubicBezTo>
                  <a:cubicBezTo>
                    <a:pt x="1064" y="518"/>
                    <a:pt x="1216" y="366"/>
                    <a:pt x="1095" y="214"/>
                  </a:cubicBezTo>
                  <a:cubicBezTo>
                    <a:pt x="1002" y="98"/>
                    <a:pt x="804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368797" y="1038803"/>
              <a:ext cx="37257" cy="24488"/>
            </a:xfrm>
            <a:custGeom>
              <a:avLst/>
              <a:gdLst/>
              <a:ahLst/>
              <a:cxnLst/>
              <a:rect l="l" t="t" r="r" b="b"/>
              <a:pathLst>
                <a:path w="1278" h="840" extrusionOk="0">
                  <a:moveTo>
                    <a:pt x="773" y="1"/>
                  </a:moveTo>
                  <a:cubicBezTo>
                    <a:pt x="711" y="1"/>
                    <a:pt x="645" y="7"/>
                    <a:pt x="578" y="19"/>
                  </a:cubicBezTo>
                  <a:cubicBezTo>
                    <a:pt x="274" y="80"/>
                    <a:pt x="1" y="323"/>
                    <a:pt x="31" y="536"/>
                  </a:cubicBezTo>
                  <a:cubicBezTo>
                    <a:pt x="54" y="724"/>
                    <a:pt x="224" y="840"/>
                    <a:pt x="455" y="840"/>
                  </a:cubicBezTo>
                  <a:cubicBezTo>
                    <a:pt x="522" y="840"/>
                    <a:pt x="594" y="830"/>
                    <a:pt x="669" y="809"/>
                  </a:cubicBezTo>
                  <a:cubicBezTo>
                    <a:pt x="1034" y="749"/>
                    <a:pt x="1277" y="505"/>
                    <a:pt x="1247" y="293"/>
                  </a:cubicBezTo>
                  <a:cubicBezTo>
                    <a:pt x="1222" y="98"/>
                    <a:pt x="1023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536278" y="1001225"/>
              <a:ext cx="36353" cy="23526"/>
            </a:xfrm>
            <a:custGeom>
              <a:avLst/>
              <a:gdLst/>
              <a:ahLst/>
              <a:cxnLst/>
              <a:rect l="l" t="t" r="r" b="b"/>
              <a:pathLst>
                <a:path w="1247" h="807" extrusionOk="0">
                  <a:moveTo>
                    <a:pt x="758" y="0"/>
                  </a:moveTo>
                  <a:cubicBezTo>
                    <a:pt x="690" y="0"/>
                    <a:pt x="619" y="10"/>
                    <a:pt x="547" y="31"/>
                  </a:cubicBezTo>
                  <a:cubicBezTo>
                    <a:pt x="213" y="92"/>
                    <a:pt x="0" y="275"/>
                    <a:pt x="31" y="518"/>
                  </a:cubicBezTo>
                  <a:cubicBezTo>
                    <a:pt x="56" y="693"/>
                    <a:pt x="247" y="807"/>
                    <a:pt x="501" y="807"/>
                  </a:cubicBezTo>
                  <a:cubicBezTo>
                    <a:pt x="554" y="807"/>
                    <a:pt x="611" y="802"/>
                    <a:pt x="669" y="791"/>
                  </a:cubicBezTo>
                  <a:cubicBezTo>
                    <a:pt x="1003" y="700"/>
                    <a:pt x="1247" y="427"/>
                    <a:pt x="1216" y="244"/>
                  </a:cubicBezTo>
                  <a:cubicBezTo>
                    <a:pt x="1170" y="104"/>
                    <a:pt x="980" y="0"/>
                    <a:pt x="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00202" y="968254"/>
              <a:ext cx="33700" cy="21894"/>
            </a:xfrm>
            <a:custGeom>
              <a:avLst/>
              <a:gdLst/>
              <a:ahLst/>
              <a:cxnLst/>
              <a:rect l="l" t="t" r="r" b="b"/>
              <a:pathLst>
                <a:path w="1156" h="751" extrusionOk="0">
                  <a:moveTo>
                    <a:pt x="625" y="0"/>
                  </a:moveTo>
                  <a:cubicBezTo>
                    <a:pt x="580" y="0"/>
                    <a:pt x="534" y="3"/>
                    <a:pt x="487" y="7"/>
                  </a:cubicBezTo>
                  <a:cubicBezTo>
                    <a:pt x="183" y="38"/>
                    <a:pt x="1" y="281"/>
                    <a:pt x="31" y="463"/>
                  </a:cubicBezTo>
                  <a:cubicBezTo>
                    <a:pt x="57" y="618"/>
                    <a:pt x="279" y="751"/>
                    <a:pt x="531" y="751"/>
                  </a:cubicBezTo>
                  <a:cubicBezTo>
                    <a:pt x="576" y="751"/>
                    <a:pt x="623" y="746"/>
                    <a:pt x="669" y="737"/>
                  </a:cubicBezTo>
                  <a:cubicBezTo>
                    <a:pt x="973" y="707"/>
                    <a:pt x="1156" y="463"/>
                    <a:pt x="1125" y="281"/>
                  </a:cubicBezTo>
                  <a:cubicBezTo>
                    <a:pt x="1074" y="75"/>
                    <a:pt x="870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849084" y="945311"/>
              <a:ext cx="34575" cy="21515"/>
            </a:xfrm>
            <a:custGeom>
              <a:avLst/>
              <a:gdLst/>
              <a:ahLst/>
              <a:cxnLst/>
              <a:rect l="l" t="t" r="r" b="b"/>
              <a:pathLst>
                <a:path w="1186" h="738" extrusionOk="0">
                  <a:moveTo>
                    <a:pt x="580" y="0"/>
                  </a:moveTo>
                  <a:cubicBezTo>
                    <a:pt x="559" y="0"/>
                    <a:pt x="538" y="2"/>
                    <a:pt x="517" y="4"/>
                  </a:cubicBezTo>
                  <a:cubicBezTo>
                    <a:pt x="213" y="35"/>
                    <a:pt x="0" y="217"/>
                    <a:pt x="91" y="430"/>
                  </a:cubicBezTo>
                  <a:cubicBezTo>
                    <a:pt x="119" y="596"/>
                    <a:pt x="375" y="738"/>
                    <a:pt x="628" y="738"/>
                  </a:cubicBezTo>
                  <a:cubicBezTo>
                    <a:pt x="652" y="738"/>
                    <a:pt x="675" y="736"/>
                    <a:pt x="699" y="734"/>
                  </a:cubicBezTo>
                  <a:cubicBezTo>
                    <a:pt x="1003" y="673"/>
                    <a:pt x="1185" y="490"/>
                    <a:pt x="1125" y="308"/>
                  </a:cubicBezTo>
                  <a:cubicBezTo>
                    <a:pt x="1041" y="141"/>
                    <a:pt x="806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49194" y="938314"/>
              <a:ext cx="28395" cy="21310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5" y="1"/>
                  </a:moveTo>
                  <a:cubicBezTo>
                    <a:pt x="153" y="1"/>
                    <a:pt x="1" y="153"/>
                    <a:pt x="62" y="366"/>
                  </a:cubicBezTo>
                  <a:cubicBezTo>
                    <a:pt x="153" y="548"/>
                    <a:pt x="365" y="730"/>
                    <a:pt x="609" y="730"/>
                  </a:cubicBezTo>
                  <a:cubicBezTo>
                    <a:pt x="821" y="730"/>
                    <a:pt x="973" y="578"/>
                    <a:pt x="913" y="396"/>
                  </a:cubicBezTo>
                  <a:cubicBezTo>
                    <a:pt x="882" y="214"/>
                    <a:pt x="609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82504" y="2463864"/>
              <a:ext cx="33117" cy="33292"/>
            </a:xfrm>
            <a:custGeom>
              <a:avLst/>
              <a:gdLst/>
              <a:ahLst/>
              <a:cxnLst/>
              <a:rect l="l" t="t" r="r" b="b"/>
              <a:pathLst>
                <a:path w="1136" h="1142" extrusionOk="0">
                  <a:moveTo>
                    <a:pt x="803" y="1"/>
                  </a:moveTo>
                  <a:cubicBezTo>
                    <a:pt x="741" y="1"/>
                    <a:pt x="673" y="14"/>
                    <a:pt x="602" y="43"/>
                  </a:cubicBezTo>
                  <a:cubicBezTo>
                    <a:pt x="298" y="164"/>
                    <a:pt x="85" y="468"/>
                    <a:pt x="25" y="772"/>
                  </a:cubicBezTo>
                  <a:cubicBezTo>
                    <a:pt x="0" y="967"/>
                    <a:pt x="151" y="1142"/>
                    <a:pt x="368" y="1142"/>
                  </a:cubicBezTo>
                  <a:cubicBezTo>
                    <a:pt x="422" y="1142"/>
                    <a:pt x="481" y="1131"/>
                    <a:pt x="541" y="1106"/>
                  </a:cubicBezTo>
                  <a:cubicBezTo>
                    <a:pt x="785" y="985"/>
                    <a:pt x="1058" y="681"/>
                    <a:pt x="1089" y="377"/>
                  </a:cubicBezTo>
                  <a:cubicBezTo>
                    <a:pt x="1135" y="144"/>
                    <a:pt x="1003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033077" y="2417774"/>
              <a:ext cx="30931" cy="33496"/>
            </a:xfrm>
            <a:custGeom>
              <a:avLst/>
              <a:gdLst/>
              <a:ahLst/>
              <a:cxnLst/>
              <a:rect l="l" t="t" r="r" b="b"/>
              <a:pathLst>
                <a:path w="1061" h="1149" extrusionOk="0">
                  <a:moveTo>
                    <a:pt x="706" y="1"/>
                  </a:moveTo>
                  <a:cubicBezTo>
                    <a:pt x="674" y="1"/>
                    <a:pt x="640" y="5"/>
                    <a:pt x="604" y="13"/>
                  </a:cubicBezTo>
                  <a:cubicBezTo>
                    <a:pt x="301" y="104"/>
                    <a:pt x="88" y="408"/>
                    <a:pt x="27" y="712"/>
                  </a:cubicBezTo>
                  <a:cubicBezTo>
                    <a:pt x="0" y="976"/>
                    <a:pt x="135" y="1149"/>
                    <a:pt x="371" y="1149"/>
                  </a:cubicBezTo>
                  <a:cubicBezTo>
                    <a:pt x="406" y="1149"/>
                    <a:pt x="444" y="1145"/>
                    <a:pt x="483" y="1137"/>
                  </a:cubicBezTo>
                  <a:cubicBezTo>
                    <a:pt x="787" y="1046"/>
                    <a:pt x="1030" y="742"/>
                    <a:pt x="1060" y="438"/>
                  </a:cubicBezTo>
                  <a:cubicBezTo>
                    <a:pt x="1060" y="173"/>
                    <a:pt x="922" y="1"/>
                    <a:pt x="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173067" y="2390342"/>
              <a:ext cx="29065" cy="32505"/>
            </a:xfrm>
            <a:custGeom>
              <a:avLst/>
              <a:gdLst/>
              <a:ahLst/>
              <a:cxnLst/>
              <a:rect l="l" t="t" r="r" b="b"/>
              <a:pathLst>
                <a:path w="997" h="1115" extrusionOk="0">
                  <a:moveTo>
                    <a:pt x="635" y="1"/>
                  </a:moveTo>
                  <a:cubicBezTo>
                    <a:pt x="606" y="1"/>
                    <a:pt x="576" y="4"/>
                    <a:pt x="544" y="11"/>
                  </a:cubicBezTo>
                  <a:cubicBezTo>
                    <a:pt x="301" y="11"/>
                    <a:pt x="58" y="315"/>
                    <a:pt x="27" y="619"/>
                  </a:cubicBezTo>
                  <a:cubicBezTo>
                    <a:pt x="0" y="891"/>
                    <a:pt x="144" y="1115"/>
                    <a:pt x="371" y="1115"/>
                  </a:cubicBezTo>
                  <a:cubicBezTo>
                    <a:pt x="397" y="1115"/>
                    <a:pt x="424" y="1112"/>
                    <a:pt x="453" y="1106"/>
                  </a:cubicBezTo>
                  <a:cubicBezTo>
                    <a:pt x="696" y="1075"/>
                    <a:pt x="939" y="771"/>
                    <a:pt x="970" y="467"/>
                  </a:cubicBezTo>
                  <a:cubicBezTo>
                    <a:pt x="997" y="198"/>
                    <a:pt x="857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97023" y="2386231"/>
              <a:ext cx="23060" cy="33759"/>
            </a:xfrm>
            <a:custGeom>
              <a:avLst/>
              <a:gdLst/>
              <a:ahLst/>
              <a:cxnLst/>
              <a:rect l="l" t="t" r="r" b="b"/>
              <a:pathLst>
                <a:path w="791" h="1158" extrusionOk="0">
                  <a:moveTo>
                    <a:pt x="456" y="0"/>
                  </a:moveTo>
                  <a:cubicBezTo>
                    <a:pt x="244" y="0"/>
                    <a:pt x="61" y="243"/>
                    <a:pt x="31" y="547"/>
                  </a:cubicBezTo>
                  <a:cubicBezTo>
                    <a:pt x="0" y="851"/>
                    <a:pt x="152" y="1155"/>
                    <a:pt x="335" y="1155"/>
                  </a:cubicBezTo>
                  <a:cubicBezTo>
                    <a:pt x="344" y="1157"/>
                    <a:pt x="354" y="1158"/>
                    <a:pt x="363" y="1158"/>
                  </a:cubicBezTo>
                  <a:cubicBezTo>
                    <a:pt x="536" y="1158"/>
                    <a:pt x="703" y="897"/>
                    <a:pt x="760" y="608"/>
                  </a:cubicBezTo>
                  <a:cubicBezTo>
                    <a:pt x="791" y="304"/>
                    <a:pt x="669" y="31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386521" y="2399437"/>
              <a:ext cx="15101" cy="32272"/>
            </a:xfrm>
            <a:custGeom>
              <a:avLst/>
              <a:gdLst/>
              <a:ahLst/>
              <a:cxnLst/>
              <a:rect l="l" t="t" r="r" b="b"/>
              <a:pathLst>
                <a:path w="518" h="1107" extrusionOk="0">
                  <a:moveTo>
                    <a:pt x="306" y="0"/>
                  </a:moveTo>
                  <a:cubicBezTo>
                    <a:pt x="168" y="0"/>
                    <a:pt x="59" y="205"/>
                    <a:pt x="31" y="490"/>
                  </a:cubicBezTo>
                  <a:cubicBezTo>
                    <a:pt x="0" y="794"/>
                    <a:pt x="61" y="1067"/>
                    <a:pt x="213" y="1098"/>
                  </a:cubicBezTo>
                  <a:cubicBezTo>
                    <a:pt x="229" y="1104"/>
                    <a:pt x="245" y="1107"/>
                    <a:pt x="260" y="1107"/>
                  </a:cubicBezTo>
                  <a:cubicBezTo>
                    <a:pt x="390" y="1107"/>
                    <a:pt x="490" y="883"/>
                    <a:pt x="517" y="611"/>
                  </a:cubicBezTo>
                  <a:cubicBezTo>
                    <a:pt x="517" y="307"/>
                    <a:pt x="456" y="34"/>
                    <a:pt x="335" y="3"/>
                  </a:cubicBezTo>
                  <a:cubicBezTo>
                    <a:pt x="325" y="1"/>
                    <a:pt x="316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448558" y="2419582"/>
              <a:ext cx="12419" cy="31456"/>
            </a:xfrm>
            <a:custGeom>
              <a:avLst/>
              <a:gdLst/>
              <a:ahLst/>
              <a:cxnLst/>
              <a:rect l="l" t="t" r="r" b="b"/>
              <a:pathLst>
                <a:path w="426" h="1079" extrusionOk="0">
                  <a:moveTo>
                    <a:pt x="180" y="1"/>
                  </a:moveTo>
                  <a:cubicBezTo>
                    <a:pt x="95" y="1"/>
                    <a:pt x="0" y="198"/>
                    <a:pt x="0" y="467"/>
                  </a:cubicBezTo>
                  <a:cubicBezTo>
                    <a:pt x="0" y="771"/>
                    <a:pt x="31" y="1014"/>
                    <a:pt x="152" y="1075"/>
                  </a:cubicBezTo>
                  <a:cubicBezTo>
                    <a:pt x="161" y="1077"/>
                    <a:pt x="169" y="1079"/>
                    <a:pt x="178" y="1079"/>
                  </a:cubicBezTo>
                  <a:cubicBezTo>
                    <a:pt x="282" y="1079"/>
                    <a:pt x="337" y="901"/>
                    <a:pt x="365" y="619"/>
                  </a:cubicBezTo>
                  <a:cubicBezTo>
                    <a:pt x="426" y="346"/>
                    <a:pt x="335" y="42"/>
                    <a:pt x="213" y="11"/>
                  </a:cubicBezTo>
                  <a:cubicBezTo>
                    <a:pt x="202" y="4"/>
                    <a:pt x="191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869181" y="2599453"/>
              <a:ext cx="33321" cy="36470"/>
            </a:xfrm>
            <a:custGeom>
              <a:avLst/>
              <a:gdLst/>
              <a:ahLst/>
              <a:cxnLst/>
              <a:rect l="l" t="t" r="r" b="b"/>
              <a:pathLst>
                <a:path w="1143" h="1251" extrusionOk="0">
                  <a:moveTo>
                    <a:pt x="737" y="0"/>
                  </a:moveTo>
                  <a:cubicBezTo>
                    <a:pt x="703" y="0"/>
                    <a:pt x="669" y="4"/>
                    <a:pt x="634" y="12"/>
                  </a:cubicBezTo>
                  <a:cubicBezTo>
                    <a:pt x="330" y="103"/>
                    <a:pt x="87" y="437"/>
                    <a:pt x="26" y="772"/>
                  </a:cubicBezTo>
                  <a:cubicBezTo>
                    <a:pt x="1" y="1074"/>
                    <a:pt x="121" y="1251"/>
                    <a:pt x="336" y="1251"/>
                  </a:cubicBezTo>
                  <a:cubicBezTo>
                    <a:pt x="381" y="1251"/>
                    <a:pt x="430" y="1243"/>
                    <a:pt x="482" y="1227"/>
                  </a:cubicBezTo>
                  <a:cubicBezTo>
                    <a:pt x="786" y="1167"/>
                    <a:pt x="1059" y="832"/>
                    <a:pt x="1090" y="468"/>
                  </a:cubicBezTo>
                  <a:cubicBezTo>
                    <a:pt x="1143" y="176"/>
                    <a:pt x="965" y="0"/>
                    <a:pt x="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015352" y="2561117"/>
              <a:ext cx="31689" cy="38336"/>
            </a:xfrm>
            <a:custGeom>
              <a:avLst/>
              <a:gdLst/>
              <a:ahLst/>
              <a:cxnLst/>
              <a:rect l="l" t="t" r="r" b="b"/>
              <a:pathLst>
                <a:path w="1087" h="1315" extrusionOk="0">
                  <a:moveTo>
                    <a:pt x="746" y="0"/>
                  </a:moveTo>
                  <a:cubicBezTo>
                    <a:pt x="711" y="0"/>
                    <a:pt x="674" y="7"/>
                    <a:pt x="635" y="20"/>
                  </a:cubicBezTo>
                  <a:cubicBezTo>
                    <a:pt x="331" y="80"/>
                    <a:pt x="57" y="415"/>
                    <a:pt x="27" y="780"/>
                  </a:cubicBezTo>
                  <a:cubicBezTo>
                    <a:pt x="1" y="1070"/>
                    <a:pt x="135" y="1314"/>
                    <a:pt x="349" y="1314"/>
                  </a:cubicBezTo>
                  <a:cubicBezTo>
                    <a:pt x="382" y="1314"/>
                    <a:pt x="416" y="1308"/>
                    <a:pt x="453" y="1296"/>
                  </a:cubicBezTo>
                  <a:cubicBezTo>
                    <a:pt x="757" y="1235"/>
                    <a:pt x="1030" y="871"/>
                    <a:pt x="1061" y="536"/>
                  </a:cubicBezTo>
                  <a:cubicBezTo>
                    <a:pt x="1087" y="224"/>
                    <a:pt x="956" y="0"/>
                    <a:pt x="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153564" y="2536804"/>
              <a:ext cx="30872" cy="39152"/>
            </a:xfrm>
            <a:custGeom>
              <a:avLst/>
              <a:gdLst/>
              <a:ahLst/>
              <a:cxnLst/>
              <a:rect l="l" t="t" r="r" b="b"/>
              <a:pathLst>
                <a:path w="1059" h="1343" extrusionOk="0">
                  <a:moveTo>
                    <a:pt x="646" y="0"/>
                  </a:moveTo>
                  <a:cubicBezTo>
                    <a:pt x="633" y="0"/>
                    <a:pt x="619" y="1"/>
                    <a:pt x="605" y="3"/>
                  </a:cubicBezTo>
                  <a:cubicBezTo>
                    <a:pt x="362" y="33"/>
                    <a:pt x="89" y="337"/>
                    <a:pt x="58" y="732"/>
                  </a:cubicBezTo>
                  <a:cubicBezTo>
                    <a:pt x="0" y="1051"/>
                    <a:pt x="136" y="1342"/>
                    <a:pt x="386" y="1342"/>
                  </a:cubicBezTo>
                  <a:cubicBezTo>
                    <a:pt x="398" y="1342"/>
                    <a:pt x="410" y="1341"/>
                    <a:pt x="423" y="1340"/>
                  </a:cubicBezTo>
                  <a:cubicBezTo>
                    <a:pt x="696" y="1310"/>
                    <a:pt x="970" y="1006"/>
                    <a:pt x="1000" y="610"/>
                  </a:cubicBezTo>
                  <a:cubicBezTo>
                    <a:pt x="1058" y="264"/>
                    <a:pt x="897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277520" y="2533306"/>
              <a:ext cx="24838" cy="39094"/>
            </a:xfrm>
            <a:custGeom>
              <a:avLst/>
              <a:gdLst/>
              <a:ahLst/>
              <a:cxnLst/>
              <a:rect l="l" t="t" r="r" b="b"/>
              <a:pathLst>
                <a:path w="852" h="1341" extrusionOk="0">
                  <a:moveTo>
                    <a:pt x="548" y="1"/>
                  </a:moveTo>
                  <a:cubicBezTo>
                    <a:pt x="366" y="1"/>
                    <a:pt x="122" y="275"/>
                    <a:pt x="92" y="670"/>
                  </a:cubicBezTo>
                  <a:cubicBezTo>
                    <a:pt x="1" y="1004"/>
                    <a:pt x="153" y="1338"/>
                    <a:pt x="366" y="1338"/>
                  </a:cubicBezTo>
                  <a:cubicBezTo>
                    <a:pt x="374" y="1340"/>
                    <a:pt x="382" y="1341"/>
                    <a:pt x="391" y="1341"/>
                  </a:cubicBezTo>
                  <a:cubicBezTo>
                    <a:pt x="567" y="1341"/>
                    <a:pt x="763" y="1048"/>
                    <a:pt x="821" y="700"/>
                  </a:cubicBezTo>
                  <a:cubicBezTo>
                    <a:pt x="852" y="366"/>
                    <a:pt x="730" y="62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368797" y="2542110"/>
              <a:ext cx="17754" cy="38277"/>
            </a:xfrm>
            <a:custGeom>
              <a:avLst/>
              <a:gdLst/>
              <a:ahLst/>
              <a:cxnLst/>
              <a:rect l="l" t="t" r="r" b="b"/>
              <a:pathLst>
                <a:path w="609" h="1313" extrusionOk="0">
                  <a:moveTo>
                    <a:pt x="352" y="1"/>
                  </a:moveTo>
                  <a:cubicBezTo>
                    <a:pt x="255" y="1"/>
                    <a:pt x="60" y="292"/>
                    <a:pt x="31" y="611"/>
                  </a:cubicBezTo>
                  <a:cubicBezTo>
                    <a:pt x="1" y="945"/>
                    <a:pt x="61" y="1310"/>
                    <a:pt x="213" y="1310"/>
                  </a:cubicBezTo>
                  <a:cubicBezTo>
                    <a:pt x="220" y="1311"/>
                    <a:pt x="227" y="1312"/>
                    <a:pt x="234" y="1312"/>
                  </a:cubicBezTo>
                  <a:cubicBezTo>
                    <a:pt x="379" y="1312"/>
                    <a:pt x="520" y="1021"/>
                    <a:pt x="578" y="702"/>
                  </a:cubicBezTo>
                  <a:cubicBezTo>
                    <a:pt x="608" y="368"/>
                    <a:pt x="517" y="64"/>
                    <a:pt x="365" y="3"/>
                  </a:cubicBezTo>
                  <a:cubicBezTo>
                    <a:pt x="361" y="2"/>
                    <a:pt x="35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34361" y="2555461"/>
              <a:ext cx="13323" cy="35741"/>
            </a:xfrm>
            <a:custGeom>
              <a:avLst/>
              <a:gdLst/>
              <a:ahLst/>
              <a:cxnLst/>
              <a:rect l="l" t="t" r="r" b="b"/>
              <a:pathLst>
                <a:path w="457" h="1226" extrusionOk="0">
                  <a:moveTo>
                    <a:pt x="305" y="1"/>
                  </a:moveTo>
                  <a:cubicBezTo>
                    <a:pt x="183" y="1"/>
                    <a:pt x="62" y="244"/>
                    <a:pt x="31" y="578"/>
                  </a:cubicBezTo>
                  <a:cubicBezTo>
                    <a:pt x="1" y="913"/>
                    <a:pt x="31" y="1186"/>
                    <a:pt x="153" y="1217"/>
                  </a:cubicBezTo>
                  <a:cubicBezTo>
                    <a:pt x="161" y="1222"/>
                    <a:pt x="170" y="1225"/>
                    <a:pt x="179" y="1225"/>
                  </a:cubicBezTo>
                  <a:cubicBezTo>
                    <a:pt x="266" y="1225"/>
                    <a:pt x="368" y="972"/>
                    <a:pt x="396" y="670"/>
                  </a:cubicBezTo>
                  <a:cubicBezTo>
                    <a:pt x="457" y="366"/>
                    <a:pt x="366" y="62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848891" y="2749238"/>
              <a:ext cx="33350" cy="38685"/>
            </a:xfrm>
            <a:custGeom>
              <a:avLst/>
              <a:gdLst/>
              <a:ahLst/>
              <a:cxnLst/>
              <a:rect l="l" t="t" r="r" b="b"/>
              <a:pathLst>
                <a:path w="1144" h="1327" extrusionOk="0">
                  <a:moveTo>
                    <a:pt x="781" y="0"/>
                  </a:moveTo>
                  <a:cubicBezTo>
                    <a:pt x="752" y="0"/>
                    <a:pt x="722" y="4"/>
                    <a:pt x="691" y="11"/>
                  </a:cubicBezTo>
                  <a:cubicBezTo>
                    <a:pt x="387" y="102"/>
                    <a:pt x="114" y="436"/>
                    <a:pt x="83" y="770"/>
                  </a:cubicBezTo>
                  <a:cubicBezTo>
                    <a:pt x="1" y="1073"/>
                    <a:pt x="192" y="1326"/>
                    <a:pt x="432" y="1326"/>
                  </a:cubicBezTo>
                  <a:cubicBezTo>
                    <a:pt x="458" y="1326"/>
                    <a:pt x="483" y="1323"/>
                    <a:pt x="509" y="1318"/>
                  </a:cubicBezTo>
                  <a:cubicBezTo>
                    <a:pt x="813" y="1226"/>
                    <a:pt x="1087" y="892"/>
                    <a:pt x="1117" y="558"/>
                  </a:cubicBezTo>
                  <a:cubicBezTo>
                    <a:pt x="1144" y="207"/>
                    <a:pt x="1004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992292" y="2720931"/>
              <a:ext cx="31747" cy="40201"/>
            </a:xfrm>
            <a:custGeom>
              <a:avLst/>
              <a:gdLst/>
              <a:ahLst/>
              <a:cxnLst/>
              <a:rect l="l" t="t" r="r" b="b"/>
              <a:pathLst>
                <a:path w="1089" h="1379" extrusionOk="0">
                  <a:moveTo>
                    <a:pt x="740" y="0"/>
                  </a:moveTo>
                  <a:cubicBezTo>
                    <a:pt x="716" y="0"/>
                    <a:pt x="692" y="3"/>
                    <a:pt x="666" y="9"/>
                  </a:cubicBezTo>
                  <a:cubicBezTo>
                    <a:pt x="423" y="39"/>
                    <a:pt x="119" y="374"/>
                    <a:pt x="58" y="769"/>
                  </a:cubicBezTo>
                  <a:cubicBezTo>
                    <a:pt x="0" y="1115"/>
                    <a:pt x="162" y="1379"/>
                    <a:pt x="412" y="1379"/>
                  </a:cubicBezTo>
                  <a:cubicBezTo>
                    <a:pt x="426" y="1379"/>
                    <a:pt x="439" y="1378"/>
                    <a:pt x="453" y="1377"/>
                  </a:cubicBezTo>
                  <a:cubicBezTo>
                    <a:pt x="727" y="1316"/>
                    <a:pt x="970" y="982"/>
                    <a:pt x="1061" y="617"/>
                  </a:cubicBezTo>
                  <a:cubicBezTo>
                    <a:pt x="1089" y="259"/>
                    <a:pt x="967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126889" y="2702565"/>
              <a:ext cx="31047" cy="42563"/>
            </a:xfrm>
            <a:custGeom>
              <a:avLst/>
              <a:gdLst/>
              <a:ahLst/>
              <a:cxnLst/>
              <a:rect l="l" t="t" r="r" b="b"/>
              <a:pathLst>
                <a:path w="1065" h="1460" extrusionOk="0">
                  <a:moveTo>
                    <a:pt x="669" y="1"/>
                  </a:moveTo>
                  <a:cubicBezTo>
                    <a:pt x="426" y="61"/>
                    <a:pt x="152" y="396"/>
                    <a:pt x="92" y="760"/>
                  </a:cubicBezTo>
                  <a:cubicBezTo>
                    <a:pt x="1" y="1156"/>
                    <a:pt x="152" y="1460"/>
                    <a:pt x="426" y="1460"/>
                  </a:cubicBezTo>
                  <a:cubicBezTo>
                    <a:pt x="669" y="1429"/>
                    <a:pt x="912" y="1095"/>
                    <a:pt x="1004" y="700"/>
                  </a:cubicBezTo>
                  <a:cubicBezTo>
                    <a:pt x="1064" y="335"/>
                    <a:pt x="912" y="3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250059" y="2700787"/>
              <a:ext cx="25713" cy="42563"/>
            </a:xfrm>
            <a:custGeom>
              <a:avLst/>
              <a:gdLst/>
              <a:ahLst/>
              <a:cxnLst/>
              <a:rect l="l" t="t" r="r" b="b"/>
              <a:pathLst>
                <a:path w="882" h="1460" extrusionOk="0">
                  <a:moveTo>
                    <a:pt x="578" y="1"/>
                  </a:moveTo>
                  <a:cubicBezTo>
                    <a:pt x="396" y="1"/>
                    <a:pt x="152" y="335"/>
                    <a:pt x="92" y="730"/>
                  </a:cubicBezTo>
                  <a:cubicBezTo>
                    <a:pt x="1" y="1095"/>
                    <a:pt x="122" y="1460"/>
                    <a:pt x="335" y="1460"/>
                  </a:cubicBezTo>
                  <a:cubicBezTo>
                    <a:pt x="578" y="1460"/>
                    <a:pt x="760" y="1095"/>
                    <a:pt x="852" y="730"/>
                  </a:cubicBezTo>
                  <a:cubicBezTo>
                    <a:pt x="882" y="335"/>
                    <a:pt x="760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343988" y="2702565"/>
              <a:ext cx="19532" cy="40784"/>
            </a:xfrm>
            <a:custGeom>
              <a:avLst/>
              <a:gdLst/>
              <a:ahLst/>
              <a:cxnLst/>
              <a:rect l="l" t="t" r="r" b="b"/>
              <a:pathLst>
                <a:path w="670" h="1399" extrusionOk="0">
                  <a:moveTo>
                    <a:pt x="426" y="1"/>
                  </a:moveTo>
                  <a:cubicBezTo>
                    <a:pt x="274" y="1"/>
                    <a:pt x="122" y="335"/>
                    <a:pt x="61" y="700"/>
                  </a:cubicBezTo>
                  <a:cubicBezTo>
                    <a:pt x="0" y="1095"/>
                    <a:pt x="92" y="1399"/>
                    <a:pt x="244" y="1399"/>
                  </a:cubicBezTo>
                  <a:cubicBezTo>
                    <a:pt x="396" y="1399"/>
                    <a:pt x="578" y="1095"/>
                    <a:pt x="608" y="700"/>
                  </a:cubicBezTo>
                  <a:cubicBezTo>
                    <a:pt x="669" y="335"/>
                    <a:pt x="578" y="3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413109" y="2706122"/>
              <a:ext cx="15101" cy="38131"/>
            </a:xfrm>
            <a:custGeom>
              <a:avLst/>
              <a:gdLst/>
              <a:ahLst/>
              <a:cxnLst/>
              <a:rect l="l" t="t" r="r" b="b"/>
              <a:pathLst>
                <a:path w="518" h="1308" extrusionOk="0">
                  <a:moveTo>
                    <a:pt x="365" y="0"/>
                  </a:moveTo>
                  <a:cubicBezTo>
                    <a:pt x="274" y="0"/>
                    <a:pt x="122" y="304"/>
                    <a:pt x="61" y="669"/>
                  </a:cubicBezTo>
                  <a:cubicBezTo>
                    <a:pt x="0" y="1003"/>
                    <a:pt x="61" y="1307"/>
                    <a:pt x="183" y="1307"/>
                  </a:cubicBezTo>
                  <a:cubicBezTo>
                    <a:pt x="304" y="1307"/>
                    <a:pt x="456" y="1003"/>
                    <a:pt x="487" y="669"/>
                  </a:cubicBezTo>
                  <a:cubicBezTo>
                    <a:pt x="517" y="304"/>
                    <a:pt x="487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831866" y="2902580"/>
              <a:ext cx="30814" cy="36674"/>
            </a:xfrm>
            <a:custGeom>
              <a:avLst/>
              <a:gdLst/>
              <a:ahLst/>
              <a:cxnLst/>
              <a:rect l="l" t="t" r="r" b="b"/>
              <a:pathLst>
                <a:path w="1057" h="1258" extrusionOk="0">
                  <a:moveTo>
                    <a:pt x="652" y="0"/>
                  </a:moveTo>
                  <a:cubicBezTo>
                    <a:pt x="627" y="0"/>
                    <a:pt x="602" y="3"/>
                    <a:pt x="576" y="9"/>
                  </a:cubicBezTo>
                  <a:cubicBezTo>
                    <a:pt x="333" y="39"/>
                    <a:pt x="60" y="343"/>
                    <a:pt x="29" y="678"/>
                  </a:cubicBezTo>
                  <a:cubicBezTo>
                    <a:pt x="0" y="995"/>
                    <a:pt x="163" y="1257"/>
                    <a:pt x="414" y="1257"/>
                  </a:cubicBezTo>
                  <a:cubicBezTo>
                    <a:pt x="427" y="1257"/>
                    <a:pt x="441" y="1257"/>
                    <a:pt x="455" y="1255"/>
                  </a:cubicBezTo>
                  <a:cubicBezTo>
                    <a:pt x="698" y="1225"/>
                    <a:pt x="971" y="921"/>
                    <a:pt x="1002" y="556"/>
                  </a:cubicBezTo>
                  <a:cubicBezTo>
                    <a:pt x="1057" y="253"/>
                    <a:pt x="888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967513" y="2885526"/>
              <a:ext cx="32359" cy="39531"/>
            </a:xfrm>
            <a:custGeom>
              <a:avLst/>
              <a:gdLst/>
              <a:ahLst/>
              <a:cxnLst/>
              <a:rect l="l" t="t" r="r" b="b"/>
              <a:pathLst>
                <a:path w="1110" h="1356" extrusionOk="0">
                  <a:moveTo>
                    <a:pt x="751" y="0"/>
                  </a:moveTo>
                  <a:cubicBezTo>
                    <a:pt x="723" y="0"/>
                    <a:pt x="694" y="5"/>
                    <a:pt x="665" y="16"/>
                  </a:cubicBezTo>
                  <a:cubicBezTo>
                    <a:pt x="391" y="47"/>
                    <a:pt x="118" y="351"/>
                    <a:pt x="87" y="746"/>
                  </a:cubicBezTo>
                  <a:cubicBezTo>
                    <a:pt x="1" y="1065"/>
                    <a:pt x="190" y="1356"/>
                    <a:pt x="419" y="1356"/>
                  </a:cubicBezTo>
                  <a:cubicBezTo>
                    <a:pt x="430" y="1356"/>
                    <a:pt x="441" y="1355"/>
                    <a:pt x="452" y="1354"/>
                  </a:cubicBezTo>
                  <a:cubicBezTo>
                    <a:pt x="726" y="1293"/>
                    <a:pt x="999" y="989"/>
                    <a:pt x="1030" y="624"/>
                  </a:cubicBezTo>
                  <a:cubicBezTo>
                    <a:pt x="1110" y="277"/>
                    <a:pt x="955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099428" y="2874477"/>
              <a:ext cx="30144" cy="41659"/>
            </a:xfrm>
            <a:custGeom>
              <a:avLst/>
              <a:gdLst/>
              <a:ahLst/>
              <a:cxnLst/>
              <a:rect l="l" t="t" r="r" b="b"/>
              <a:pathLst>
                <a:path w="1034" h="1429" extrusionOk="0">
                  <a:moveTo>
                    <a:pt x="639" y="0"/>
                  </a:moveTo>
                  <a:cubicBezTo>
                    <a:pt x="395" y="0"/>
                    <a:pt x="152" y="365"/>
                    <a:pt x="91" y="730"/>
                  </a:cubicBezTo>
                  <a:cubicBezTo>
                    <a:pt x="0" y="1125"/>
                    <a:pt x="152" y="1429"/>
                    <a:pt x="426" y="1429"/>
                  </a:cubicBezTo>
                  <a:cubicBezTo>
                    <a:pt x="699" y="1368"/>
                    <a:pt x="912" y="1064"/>
                    <a:pt x="1003" y="699"/>
                  </a:cubicBezTo>
                  <a:cubicBezTo>
                    <a:pt x="1034" y="304"/>
                    <a:pt x="882" y="0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222597" y="2872699"/>
              <a:ext cx="25713" cy="40784"/>
            </a:xfrm>
            <a:custGeom>
              <a:avLst/>
              <a:gdLst/>
              <a:ahLst/>
              <a:cxnLst/>
              <a:rect l="l" t="t" r="r" b="b"/>
              <a:pathLst>
                <a:path w="882" h="1399" extrusionOk="0">
                  <a:moveTo>
                    <a:pt x="578" y="1"/>
                  </a:moveTo>
                  <a:cubicBezTo>
                    <a:pt x="365" y="1"/>
                    <a:pt x="152" y="335"/>
                    <a:pt x="61" y="730"/>
                  </a:cubicBezTo>
                  <a:cubicBezTo>
                    <a:pt x="0" y="1095"/>
                    <a:pt x="122" y="1399"/>
                    <a:pt x="335" y="1399"/>
                  </a:cubicBezTo>
                  <a:cubicBezTo>
                    <a:pt x="578" y="1399"/>
                    <a:pt x="760" y="1064"/>
                    <a:pt x="821" y="669"/>
                  </a:cubicBezTo>
                  <a:cubicBezTo>
                    <a:pt x="882" y="304"/>
                    <a:pt x="760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319179" y="2867393"/>
              <a:ext cx="19532" cy="38131"/>
            </a:xfrm>
            <a:custGeom>
              <a:avLst/>
              <a:gdLst/>
              <a:ahLst/>
              <a:cxnLst/>
              <a:rect l="l" t="t" r="r" b="b"/>
              <a:pathLst>
                <a:path w="670" h="1308" extrusionOk="0">
                  <a:moveTo>
                    <a:pt x="456" y="0"/>
                  </a:moveTo>
                  <a:cubicBezTo>
                    <a:pt x="304" y="0"/>
                    <a:pt x="92" y="304"/>
                    <a:pt x="61" y="669"/>
                  </a:cubicBezTo>
                  <a:cubicBezTo>
                    <a:pt x="0" y="1064"/>
                    <a:pt x="92" y="1307"/>
                    <a:pt x="244" y="1307"/>
                  </a:cubicBezTo>
                  <a:cubicBezTo>
                    <a:pt x="396" y="1307"/>
                    <a:pt x="608" y="1003"/>
                    <a:pt x="639" y="638"/>
                  </a:cubicBezTo>
                  <a:cubicBezTo>
                    <a:pt x="669" y="304"/>
                    <a:pt x="608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392818" y="2857627"/>
              <a:ext cx="15888" cy="38219"/>
            </a:xfrm>
            <a:custGeom>
              <a:avLst/>
              <a:gdLst/>
              <a:ahLst/>
              <a:cxnLst/>
              <a:rect l="l" t="t" r="r" b="b"/>
              <a:pathLst>
                <a:path w="545" h="1311" extrusionOk="0">
                  <a:moveTo>
                    <a:pt x="362" y="1"/>
                  </a:moveTo>
                  <a:cubicBezTo>
                    <a:pt x="240" y="62"/>
                    <a:pt x="88" y="366"/>
                    <a:pt x="58" y="700"/>
                  </a:cubicBezTo>
                  <a:cubicBezTo>
                    <a:pt x="1" y="1073"/>
                    <a:pt x="79" y="1310"/>
                    <a:pt x="190" y="1310"/>
                  </a:cubicBezTo>
                  <a:cubicBezTo>
                    <a:pt x="196" y="1310"/>
                    <a:pt x="203" y="1309"/>
                    <a:pt x="210" y="1308"/>
                  </a:cubicBezTo>
                  <a:cubicBezTo>
                    <a:pt x="301" y="1308"/>
                    <a:pt x="453" y="1004"/>
                    <a:pt x="514" y="669"/>
                  </a:cubicBezTo>
                  <a:cubicBezTo>
                    <a:pt x="544" y="335"/>
                    <a:pt x="514" y="62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815861" y="3048780"/>
              <a:ext cx="29269" cy="33059"/>
            </a:xfrm>
            <a:custGeom>
              <a:avLst/>
              <a:gdLst/>
              <a:ahLst/>
              <a:cxnLst/>
              <a:rect l="l" t="t" r="r" b="b"/>
              <a:pathLst>
                <a:path w="1004" h="1134" extrusionOk="0">
                  <a:moveTo>
                    <a:pt x="639" y="1"/>
                  </a:moveTo>
                  <a:cubicBezTo>
                    <a:pt x="619" y="1"/>
                    <a:pt x="598" y="3"/>
                    <a:pt x="578" y="9"/>
                  </a:cubicBezTo>
                  <a:cubicBezTo>
                    <a:pt x="305" y="40"/>
                    <a:pt x="92" y="283"/>
                    <a:pt x="31" y="617"/>
                  </a:cubicBezTo>
                  <a:cubicBezTo>
                    <a:pt x="1" y="921"/>
                    <a:pt x="183" y="1134"/>
                    <a:pt x="457" y="1134"/>
                  </a:cubicBezTo>
                  <a:cubicBezTo>
                    <a:pt x="730" y="1103"/>
                    <a:pt x="943" y="830"/>
                    <a:pt x="1004" y="526"/>
                  </a:cubicBezTo>
                  <a:cubicBezTo>
                    <a:pt x="1004" y="251"/>
                    <a:pt x="829" y="1"/>
                    <a:pt x="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948767" y="3040996"/>
              <a:ext cx="30115" cy="34662"/>
            </a:xfrm>
            <a:custGeom>
              <a:avLst/>
              <a:gdLst/>
              <a:ahLst/>
              <a:cxnLst/>
              <a:rect l="l" t="t" r="r" b="b"/>
              <a:pathLst>
                <a:path w="1033" h="1189" extrusionOk="0">
                  <a:moveTo>
                    <a:pt x="624" y="0"/>
                  </a:moveTo>
                  <a:cubicBezTo>
                    <a:pt x="609" y="0"/>
                    <a:pt x="594" y="1"/>
                    <a:pt x="578" y="3"/>
                  </a:cubicBezTo>
                  <a:cubicBezTo>
                    <a:pt x="305" y="3"/>
                    <a:pt x="92" y="276"/>
                    <a:pt x="31" y="611"/>
                  </a:cubicBezTo>
                  <a:cubicBezTo>
                    <a:pt x="1" y="945"/>
                    <a:pt x="183" y="1188"/>
                    <a:pt x="457" y="1188"/>
                  </a:cubicBezTo>
                  <a:cubicBezTo>
                    <a:pt x="730" y="1188"/>
                    <a:pt x="943" y="915"/>
                    <a:pt x="1004" y="580"/>
                  </a:cubicBezTo>
                  <a:cubicBezTo>
                    <a:pt x="1033" y="236"/>
                    <a:pt x="872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077272" y="3037440"/>
              <a:ext cx="29182" cy="35537"/>
            </a:xfrm>
            <a:custGeom>
              <a:avLst/>
              <a:gdLst/>
              <a:ahLst/>
              <a:cxnLst/>
              <a:rect l="l" t="t" r="r" b="b"/>
              <a:pathLst>
                <a:path w="1001" h="1219" extrusionOk="0">
                  <a:moveTo>
                    <a:pt x="615" y="1"/>
                  </a:moveTo>
                  <a:cubicBezTo>
                    <a:pt x="603" y="1"/>
                    <a:pt x="591" y="2"/>
                    <a:pt x="578" y="3"/>
                  </a:cubicBezTo>
                  <a:cubicBezTo>
                    <a:pt x="304" y="3"/>
                    <a:pt x="92" y="277"/>
                    <a:pt x="31" y="611"/>
                  </a:cubicBezTo>
                  <a:cubicBezTo>
                    <a:pt x="0" y="945"/>
                    <a:pt x="152" y="1219"/>
                    <a:pt x="426" y="1219"/>
                  </a:cubicBezTo>
                  <a:cubicBezTo>
                    <a:pt x="699" y="1219"/>
                    <a:pt x="912" y="945"/>
                    <a:pt x="943" y="611"/>
                  </a:cubicBezTo>
                  <a:cubicBezTo>
                    <a:pt x="1001" y="292"/>
                    <a:pt x="865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199537" y="3035486"/>
              <a:ext cx="24780" cy="35741"/>
            </a:xfrm>
            <a:custGeom>
              <a:avLst/>
              <a:gdLst/>
              <a:ahLst/>
              <a:cxnLst/>
              <a:rect l="l" t="t" r="r" b="b"/>
              <a:pathLst>
                <a:path w="850" h="1226" extrusionOk="0">
                  <a:moveTo>
                    <a:pt x="583" y="1"/>
                  </a:moveTo>
                  <a:cubicBezTo>
                    <a:pt x="562" y="1"/>
                    <a:pt x="541" y="4"/>
                    <a:pt x="518" y="9"/>
                  </a:cubicBezTo>
                  <a:cubicBezTo>
                    <a:pt x="305" y="9"/>
                    <a:pt x="62" y="313"/>
                    <a:pt x="31" y="648"/>
                  </a:cubicBezTo>
                  <a:cubicBezTo>
                    <a:pt x="1" y="982"/>
                    <a:pt x="153" y="1225"/>
                    <a:pt x="366" y="1225"/>
                  </a:cubicBezTo>
                  <a:cubicBezTo>
                    <a:pt x="578" y="1164"/>
                    <a:pt x="791" y="921"/>
                    <a:pt x="822" y="556"/>
                  </a:cubicBezTo>
                  <a:cubicBezTo>
                    <a:pt x="849" y="254"/>
                    <a:pt x="777" y="1"/>
                    <a:pt x="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298860" y="3023942"/>
              <a:ext cx="20174" cy="34954"/>
            </a:xfrm>
            <a:custGeom>
              <a:avLst/>
              <a:gdLst/>
              <a:ahLst/>
              <a:cxnLst/>
              <a:rect l="l" t="t" r="r" b="b"/>
              <a:pathLst>
                <a:path w="692" h="1199" extrusionOk="0">
                  <a:moveTo>
                    <a:pt x="470" y="1"/>
                  </a:moveTo>
                  <a:cubicBezTo>
                    <a:pt x="455" y="1"/>
                    <a:pt x="440" y="4"/>
                    <a:pt x="424" y="10"/>
                  </a:cubicBezTo>
                  <a:cubicBezTo>
                    <a:pt x="272" y="10"/>
                    <a:pt x="89" y="314"/>
                    <a:pt x="29" y="648"/>
                  </a:cubicBezTo>
                  <a:cubicBezTo>
                    <a:pt x="0" y="990"/>
                    <a:pt x="105" y="1198"/>
                    <a:pt x="243" y="1198"/>
                  </a:cubicBezTo>
                  <a:cubicBezTo>
                    <a:pt x="253" y="1198"/>
                    <a:pt x="262" y="1197"/>
                    <a:pt x="272" y="1196"/>
                  </a:cubicBezTo>
                  <a:cubicBezTo>
                    <a:pt x="454" y="1165"/>
                    <a:pt x="606" y="892"/>
                    <a:pt x="637" y="557"/>
                  </a:cubicBezTo>
                  <a:cubicBezTo>
                    <a:pt x="691" y="230"/>
                    <a:pt x="599" y="1"/>
                    <a:pt x="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376814" y="3006421"/>
              <a:ext cx="15043" cy="33846"/>
            </a:xfrm>
            <a:custGeom>
              <a:avLst/>
              <a:gdLst/>
              <a:ahLst/>
              <a:cxnLst/>
              <a:rect l="l" t="t" r="r" b="b"/>
              <a:pathLst>
                <a:path w="516" h="1161" extrusionOk="0">
                  <a:moveTo>
                    <a:pt x="356" y="0"/>
                  </a:moveTo>
                  <a:cubicBezTo>
                    <a:pt x="349" y="0"/>
                    <a:pt x="341" y="1"/>
                    <a:pt x="333" y="3"/>
                  </a:cubicBezTo>
                  <a:cubicBezTo>
                    <a:pt x="181" y="34"/>
                    <a:pt x="60" y="338"/>
                    <a:pt x="30" y="642"/>
                  </a:cubicBezTo>
                  <a:cubicBezTo>
                    <a:pt x="1" y="928"/>
                    <a:pt x="53" y="1161"/>
                    <a:pt x="187" y="1161"/>
                  </a:cubicBezTo>
                  <a:cubicBezTo>
                    <a:pt x="195" y="1161"/>
                    <a:pt x="203" y="1160"/>
                    <a:pt x="212" y="1158"/>
                  </a:cubicBezTo>
                  <a:cubicBezTo>
                    <a:pt x="364" y="1097"/>
                    <a:pt x="485" y="794"/>
                    <a:pt x="516" y="490"/>
                  </a:cubicBezTo>
                  <a:cubicBezTo>
                    <a:pt x="516" y="205"/>
                    <a:pt x="463" y="0"/>
                    <a:pt x="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625350" y="1911133"/>
              <a:ext cx="21310" cy="24867"/>
            </a:xfrm>
            <a:custGeom>
              <a:avLst/>
              <a:gdLst/>
              <a:ahLst/>
              <a:cxnLst/>
              <a:rect l="l" t="t" r="r" b="b"/>
              <a:pathLst>
                <a:path w="731" h="853" extrusionOk="0">
                  <a:moveTo>
                    <a:pt x="298" y="1"/>
                  </a:moveTo>
                  <a:cubicBezTo>
                    <a:pt x="280" y="1"/>
                    <a:pt x="262" y="2"/>
                    <a:pt x="244" y="5"/>
                  </a:cubicBezTo>
                  <a:cubicBezTo>
                    <a:pt x="92" y="66"/>
                    <a:pt x="1" y="309"/>
                    <a:pt x="31" y="522"/>
                  </a:cubicBezTo>
                  <a:cubicBezTo>
                    <a:pt x="104" y="717"/>
                    <a:pt x="235" y="853"/>
                    <a:pt x="363" y="853"/>
                  </a:cubicBezTo>
                  <a:cubicBezTo>
                    <a:pt x="394" y="853"/>
                    <a:pt x="426" y="844"/>
                    <a:pt x="456" y="826"/>
                  </a:cubicBezTo>
                  <a:cubicBezTo>
                    <a:pt x="639" y="796"/>
                    <a:pt x="730" y="583"/>
                    <a:pt x="639" y="340"/>
                  </a:cubicBezTo>
                  <a:cubicBezTo>
                    <a:pt x="584" y="121"/>
                    <a:pt x="456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710417" y="1885450"/>
              <a:ext cx="23963" cy="23351"/>
            </a:xfrm>
            <a:custGeom>
              <a:avLst/>
              <a:gdLst/>
              <a:ahLst/>
              <a:cxnLst/>
              <a:rect l="l" t="t" r="r" b="b"/>
              <a:pathLst>
                <a:path w="822" h="801" extrusionOk="0">
                  <a:moveTo>
                    <a:pt x="345" y="1"/>
                  </a:moveTo>
                  <a:cubicBezTo>
                    <a:pt x="331" y="1"/>
                    <a:pt x="318" y="2"/>
                    <a:pt x="304" y="5"/>
                  </a:cubicBezTo>
                  <a:cubicBezTo>
                    <a:pt x="122" y="66"/>
                    <a:pt x="1" y="278"/>
                    <a:pt x="92" y="491"/>
                  </a:cubicBezTo>
                  <a:cubicBezTo>
                    <a:pt x="118" y="704"/>
                    <a:pt x="309" y="801"/>
                    <a:pt x="478" y="801"/>
                  </a:cubicBezTo>
                  <a:cubicBezTo>
                    <a:pt x="502" y="801"/>
                    <a:pt x="525" y="799"/>
                    <a:pt x="548" y="795"/>
                  </a:cubicBezTo>
                  <a:cubicBezTo>
                    <a:pt x="730" y="765"/>
                    <a:pt x="821" y="582"/>
                    <a:pt x="730" y="339"/>
                  </a:cubicBezTo>
                  <a:cubicBezTo>
                    <a:pt x="674" y="145"/>
                    <a:pt x="492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809652" y="1871077"/>
              <a:ext cx="25742" cy="22506"/>
            </a:xfrm>
            <a:custGeom>
              <a:avLst/>
              <a:gdLst/>
              <a:ahLst/>
              <a:cxnLst/>
              <a:rect l="l" t="t" r="r" b="b"/>
              <a:pathLst>
                <a:path w="883" h="772" extrusionOk="0">
                  <a:moveTo>
                    <a:pt x="402" y="1"/>
                  </a:moveTo>
                  <a:cubicBezTo>
                    <a:pt x="379" y="1"/>
                    <a:pt x="357" y="4"/>
                    <a:pt x="335" y="12"/>
                  </a:cubicBezTo>
                  <a:cubicBezTo>
                    <a:pt x="92" y="12"/>
                    <a:pt x="1" y="194"/>
                    <a:pt x="62" y="407"/>
                  </a:cubicBezTo>
                  <a:cubicBezTo>
                    <a:pt x="122" y="619"/>
                    <a:pt x="366" y="771"/>
                    <a:pt x="578" y="771"/>
                  </a:cubicBezTo>
                  <a:cubicBezTo>
                    <a:pt x="791" y="711"/>
                    <a:pt x="882" y="559"/>
                    <a:pt x="822" y="346"/>
                  </a:cubicBezTo>
                  <a:cubicBezTo>
                    <a:pt x="768" y="185"/>
                    <a:pt x="573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925737" y="1867841"/>
              <a:ext cx="31047" cy="23089"/>
            </a:xfrm>
            <a:custGeom>
              <a:avLst/>
              <a:gdLst/>
              <a:ahLst/>
              <a:cxnLst/>
              <a:rect l="l" t="t" r="r" b="b"/>
              <a:pathLst>
                <a:path w="1065" h="792" extrusionOk="0">
                  <a:moveTo>
                    <a:pt x="365" y="1"/>
                  </a:moveTo>
                  <a:cubicBezTo>
                    <a:pt x="153" y="1"/>
                    <a:pt x="1" y="183"/>
                    <a:pt x="61" y="426"/>
                  </a:cubicBezTo>
                  <a:cubicBezTo>
                    <a:pt x="153" y="639"/>
                    <a:pt x="426" y="791"/>
                    <a:pt x="669" y="791"/>
                  </a:cubicBezTo>
                  <a:cubicBezTo>
                    <a:pt x="943" y="791"/>
                    <a:pt x="1065" y="639"/>
                    <a:pt x="973" y="426"/>
                  </a:cubicBezTo>
                  <a:cubicBezTo>
                    <a:pt x="913" y="183"/>
                    <a:pt x="669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4049810" y="1868658"/>
              <a:ext cx="30144" cy="22273"/>
            </a:xfrm>
            <a:custGeom>
              <a:avLst/>
              <a:gdLst/>
              <a:ahLst/>
              <a:cxnLst/>
              <a:rect l="l" t="t" r="r" b="b"/>
              <a:pathLst>
                <a:path w="1034" h="764" extrusionOk="0">
                  <a:moveTo>
                    <a:pt x="425" y="0"/>
                  </a:moveTo>
                  <a:cubicBezTo>
                    <a:pt x="405" y="0"/>
                    <a:pt x="385" y="1"/>
                    <a:pt x="365" y="3"/>
                  </a:cubicBezTo>
                  <a:cubicBezTo>
                    <a:pt x="152" y="3"/>
                    <a:pt x="0" y="155"/>
                    <a:pt x="61" y="398"/>
                  </a:cubicBezTo>
                  <a:cubicBezTo>
                    <a:pt x="152" y="581"/>
                    <a:pt x="395" y="763"/>
                    <a:pt x="638" y="763"/>
                  </a:cubicBezTo>
                  <a:cubicBezTo>
                    <a:pt x="912" y="763"/>
                    <a:pt x="1034" y="611"/>
                    <a:pt x="942" y="398"/>
                  </a:cubicBezTo>
                  <a:cubicBezTo>
                    <a:pt x="914" y="173"/>
                    <a:pt x="677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172979" y="1867841"/>
              <a:ext cx="27374" cy="24284"/>
            </a:xfrm>
            <a:custGeom>
              <a:avLst/>
              <a:gdLst/>
              <a:ahLst/>
              <a:cxnLst/>
              <a:rect l="l" t="t" r="r" b="b"/>
              <a:pathLst>
                <a:path w="939" h="833" extrusionOk="0">
                  <a:moveTo>
                    <a:pt x="395" y="1"/>
                  </a:moveTo>
                  <a:cubicBezTo>
                    <a:pt x="152" y="1"/>
                    <a:pt x="0" y="183"/>
                    <a:pt x="61" y="426"/>
                  </a:cubicBezTo>
                  <a:cubicBezTo>
                    <a:pt x="91" y="639"/>
                    <a:pt x="365" y="822"/>
                    <a:pt x="608" y="822"/>
                  </a:cubicBezTo>
                  <a:cubicBezTo>
                    <a:pt x="633" y="829"/>
                    <a:pt x="657" y="832"/>
                    <a:pt x="679" y="832"/>
                  </a:cubicBezTo>
                  <a:cubicBezTo>
                    <a:pt x="847" y="832"/>
                    <a:pt x="939" y="645"/>
                    <a:pt x="912" y="457"/>
                  </a:cubicBezTo>
                  <a:cubicBezTo>
                    <a:pt x="821" y="244"/>
                    <a:pt x="608" y="3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661674" y="2004304"/>
              <a:ext cx="26616" cy="22739"/>
            </a:xfrm>
            <a:custGeom>
              <a:avLst/>
              <a:gdLst/>
              <a:ahLst/>
              <a:cxnLst/>
              <a:rect l="l" t="t" r="r" b="b"/>
              <a:pathLst>
                <a:path w="913" h="780" extrusionOk="0">
                  <a:moveTo>
                    <a:pt x="393" y="1"/>
                  </a:moveTo>
                  <a:cubicBezTo>
                    <a:pt x="343" y="1"/>
                    <a:pt x="293" y="10"/>
                    <a:pt x="244" y="31"/>
                  </a:cubicBezTo>
                  <a:cubicBezTo>
                    <a:pt x="62" y="122"/>
                    <a:pt x="1" y="335"/>
                    <a:pt x="122" y="518"/>
                  </a:cubicBezTo>
                  <a:cubicBezTo>
                    <a:pt x="219" y="687"/>
                    <a:pt x="412" y="779"/>
                    <a:pt x="579" y="779"/>
                  </a:cubicBezTo>
                  <a:cubicBezTo>
                    <a:pt x="622" y="779"/>
                    <a:pt x="663" y="773"/>
                    <a:pt x="700" y="761"/>
                  </a:cubicBezTo>
                  <a:cubicBezTo>
                    <a:pt x="882" y="670"/>
                    <a:pt x="913" y="457"/>
                    <a:pt x="821" y="274"/>
                  </a:cubicBezTo>
                  <a:cubicBezTo>
                    <a:pt x="728" y="110"/>
                    <a:pt x="562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758256" y="1974948"/>
              <a:ext cx="30173" cy="21573"/>
            </a:xfrm>
            <a:custGeom>
              <a:avLst/>
              <a:gdLst/>
              <a:ahLst/>
              <a:cxnLst/>
              <a:rect l="l" t="t" r="r" b="b"/>
              <a:pathLst>
                <a:path w="1035" h="740" extrusionOk="0">
                  <a:moveTo>
                    <a:pt x="294" y="1"/>
                  </a:moveTo>
                  <a:cubicBezTo>
                    <a:pt x="277" y="1"/>
                    <a:pt x="260" y="2"/>
                    <a:pt x="244" y="5"/>
                  </a:cubicBezTo>
                  <a:cubicBezTo>
                    <a:pt x="31" y="96"/>
                    <a:pt x="1" y="278"/>
                    <a:pt x="153" y="461"/>
                  </a:cubicBezTo>
                  <a:cubicBezTo>
                    <a:pt x="286" y="647"/>
                    <a:pt x="535" y="740"/>
                    <a:pt x="718" y="740"/>
                  </a:cubicBezTo>
                  <a:cubicBezTo>
                    <a:pt x="744" y="740"/>
                    <a:pt x="768" y="738"/>
                    <a:pt x="791" y="734"/>
                  </a:cubicBezTo>
                  <a:cubicBezTo>
                    <a:pt x="1004" y="704"/>
                    <a:pt x="1034" y="522"/>
                    <a:pt x="882" y="309"/>
                  </a:cubicBezTo>
                  <a:cubicBezTo>
                    <a:pt x="744" y="142"/>
                    <a:pt x="478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862826" y="1958243"/>
              <a:ext cx="32826" cy="20407"/>
            </a:xfrm>
            <a:custGeom>
              <a:avLst/>
              <a:gdLst/>
              <a:ahLst/>
              <a:cxnLst/>
              <a:rect l="l" t="t" r="r" b="b"/>
              <a:pathLst>
                <a:path w="1126" h="700" extrusionOk="0">
                  <a:moveTo>
                    <a:pt x="213" y="0"/>
                  </a:moveTo>
                  <a:cubicBezTo>
                    <a:pt x="31" y="61"/>
                    <a:pt x="1" y="213"/>
                    <a:pt x="153" y="395"/>
                  </a:cubicBezTo>
                  <a:cubicBezTo>
                    <a:pt x="335" y="578"/>
                    <a:pt x="639" y="699"/>
                    <a:pt x="852" y="699"/>
                  </a:cubicBezTo>
                  <a:cubicBezTo>
                    <a:pt x="1095" y="699"/>
                    <a:pt x="1125" y="547"/>
                    <a:pt x="943" y="365"/>
                  </a:cubicBezTo>
                  <a:cubicBezTo>
                    <a:pt x="760" y="183"/>
                    <a:pt x="457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979786" y="1956465"/>
              <a:ext cx="36382" cy="20407"/>
            </a:xfrm>
            <a:custGeom>
              <a:avLst/>
              <a:gdLst/>
              <a:ahLst/>
              <a:cxnLst/>
              <a:rect l="l" t="t" r="r" b="b"/>
              <a:pathLst>
                <a:path w="1248" h="700" extrusionOk="0">
                  <a:moveTo>
                    <a:pt x="335" y="0"/>
                  </a:moveTo>
                  <a:cubicBezTo>
                    <a:pt x="92" y="0"/>
                    <a:pt x="1" y="152"/>
                    <a:pt x="183" y="335"/>
                  </a:cubicBezTo>
                  <a:cubicBezTo>
                    <a:pt x="396" y="548"/>
                    <a:pt x="730" y="700"/>
                    <a:pt x="943" y="700"/>
                  </a:cubicBezTo>
                  <a:cubicBezTo>
                    <a:pt x="1186" y="700"/>
                    <a:pt x="1247" y="548"/>
                    <a:pt x="1065" y="335"/>
                  </a:cubicBezTo>
                  <a:cubicBezTo>
                    <a:pt x="882" y="152"/>
                    <a:pt x="60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100302" y="1958243"/>
              <a:ext cx="32826" cy="20407"/>
            </a:xfrm>
            <a:custGeom>
              <a:avLst/>
              <a:gdLst/>
              <a:ahLst/>
              <a:cxnLst/>
              <a:rect l="l" t="t" r="r" b="b"/>
              <a:pathLst>
                <a:path w="1126" h="700" extrusionOk="0">
                  <a:moveTo>
                    <a:pt x="305" y="0"/>
                  </a:moveTo>
                  <a:cubicBezTo>
                    <a:pt x="92" y="0"/>
                    <a:pt x="1" y="183"/>
                    <a:pt x="153" y="365"/>
                  </a:cubicBezTo>
                  <a:cubicBezTo>
                    <a:pt x="305" y="547"/>
                    <a:pt x="609" y="699"/>
                    <a:pt x="852" y="699"/>
                  </a:cubicBezTo>
                  <a:cubicBezTo>
                    <a:pt x="1064" y="699"/>
                    <a:pt x="1125" y="547"/>
                    <a:pt x="973" y="365"/>
                  </a:cubicBezTo>
                  <a:cubicBezTo>
                    <a:pt x="821" y="183"/>
                    <a:pt x="517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213735" y="1961771"/>
              <a:ext cx="28365" cy="21310"/>
            </a:xfrm>
            <a:custGeom>
              <a:avLst/>
              <a:gdLst/>
              <a:ahLst/>
              <a:cxnLst/>
              <a:rect l="l" t="t" r="r" b="b"/>
              <a:pathLst>
                <a:path w="973" h="731" extrusionOk="0">
                  <a:moveTo>
                    <a:pt x="274" y="1"/>
                  </a:moveTo>
                  <a:cubicBezTo>
                    <a:pt x="61" y="1"/>
                    <a:pt x="0" y="153"/>
                    <a:pt x="122" y="366"/>
                  </a:cubicBezTo>
                  <a:cubicBezTo>
                    <a:pt x="213" y="548"/>
                    <a:pt x="487" y="730"/>
                    <a:pt x="730" y="730"/>
                  </a:cubicBezTo>
                  <a:cubicBezTo>
                    <a:pt x="912" y="730"/>
                    <a:pt x="973" y="578"/>
                    <a:pt x="882" y="396"/>
                  </a:cubicBezTo>
                  <a:cubicBezTo>
                    <a:pt x="760" y="153"/>
                    <a:pt x="45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721932" y="2089604"/>
              <a:ext cx="31922" cy="21748"/>
            </a:xfrm>
            <a:custGeom>
              <a:avLst/>
              <a:gdLst/>
              <a:ahLst/>
              <a:cxnLst/>
              <a:rect l="l" t="t" r="r" b="b"/>
              <a:pathLst>
                <a:path w="1095" h="746" extrusionOk="0">
                  <a:moveTo>
                    <a:pt x="442" y="1"/>
                  </a:moveTo>
                  <a:cubicBezTo>
                    <a:pt x="383" y="1"/>
                    <a:pt x="326" y="8"/>
                    <a:pt x="274" y="23"/>
                  </a:cubicBezTo>
                  <a:cubicBezTo>
                    <a:pt x="31" y="114"/>
                    <a:pt x="1" y="327"/>
                    <a:pt x="153" y="540"/>
                  </a:cubicBezTo>
                  <a:cubicBezTo>
                    <a:pt x="267" y="677"/>
                    <a:pt x="466" y="745"/>
                    <a:pt x="648" y="745"/>
                  </a:cubicBezTo>
                  <a:cubicBezTo>
                    <a:pt x="709" y="745"/>
                    <a:pt x="768" y="738"/>
                    <a:pt x="821" y="722"/>
                  </a:cubicBezTo>
                  <a:cubicBezTo>
                    <a:pt x="1065" y="631"/>
                    <a:pt x="1095" y="418"/>
                    <a:pt x="943" y="236"/>
                  </a:cubicBezTo>
                  <a:cubicBezTo>
                    <a:pt x="828" y="75"/>
                    <a:pt x="62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831808" y="2056137"/>
              <a:ext cx="35479" cy="19620"/>
            </a:xfrm>
            <a:custGeom>
              <a:avLst/>
              <a:gdLst/>
              <a:ahLst/>
              <a:cxnLst/>
              <a:rect l="l" t="t" r="r" b="b"/>
              <a:pathLst>
                <a:path w="1217" h="673" extrusionOk="0">
                  <a:moveTo>
                    <a:pt x="383" y="0"/>
                  </a:moveTo>
                  <a:cubicBezTo>
                    <a:pt x="335" y="0"/>
                    <a:pt x="288" y="5"/>
                    <a:pt x="244" y="16"/>
                  </a:cubicBezTo>
                  <a:cubicBezTo>
                    <a:pt x="31" y="47"/>
                    <a:pt x="1" y="229"/>
                    <a:pt x="183" y="411"/>
                  </a:cubicBezTo>
                  <a:cubicBezTo>
                    <a:pt x="328" y="581"/>
                    <a:pt x="570" y="673"/>
                    <a:pt x="785" y="673"/>
                  </a:cubicBezTo>
                  <a:cubicBezTo>
                    <a:pt x="840" y="673"/>
                    <a:pt x="893" y="667"/>
                    <a:pt x="943" y="654"/>
                  </a:cubicBezTo>
                  <a:cubicBezTo>
                    <a:pt x="1156" y="624"/>
                    <a:pt x="1217" y="411"/>
                    <a:pt x="1004" y="229"/>
                  </a:cubicBezTo>
                  <a:cubicBezTo>
                    <a:pt x="854" y="104"/>
                    <a:pt x="603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945240" y="2036955"/>
              <a:ext cx="38131" cy="18366"/>
            </a:xfrm>
            <a:custGeom>
              <a:avLst/>
              <a:gdLst/>
              <a:ahLst/>
              <a:cxnLst/>
              <a:rect l="l" t="t" r="r" b="b"/>
              <a:pathLst>
                <a:path w="1308" h="630" extrusionOk="0">
                  <a:moveTo>
                    <a:pt x="352" y="1"/>
                  </a:moveTo>
                  <a:cubicBezTo>
                    <a:pt x="325" y="1"/>
                    <a:pt x="299" y="2"/>
                    <a:pt x="274" y="5"/>
                  </a:cubicBezTo>
                  <a:cubicBezTo>
                    <a:pt x="61" y="5"/>
                    <a:pt x="0" y="218"/>
                    <a:pt x="244" y="370"/>
                  </a:cubicBezTo>
                  <a:cubicBezTo>
                    <a:pt x="394" y="520"/>
                    <a:pt x="688" y="629"/>
                    <a:pt x="906" y="629"/>
                  </a:cubicBezTo>
                  <a:cubicBezTo>
                    <a:pt x="953" y="629"/>
                    <a:pt x="996" y="624"/>
                    <a:pt x="1034" y="613"/>
                  </a:cubicBezTo>
                  <a:cubicBezTo>
                    <a:pt x="1277" y="583"/>
                    <a:pt x="1307" y="431"/>
                    <a:pt x="1064" y="279"/>
                  </a:cubicBezTo>
                  <a:cubicBezTo>
                    <a:pt x="873" y="115"/>
                    <a:pt x="585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065756" y="2034448"/>
              <a:ext cx="37228" cy="17754"/>
            </a:xfrm>
            <a:custGeom>
              <a:avLst/>
              <a:gdLst/>
              <a:ahLst/>
              <a:cxnLst/>
              <a:rect l="l" t="t" r="r" b="b"/>
              <a:pathLst>
                <a:path w="1277" h="609" extrusionOk="0">
                  <a:moveTo>
                    <a:pt x="274" y="0"/>
                  </a:moveTo>
                  <a:cubicBezTo>
                    <a:pt x="61" y="0"/>
                    <a:pt x="0" y="152"/>
                    <a:pt x="243" y="304"/>
                  </a:cubicBezTo>
                  <a:cubicBezTo>
                    <a:pt x="426" y="456"/>
                    <a:pt x="821" y="608"/>
                    <a:pt x="1034" y="608"/>
                  </a:cubicBezTo>
                  <a:cubicBezTo>
                    <a:pt x="1277" y="608"/>
                    <a:pt x="1277" y="456"/>
                    <a:pt x="1034" y="304"/>
                  </a:cubicBezTo>
                  <a:cubicBezTo>
                    <a:pt x="851" y="152"/>
                    <a:pt x="48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177411" y="2038879"/>
              <a:ext cx="31922" cy="18628"/>
            </a:xfrm>
            <a:custGeom>
              <a:avLst/>
              <a:gdLst/>
              <a:ahLst/>
              <a:cxnLst/>
              <a:rect l="l" t="t" r="r" b="b"/>
              <a:pathLst>
                <a:path w="1095" h="639" extrusionOk="0">
                  <a:moveTo>
                    <a:pt x="213" y="0"/>
                  </a:moveTo>
                  <a:cubicBezTo>
                    <a:pt x="0" y="0"/>
                    <a:pt x="0" y="91"/>
                    <a:pt x="182" y="304"/>
                  </a:cubicBezTo>
                  <a:cubicBezTo>
                    <a:pt x="365" y="487"/>
                    <a:pt x="699" y="639"/>
                    <a:pt x="912" y="639"/>
                  </a:cubicBezTo>
                  <a:cubicBezTo>
                    <a:pt x="1094" y="639"/>
                    <a:pt x="1094" y="517"/>
                    <a:pt x="912" y="335"/>
                  </a:cubicBezTo>
                  <a:cubicBezTo>
                    <a:pt x="699" y="183"/>
                    <a:pt x="395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276675" y="2046721"/>
              <a:ext cx="27433" cy="20640"/>
            </a:xfrm>
            <a:custGeom>
              <a:avLst/>
              <a:gdLst/>
              <a:ahLst/>
              <a:cxnLst/>
              <a:rect l="l" t="t" r="r" b="b"/>
              <a:pathLst>
                <a:path w="941" h="708" extrusionOk="0">
                  <a:moveTo>
                    <a:pt x="139" y="1"/>
                  </a:moveTo>
                  <a:cubicBezTo>
                    <a:pt x="1" y="1"/>
                    <a:pt x="12" y="145"/>
                    <a:pt x="151" y="339"/>
                  </a:cubicBezTo>
                  <a:cubicBezTo>
                    <a:pt x="303" y="522"/>
                    <a:pt x="577" y="674"/>
                    <a:pt x="759" y="704"/>
                  </a:cubicBezTo>
                  <a:cubicBezTo>
                    <a:pt x="775" y="707"/>
                    <a:pt x="789" y="708"/>
                    <a:pt x="803" y="708"/>
                  </a:cubicBezTo>
                  <a:cubicBezTo>
                    <a:pt x="941" y="708"/>
                    <a:pt x="929" y="567"/>
                    <a:pt x="790" y="400"/>
                  </a:cubicBezTo>
                  <a:cubicBezTo>
                    <a:pt x="638" y="218"/>
                    <a:pt x="395" y="5"/>
                    <a:pt x="182" y="5"/>
                  </a:cubicBezTo>
                  <a:cubicBezTo>
                    <a:pt x="166" y="2"/>
                    <a:pt x="152" y="1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788400" y="2172135"/>
              <a:ext cx="35479" cy="22477"/>
            </a:xfrm>
            <a:custGeom>
              <a:avLst/>
              <a:gdLst/>
              <a:ahLst/>
              <a:cxnLst/>
              <a:rect l="l" t="t" r="r" b="b"/>
              <a:pathLst>
                <a:path w="1217" h="771" extrusionOk="0">
                  <a:moveTo>
                    <a:pt x="554" y="0"/>
                  </a:moveTo>
                  <a:cubicBezTo>
                    <a:pt x="478" y="0"/>
                    <a:pt x="403" y="15"/>
                    <a:pt x="335" y="49"/>
                  </a:cubicBezTo>
                  <a:cubicBezTo>
                    <a:pt x="61" y="141"/>
                    <a:pt x="0" y="353"/>
                    <a:pt x="152" y="536"/>
                  </a:cubicBezTo>
                  <a:cubicBezTo>
                    <a:pt x="267" y="697"/>
                    <a:pt x="470" y="771"/>
                    <a:pt x="667" y="771"/>
                  </a:cubicBezTo>
                  <a:cubicBezTo>
                    <a:pt x="730" y="771"/>
                    <a:pt x="792" y="763"/>
                    <a:pt x="851" y="748"/>
                  </a:cubicBezTo>
                  <a:cubicBezTo>
                    <a:pt x="1125" y="657"/>
                    <a:pt x="1216" y="445"/>
                    <a:pt x="1064" y="232"/>
                  </a:cubicBezTo>
                  <a:cubicBezTo>
                    <a:pt x="955" y="100"/>
                    <a:pt x="750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913347" y="2133916"/>
              <a:ext cx="38131" cy="20203"/>
            </a:xfrm>
            <a:custGeom>
              <a:avLst/>
              <a:gdLst/>
              <a:ahLst/>
              <a:cxnLst/>
              <a:rect l="l" t="t" r="r" b="b"/>
              <a:pathLst>
                <a:path w="1308" h="693" extrusionOk="0">
                  <a:moveTo>
                    <a:pt x="511" y="1"/>
                  </a:moveTo>
                  <a:cubicBezTo>
                    <a:pt x="440" y="1"/>
                    <a:pt x="370" y="8"/>
                    <a:pt x="304" y="23"/>
                  </a:cubicBezTo>
                  <a:cubicBezTo>
                    <a:pt x="31" y="114"/>
                    <a:pt x="0" y="297"/>
                    <a:pt x="183" y="479"/>
                  </a:cubicBezTo>
                  <a:cubicBezTo>
                    <a:pt x="345" y="595"/>
                    <a:pt x="577" y="693"/>
                    <a:pt x="799" y="693"/>
                  </a:cubicBezTo>
                  <a:cubicBezTo>
                    <a:pt x="869" y="693"/>
                    <a:pt x="938" y="683"/>
                    <a:pt x="1003" y="661"/>
                  </a:cubicBezTo>
                  <a:cubicBezTo>
                    <a:pt x="1246" y="601"/>
                    <a:pt x="1307" y="418"/>
                    <a:pt x="1094" y="236"/>
                  </a:cubicBezTo>
                  <a:cubicBezTo>
                    <a:pt x="956" y="75"/>
                    <a:pt x="731" y="1"/>
                    <a:pt x="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040044" y="2109749"/>
              <a:ext cx="39910" cy="18774"/>
            </a:xfrm>
            <a:custGeom>
              <a:avLst/>
              <a:gdLst/>
              <a:ahLst/>
              <a:cxnLst/>
              <a:rect l="l" t="t" r="r" b="b"/>
              <a:pathLst>
                <a:path w="1369" h="644" extrusionOk="0">
                  <a:moveTo>
                    <a:pt x="305" y="1"/>
                  </a:moveTo>
                  <a:cubicBezTo>
                    <a:pt x="31" y="31"/>
                    <a:pt x="1" y="183"/>
                    <a:pt x="214" y="366"/>
                  </a:cubicBezTo>
                  <a:cubicBezTo>
                    <a:pt x="432" y="529"/>
                    <a:pt x="723" y="644"/>
                    <a:pt x="978" y="644"/>
                  </a:cubicBezTo>
                  <a:cubicBezTo>
                    <a:pt x="1007" y="644"/>
                    <a:pt x="1036" y="642"/>
                    <a:pt x="1065" y="639"/>
                  </a:cubicBezTo>
                  <a:cubicBezTo>
                    <a:pt x="1308" y="639"/>
                    <a:pt x="1369" y="457"/>
                    <a:pt x="1125" y="305"/>
                  </a:cubicBezTo>
                  <a:cubicBezTo>
                    <a:pt x="913" y="92"/>
                    <a:pt x="517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162339" y="2107096"/>
              <a:ext cx="35479" cy="18658"/>
            </a:xfrm>
            <a:custGeom>
              <a:avLst/>
              <a:gdLst/>
              <a:ahLst/>
              <a:cxnLst/>
              <a:rect l="l" t="t" r="r" b="b"/>
              <a:pathLst>
                <a:path w="1217" h="640" extrusionOk="0">
                  <a:moveTo>
                    <a:pt x="244" y="1"/>
                  </a:moveTo>
                  <a:cubicBezTo>
                    <a:pt x="0" y="1"/>
                    <a:pt x="0" y="153"/>
                    <a:pt x="244" y="305"/>
                  </a:cubicBezTo>
                  <a:cubicBezTo>
                    <a:pt x="426" y="487"/>
                    <a:pt x="760" y="639"/>
                    <a:pt x="1003" y="639"/>
                  </a:cubicBezTo>
                  <a:cubicBezTo>
                    <a:pt x="1216" y="639"/>
                    <a:pt x="1216" y="548"/>
                    <a:pt x="1003" y="335"/>
                  </a:cubicBezTo>
                  <a:cubicBezTo>
                    <a:pt x="760" y="183"/>
                    <a:pt x="426" y="3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263498" y="2114617"/>
              <a:ext cx="29036" cy="19270"/>
            </a:xfrm>
            <a:custGeom>
              <a:avLst/>
              <a:gdLst/>
              <a:ahLst/>
              <a:cxnLst/>
              <a:rect l="l" t="t" r="r" b="b"/>
              <a:pathLst>
                <a:path w="996" h="661" extrusionOk="0">
                  <a:moveTo>
                    <a:pt x="82" y="1"/>
                  </a:moveTo>
                  <a:cubicBezTo>
                    <a:pt x="1" y="1"/>
                    <a:pt x="27" y="114"/>
                    <a:pt x="178" y="290"/>
                  </a:cubicBezTo>
                  <a:cubicBezTo>
                    <a:pt x="391" y="472"/>
                    <a:pt x="634" y="624"/>
                    <a:pt x="847" y="655"/>
                  </a:cubicBezTo>
                  <a:cubicBezTo>
                    <a:pt x="866" y="658"/>
                    <a:pt x="882" y="660"/>
                    <a:pt x="896" y="660"/>
                  </a:cubicBezTo>
                  <a:cubicBezTo>
                    <a:pt x="995" y="660"/>
                    <a:pt x="972" y="567"/>
                    <a:pt x="786" y="381"/>
                  </a:cubicBezTo>
                  <a:cubicBezTo>
                    <a:pt x="603" y="229"/>
                    <a:pt x="299" y="47"/>
                    <a:pt x="147" y="16"/>
                  </a:cubicBezTo>
                  <a:cubicBezTo>
                    <a:pt x="121" y="6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347545" y="2128377"/>
              <a:ext cx="23934" cy="21281"/>
            </a:xfrm>
            <a:custGeom>
              <a:avLst/>
              <a:gdLst/>
              <a:ahLst/>
              <a:cxnLst/>
              <a:rect l="l" t="t" r="r" b="b"/>
              <a:pathLst>
                <a:path w="821" h="730" extrusionOk="0">
                  <a:moveTo>
                    <a:pt x="152" y="0"/>
                  </a:moveTo>
                  <a:cubicBezTo>
                    <a:pt x="0" y="0"/>
                    <a:pt x="0" y="122"/>
                    <a:pt x="152" y="304"/>
                  </a:cubicBezTo>
                  <a:cubicBezTo>
                    <a:pt x="304" y="487"/>
                    <a:pt x="547" y="730"/>
                    <a:pt x="699" y="730"/>
                  </a:cubicBezTo>
                  <a:cubicBezTo>
                    <a:pt x="821" y="730"/>
                    <a:pt x="821" y="608"/>
                    <a:pt x="699" y="426"/>
                  </a:cubicBezTo>
                  <a:cubicBezTo>
                    <a:pt x="547" y="213"/>
                    <a:pt x="274" y="61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846005" y="2257465"/>
              <a:ext cx="36353" cy="23876"/>
            </a:xfrm>
            <a:custGeom>
              <a:avLst/>
              <a:gdLst/>
              <a:ahLst/>
              <a:cxnLst/>
              <a:rect l="l" t="t" r="r" b="b"/>
              <a:pathLst>
                <a:path w="1247" h="819" extrusionOk="0">
                  <a:moveTo>
                    <a:pt x="686" y="0"/>
                  </a:moveTo>
                  <a:cubicBezTo>
                    <a:pt x="603" y="0"/>
                    <a:pt x="514" y="14"/>
                    <a:pt x="426" y="40"/>
                  </a:cubicBezTo>
                  <a:cubicBezTo>
                    <a:pt x="152" y="132"/>
                    <a:pt x="0" y="405"/>
                    <a:pt x="122" y="587"/>
                  </a:cubicBezTo>
                  <a:cubicBezTo>
                    <a:pt x="187" y="719"/>
                    <a:pt x="395" y="819"/>
                    <a:pt x="597" y="819"/>
                  </a:cubicBezTo>
                  <a:cubicBezTo>
                    <a:pt x="675" y="819"/>
                    <a:pt x="753" y="804"/>
                    <a:pt x="821" y="770"/>
                  </a:cubicBezTo>
                  <a:cubicBezTo>
                    <a:pt x="1094" y="709"/>
                    <a:pt x="1246" y="436"/>
                    <a:pt x="1125" y="253"/>
                  </a:cubicBezTo>
                  <a:cubicBezTo>
                    <a:pt x="1060" y="81"/>
                    <a:pt x="889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985121" y="2213852"/>
              <a:ext cx="39006" cy="22681"/>
            </a:xfrm>
            <a:custGeom>
              <a:avLst/>
              <a:gdLst/>
              <a:ahLst/>
              <a:cxnLst/>
              <a:rect l="l" t="t" r="r" b="b"/>
              <a:pathLst>
                <a:path w="1338" h="778" extrusionOk="0">
                  <a:moveTo>
                    <a:pt x="559" y="1"/>
                  </a:moveTo>
                  <a:cubicBezTo>
                    <a:pt x="504" y="1"/>
                    <a:pt x="449" y="6"/>
                    <a:pt x="395" y="17"/>
                  </a:cubicBezTo>
                  <a:cubicBezTo>
                    <a:pt x="122" y="108"/>
                    <a:pt x="0" y="321"/>
                    <a:pt x="152" y="533"/>
                  </a:cubicBezTo>
                  <a:cubicBezTo>
                    <a:pt x="269" y="673"/>
                    <a:pt x="510" y="777"/>
                    <a:pt x="726" y="777"/>
                  </a:cubicBezTo>
                  <a:cubicBezTo>
                    <a:pt x="792" y="777"/>
                    <a:pt x="855" y="767"/>
                    <a:pt x="912" y="746"/>
                  </a:cubicBezTo>
                  <a:cubicBezTo>
                    <a:pt x="1216" y="685"/>
                    <a:pt x="1338" y="442"/>
                    <a:pt x="1186" y="260"/>
                  </a:cubicBezTo>
                  <a:cubicBezTo>
                    <a:pt x="1061" y="110"/>
                    <a:pt x="812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122458" y="2187615"/>
              <a:ext cx="37257" cy="20669"/>
            </a:xfrm>
            <a:custGeom>
              <a:avLst/>
              <a:gdLst/>
              <a:ahLst/>
              <a:cxnLst/>
              <a:rect l="l" t="t" r="r" b="b"/>
              <a:pathLst>
                <a:path w="1278" h="709" extrusionOk="0">
                  <a:moveTo>
                    <a:pt x="444" y="0"/>
                  </a:moveTo>
                  <a:cubicBezTo>
                    <a:pt x="417" y="0"/>
                    <a:pt x="390" y="2"/>
                    <a:pt x="365" y="5"/>
                  </a:cubicBezTo>
                  <a:cubicBezTo>
                    <a:pt x="92" y="66"/>
                    <a:pt x="1" y="248"/>
                    <a:pt x="153" y="430"/>
                  </a:cubicBezTo>
                  <a:cubicBezTo>
                    <a:pt x="289" y="594"/>
                    <a:pt x="596" y="708"/>
                    <a:pt x="834" y="708"/>
                  </a:cubicBezTo>
                  <a:cubicBezTo>
                    <a:pt x="861" y="708"/>
                    <a:pt x="887" y="707"/>
                    <a:pt x="912" y="704"/>
                  </a:cubicBezTo>
                  <a:cubicBezTo>
                    <a:pt x="1186" y="673"/>
                    <a:pt x="1277" y="461"/>
                    <a:pt x="1125" y="278"/>
                  </a:cubicBezTo>
                  <a:cubicBezTo>
                    <a:pt x="989" y="115"/>
                    <a:pt x="681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247172" y="2184700"/>
              <a:ext cx="29123" cy="20028"/>
            </a:xfrm>
            <a:custGeom>
              <a:avLst/>
              <a:gdLst/>
              <a:ahLst/>
              <a:cxnLst/>
              <a:rect l="l" t="t" r="r" b="b"/>
              <a:pathLst>
                <a:path w="999" h="687" extrusionOk="0">
                  <a:moveTo>
                    <a:pt x="147" y="0"/>
                  </a:moveTo>
                  <a:cubicBezTo>
                    <a:pt x="25" y="0"/>
                    <a:pt x="1" y="137"/>
                    <a:pt x="130" y="317"/>
                  </a:cubicBezTo>
                  <a:cubicBezTo>
                    <a:pt x="282" y="500"/>
                    <a:pt x="586" y="652"/>
                    <a:pt x="799" y="682"/>
                  </a:cubicBezTo>
                  <a:cubicBezTo>
                    <a:pt x="814" y="685"/>
                    <a:pt x="829" y="686"/>
                    <a:pt x="842" y="686"/>
                  </a:cubicBezTo>
                  <a:cubicBezTo>
                    <a:pt x="985" y="686"/>
                    <a:pt x="998" y="545"/>
                    <a:pt x="859" y="378"/>
                  </a:cubicBezTo>
                  <a:cubicBezTo>
                    <a:pt x="707" y="196"/>
                    <a:pt x="403" y="44"/>
                    <a:pt x="221" y="14"/>
                  </a:cubicBezTo>
                  <a:cubicBezTo>
                    <a:pt x="194" y="4"/>
                    <a:pt x="169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337808" y="2195603"/>
              <a:ext cx="25334" cy="21515"/>
            </a:xfrm>
            <a:custGeom>
              <a:avLst/>
              <a:gdLst/>
              <a:ahLst/>
              <a:cxnLst/>
              <a:rect l="l" t="t" r="r" b="b"/>
              <a:pathLst>
                <a:path w="869" h="738" extrusionOk="0">
                  <a:moveTo>
                    <a:pt x="116" y="0"/>
                  </a:moveTo>
                  <a:cubicBezTo>
                    <a:pt x="1" y="0"/>
                    <a:pt x="13" y="142"/>
                    <a:pt x="152" y="308"/>
                  </a:cubicBezTo>
                  <a:cubicBezTo>
                    <a:pt x="304" y="491"/>
                    <a:pt x="516" y="703"/>
                    <a:pt x="668" y="734"/>
                  </a:cubicBezTo>
                  <a:cubicBezTo>
                    <a:pt x="682" y="736"/>
                    <a:pt x="694" y="738"/>
                    <a:pt x="706" y="738"/>
                  </a:cubicBezTo>
                  <a:cubicBezTo>
                    <a:pt x="829" y="738"/>
                    <a:pt x="868" y="596"/>
                    <a:pt x="729" y="430"/>
                  </a:cubicBezTo>
                  <a:cubicBezTo>
                    <a:pt x="608" y="217"/>
                    <a:pt x="334" y="35"/>
                    <a:pt x="152" y="4"/>
                  </a:cubicBezTo>
                  <a:cubicBezTo>
                    <a:pt x="139" y="2"/>
                    <a:pt x="12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409581" y="2213328"/>
              <a:ext cx="18599" cy="22389"/>
            </a:xfrm>
            <a:custGeom>
              <a:avLst/>
              <a:gdLst/>
              <a:ahLst/>
              <a:cxnLst/>
              <a:rect l="l" t="t" r="r" b="b"/>
              <a:pathLst>
                <a:path w="638" h="768" extrusionOk="0">
                  <a:moveTo>
                    <a:pt x="93" y="0"/>
                  </a:moveTo>
                  <a:cubicBezTo>
                    <a:pt x="1" y="0"/>
                    <a:pt x="10" y="142"/>
                    <a:pt x="121" y="308"/>
                  </a:cubicBezTo>
                  <a:cubicBezTo>
                    <a:pt x="243" y="551"/>
                    <a:pt x="425" y="734"/>
                    <a:pt x="547" y="764"/>
                  </a:cubicBezTo>
                  <a:cubicBezTo>
                    <a:pt x="555" y="767"/>
                    <a:pt x="562" y="768"/>
                    <a:pt x="568" y="768"/>
                  </a:cubicBezTo>
                  <a:cubicBezTo>
                    <a:pt x="637" y="768"/>
                    <a:pt x="630" y="627"/>
                    <a:pt x="547" y="460"/>
                  </a:cubicBezTo>
                  <a:cubicBezTo>
                    <a:pt x="425" y="278"/>
                    <a:pt x="243" y="95"/>
                    <a:pt x="121" y="4"/>
                  </a:cubicBezTo>
                  <a:cubicBezTo>
                    <a:pt x="111" y="2"/>
                    <a:pt x="101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882329" y="2350140"/>
              <a:ext cx="34575" cy="26500"/>
            </a:xfrm>
            <a:custGeom>
              <a:avLst/>
              <a:gdLst/>
              <a:ahLst/>
              <a:cxnLst/>
              <a:rect l="l" t="t" r="r" b="b"/>
              <a:pathLst>
                <a:path w="1186" h="909" extrusionOk="0">
                  <a:moveTo>
                    <a:pt x="699" y="1"/>
                  </a:moveTo>
                  <a:cubicBezTo>
                    <a:pt x="630" y="1"/>
                    <a:pt x="558" y="8"/>
                    <a:pt x="487" y="23"/>
                  </a:cubicBezTo>
                  <a:cubicBezTo>
                    <a:pt x="183" y="144"/>
                    <a:pt x="0" y="418"/>
                    <a:pt x="31" y="630"/>
                  </a:cubicBezTo>
                  <a:cubicBezTo>
                    <a:pt x="76" y="811"/>
                    <a:pt x="222" y="908"/>
                    <a:pt x="420" y="908"/>
                  </a:cubicBezTo>
                  <a:cubicBezTo>
                    <a:pt x="487" y="908"/>
                    <a:pt x="561" y="897"/>
                    <a:pt x="639" y="874"/>
                  </a:cubicBezTo>
                  <a:cubicBezTo>
                    <a:pt x="943" y="752"/>
                    <a:pt x="1186" y="478"/>
                    <a:pt x="1155" y="266"/>
                  </a:cubicBezTo>
                  <a:cubicBezTo>
                    <a:pt x="1109" y="80"/>
                    <a:pt x="921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032085" y="2304196"/>
              <a:ext cx="32797" cy="25334"/>
            </a:xfrm>
            <a:custGeom>
              <a:avLst/>
              <a:gdLst/>
              <a:ahLst/>
              <a:cxnLst/>
              <a:rect l="l" t="t" r="r" b="b"/>
              <a:pathLst>
                <a:path w="1125" h="869" extrusionOk="0">
                  <a:moveTo>
                    <a:pt x="700" y="0"/>
                  </a:moveTo>
                  <a:cubicBezTo>
                    <a:pt x="622" y="0"/>
                    <a:pt x="539" y="15"/>
                    <a:pt x="456" y="48"/>
                  </a:cubicBezTo>
                  <a:cubicBezTo>
                    <a:pt x="152" y="109"/>
                    <a:pt x="0" y="352"/>
                    <a:pt x="31" y="565"/>
                  </a:cubicBezTo>
                  <a:cubicBezTo>
                    <a:pt x="54" y="753"/>
                    <a:pt x="224" y="869"/>
                    <a:pt x="440" y="869"/>
                  </a:cubicBezTo>
                  <a:cubicBezTo>
                    <a:pt x="503" y="869"/>
                    <a:pt x="570" y="859"/>
                    <a:pt x="638" y="839"/>
                  </a:cubicBezTo>
                  <a:cubicBezTo>
                    <a:pt x="942" y="717"/>
                    <a:pt x="1125" y="504"/>
                    <a:pt x="1094" y="261"/>
                  </a:cubicBezTo>
                  <a:cubicBezTo>
                    <a:pt x="1072" y="106"/>
                    <a:pt x="906" y="0"/>
                    <a:pt x="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173854" y="2275364"/>
              <a:ext cx="30144" cy="23293"/>
            </a:xfrm>
            <a:custGeom>
              <a:avLst/>
              <a:gdLst/>
              <a:ahLst/>
              <a:cxnLst/>
              <a:rect l="l" t="t" r="r" b="b"/>
              <a:pathLst>
                <a:path w="1034" h="799" extrusionOk="0">
                  <a:moveTo>
                    <a:pt x="489" y="0"/>
                  </a:moveTo>
                  <a:cubicBezTo>
                    <a:pt x="468" y="0"/>
                    <a:pt x="447" y="1"/>
                    <a:pt x="426" y="4"/>
                  </a:cubicBezTo>
                  <a:cubicBezTo>
                    <a:pt x="152" y="34"/>
                    <a:pt x="0" y="217"/>
                    <a:pt x="31" y="460"/>
                  </a:cubicBezTo>
                  <a:cubicBezTo>
                    <a:pt x="114" y="654"/>
                    <a:pt x="299" y="798"/>
                    <a:pt x="539" y="798"/>
                  </a:cubicBezTo>
                  <a:cubicBezTo>
                    <a:pt x="562" y="798"/>
                    <a:pt x="585" y="797"/>
                    <a:pt x="608" y="794"/>
                  </a:cubicBezTo>
                  <a:cubicBezTo>
                    <a:pt x="882" y="764"/>
                    <a:pt x="1034" y="581"/>
                    <a:pt x="973" y="338"/>
                  </a:cubicBezTo>
                  <a:cubicBezTo>
                    <a:pt x="945" y="144"/>
                    <a:pt x="71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297898" y="2271924"/>
              <a:ext cx="23001" cy="24925"/>
            </a:xfrm>
            <a:custGeom>
              <a:avLst/>
              <a:gdLst/>
              <a:ahLst/>
              <a:cxnLst/>
              <a:rect l="l" t="t" r="r" b="b"/>
              <a:pathLst>
                <a:path w="789" h="855" extrusionOk="0">
                  <a:moveTo>
                    <a:pt x="305" y="0"/>
                  </a:moveTo>
                  <a:cubicBezTo>
                    <a:pt x="122" y="0"/>
                    <a:pt x="1" y="152"/>
                    <a:pt x="31" y="395"/>
                  </a:cubicBezTo>
                  <a:cubicBezTo>
                    <a:pt x="62" y="608"/>
                    <a:pt x="305" y="851"/>
                    <a:pt x="487" y="851"/>
                  </a:cubicBezTo>
                  <a:cubicBezTo>
                    <a:pt x="501" y="854"/>
                    <a:pt x="514" y="855"/>
                    <a:pt x="526" y="855"/>
                  </a:cubicBezTo>
                  <a:cubicBezTo>
                    <a:pt x="687" y="855"/>
                    <a:pt x="789" y="682"/>
                    <a:pt x="761" y="456"/>
                  </a:cubicBezTo>
                  <a:cubicBezTo>
                    <a:pt x="730" y="243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386609" y="2284197"/>
              <a:ext cx="16617" cy="25071"/>
            </a:xfrm>
            <a:custGeom>
              <a:avLst/>
              <a:gdLst/>
              <a:ahLst/>
              <a:cxnLst/>
              <a:rect l="l" t="t" r="r" b="b"/>
              <a:pathLst>
                <a:path w="570" h="860" extrusionOk="0">
                  <a:moveTo>
                    <a:pt x="143" y="1"/>
                  </a:moveTo>
                  <a:cubicBezTo>
                    <a:pt x="23" y="1"/>
                    <a:pt x="0" y="145"/>
                    <a:pt x="28" y="339"/>
                  </a:cubicBezTo>
                  <a:cubicBezTo>
                    <a:pt x="58" y="582"/>
                    <a:pt x="210" y="795"/>
                    <a:pt x="362" y="856"/>
                  </a:cubicBezTo>
                  <a:cubicBezTo>
                    <a:pt x="373" y="859"/>
                    <a:pt x="383" y="860"/>
                    <a:pt x="393" y="860"/>
                  </a:cubicBezTo>
                  <a:cubicBezTo>
                    <a:pt x="498" y="860"/>
                    <a:pt x="570" y="714"/>
                    <a:pt x="514" y="491"/>
                  </a:cubicBezTo>
                  <a:cubicBezTo>
                    <a:pt x="484" y="278"/>
                    <a:pt x="301" y="96"/>
                    <a:pt x="180" y="5"/>
                  </a:cubicBezTo>
                  <a:cubicBezTo>
                    <a:pt x="167" y="2"/>
                    <a:pt x="155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447742" y="2306353"/>
              <a:ext cx="13089" cy="25071"/>
            </a:xfrm>
            <a:custGeom>
              <a:avLst/>
              <a:gdLst/>
              <a:ahLst/>
              <a:cxnLst/>
              <a:rect l="l" t="t" r="r" b="b"/>
              <a:pathLst>
                <a:path w="449" h="860" extrusionOk="0">
                  <a:moveTo>
                    <a:pt x="120" y="1"/>
                  </a:moveTo>
                  <a:cubicBezTo>
                    <a:pt x="23" y="1"/>
                    <a:pt x="0" y="145"/>
                    <a:pt x="28" y="339"/>
                  </a:cubicBezTo>
                  <a:cubicBezTo>
                    <a:pt x="89" y="582"/>
                    <a:pt x="180" y="795"/>
                    <a:pt x="302" y="856"/>
                  </a:cubicBezTo>
                  <a:cubicBezTo>
                    <a:pt x="309" y="858"/>
                    <a:pt x="317" y="860"/>
                    <a:pt x="324" y="860"/>
                  </a:cubicBezTo>
                  <a:cubicBezTo>
                    <a:pt x="402" y="860"/>
                    <a:pt x="449" y="714"/>
                    <a:pt x="393" y="491"/>
                  </a:cubicBezTo>
                  <a:cubicBezTo>
                    <a:pt x="363" y="278"/>
                    <a:pt x="241" y="35"/>
                    <a:pt x="150" y="5"/>
                  </a:cubicBezTo>
                  <a:cubicBezTo>
                    <a:pt x="139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542061" y="1221006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6" y="0"/>
                  </a:moveTo>
                  <a:cubicBezTo>
                    <a:pt x="213" y="0"/>
                    <a:pt x="0" y="152"/>
                    <a:pt x="0" y="426"/>
                  </a:cubicBezTo>
                  <a:cubicBezTo>
                    <a:pt x="0" y="638"/>
                    <a:pt x="213" y="882"/>
                    <a:pt x="456" y="882"/>
                  </a:cubicBezTo>
                  <a:cubicBezTo>
                    <a:pt x="472" y="883"/>
                    <a:pt x="487" y="884"/>
                    <a:pt x="502" y="884"/>
                  </a:cubicBezTo>
                  <a:cubicBezTo>
                    <a:pt x="750" y="884"/>
                    <a:pt x="912" y="657"/>
                    <a:pt x="912" y="456"/>
                  </a:cubicBezTo>
                  <a:cubicBezTo>
                    <a:pt x="912" y="243"/>
                    <a:pt x="699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668758" y="1228090"/>
              <a:ext cx="26616" cy="24838"/>
            </a:xfrm>
            <a:custGeom>
              <a:avLst/>
              <a:gdLst/>
              <a:ahLst/>
              <a:cxnLst/>
              <a:rect l="l" t="t" r="r" b="b"/>
              <a:pathLst>
                <a:path w="913" h="852" extrusionOk="0">
                  <a:moveTo>
                    <a:pt x="457" y="0"/>
                  </a:moveTo>
                  <a:cubicBezTo>
                    <a:pt x="214" y="0"/>
                    <a:pt x="1" y="183"/>
                    <a:pt x="1" y="395"/>
                  </a:cubicBezTo>
                  <a:cubicBezTo>
                    <a:pt x="1" y="639"/>
                    <a:pt x="183" y="851"/>
                    <a:pt x="457" y="851"/>
                  </a:cubicBezTo>
                  <a:cubicBezTo>
                    <a:pt x="730" y="851"/>
                    <a:pt x="913" y="669"/>
                    <a:pt x="913" y="456"/>
                  </a:cubicBezTo>
                  <a:cubicBezTo>
                    <a:pt x="913" y="18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794609" y="1230743"/>
              <a:ext cx="26587" cy="25713"/>
            </a:xfrm>
            <a:custGeom>
              <a:avLst/>
              <a:gdLst/>
              <a:ahLst/>
              <a:cxnLst/>
              <a:rect l="l" t="t" r="r" b="b"/>
              <a:pathLst>
                <a:path w="912" h="882" extrusionOk="0">
                  <a:moveTo>
                    <a:pt x="456" y="1"/>
                  </a:moveTo>
                  <a:cubicBezTo>
                    <a:pt x="213" y="1"/>
                    <a:pt x="0" y="213"/>
                    <a:pt x="0" y="426"/>
                  </a:cubicBezTo>
                  <a:cubicBezTo>
                    <a:pt x="0" y="700"/>
                    <a:pt x="213" y="882"/>
                    <a:pt x="456" y="882"/>
                  </a:cubicBezTo>
                  <a:cubicBezTo>
                    <a:pt x="730" y="882"/>
                    <a:pt x="912" y="700"/>
                    <a:pt x="912" y="456"/>
                  </a:cubicBezTo>
                  <a:cubicBezTo>
                    <a:pt x="912" y="244"/>
                    <a:pt x="730" y="3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21306" y="1229751"/>
              <a:ext cx="28395" cy="25917"/>
            </a:xfrm>
            <a:custGeom>
              <a:avLst/>
              <a:gdLst/>
              <a:ahLst/>
              <a:cxnLst/>
              <a:rect l="l" t="t" r="r" b="b"/>
              <a:pathLst>
                <a:path w="974" h="889" extrusionOk="0">
                  <a:moveTo>
                    <a:pt x="546" y="1"/>
                  </a:moveTo>
                  <a:cubicBezTo>
                    <a:pt x="527" y="1"/>
                    <a:pt x="507" y="2"/>
                    <a:pt x="487" y="4"/>
                  </a:cubicBezTo>
                  <a:cubicBezTo>
                    <a:pt x="183" y="4"/>
                    <a:pt x="1" y="247"/>
                    <a:pt x="1" y="460"/>
                  </a:cubicBezTo>
                  <a:cubicBezTo>
                    <a:pt x="1" y="714"/>
                    <a:pt x="184" y="889"/>
                    <a:pt x="428" y="889"/>
                  </a:cubicBezTo>
                  <a:cubicBezTo>
                    <a:pt x="447" y="889"/>
                    <a:pt x="467" y="888"/>
                    <a:pt x="487" y="886"/>
                  </a:cubicBezTo>
                  <a:cubicBezTo>
                    <a:pt x="761" y="855"/>
                    <a:pt x="973" y="612"/>
                    <a:pt x="973" y="399"/>
                  </a:cubicBezTo>
                  <a:cubicBezTo>
                    <a:pt x="973" y="174"/>
                    <a:pt x="791" y="1"/>
                    <a:pt x="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064853" y="1209374"/>
              <a:ext cx="32826" cy="26208"/>
            </a:xfrm>
            <a:custGeom>
              <a:avLst/>
              <a:gdLst/>
              <a:ahLst/>
              <a:cxnLst/>
              <a:rect l="l" t="t" r="r" b="b"/>
              <a:pathLst>
                <a:path w="1126" h="899" extrusionOk="0">
                  <a:moveTo>
                    <a:pt x="625" y="0"/>
                  </a:moveTo>
                  <a:cubicBezTo>
                    <a:pt x="599" y="0"/>
                    <a:pt x="574" y="1"/>
                    <a:pt x="548" y="4"/>
                  </a:cubicBezTo>
                  <a:cubicBezTo>
                    <a:pt x="244" y="95"/>
                    <a:pt x="1" y="338"/>
                    <a:pt x="1" y="551"/>
                  </a:cubicBezTo>
                  <a:cubicBezTo>
                    <a:pt x="53" y="758"/>
                    <a:pt x="214" y="899"/>
                    <a:pt x="449" y="899"/>
                  </a:cubicBezTo>
                  <a:cubicBezTo>
                    <a:pt x="490" y="899"/>
                    <a:pt x="533" y="895"/>
                    <a:pt x="578" y="885"/>
                  </a:cubicBezTo>
                  <a:cubicBezTo>
                    <a:pt x="882" y="855"/>
                    <a:pt x="1125" y="582"/>
                    <a:pt x="1125" y="369"/>
                  </a:cubicBezTo>
                  <a:cubicBezTo>
                    <a:pt x="1125" y="146"/>
                    <a:pt x="896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224375" y="1177190"/>
              <a:ext cx="34575" cy="26879"/>
            </a:xfrm>
            <a:custGeom>
              <a:avLst/>
              <a:gdLst/>
              <a:ahLst/>
              <a:cxnLst/>
              <a:rect l="l" t="t" r="r" b="b"/>
              <a:pathLst>
                <a:path w="1186" h="922" extrusionOk="0">
                  <a:moveTo>
                    <a:pt x="743" y="0"/>
                  </a:moveTo>
                  <a:cubicBezTo>
                    <a:pt x="699" y="0"/>
                    <a:pt x="654" y="5"/>
                    <a:pt x="608" y="14"/>
                  </a:cubicBezTo>
                  <a:cubicBezTo>
                    <a:pt x="274" y="105"/>
                    <a:pt x="0" y="379"/>
                    <a:pt x="0" y="591"/>
                  </a:cubicBezTo>
                  <a:cubicBezTo>
                    <a:pt x="0" y="786"/>
                    <a:pt x="156" y="922"/>
                    <a:pt x="389" y="922"/>
                  </a:cubicBezTo>
                  <a:cubicBezTo>
                    <a:pt x="447" y="922"/>
                    <a:pt x="511" y="913"/>
                    <a:pt x="578" y="895"/>
                  </a:cubicBezTo>
                  <a:cubicBezTo>
                    <a:pt x="912" y="834"/>
                    <a:pt x="1185" y="561"/>
                    <a:pt x="1185" y="318"/>
                  </a:cubicBezTo>
                  <a:cubicBezTo>
                    <a:pt x="1185" y="137"/>
                    <a:pt x="988" y="0"/>
                    <a:pt x="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549203" y="1332572"/>
              <a:ext cx="27433" cy="28453"/>
            </a:xfrm>
            <a:custGeom>
              <a:avLst/>
              <a:gdLst/>
              <a:ahLst/>
              <a:cxnLst/>
              <a:rect l="l" t="t" r="r" b="b"/>
              <a:pathLst>
                <a:path w="941" h="976" extrusionOk="0">
                  <a:moveTo>
                    <a:pt x="357" y="0"/>
                  </a:moveTo>
                  <a:cubicBezTo>
                    <a:pt x="161" y="0"/>
                    <a:pt x="0" y="230"/>
                    <a:pt x="29" y="459"/>
                  </a:cubicBezTo>
                  <a:cubicBezTo>
                    <a:pt x="59" y="732"/>
                    <a:pt x="302" y="976"/>
                    <a:pt x="515" y="976"/>
                  </a:cubicBezTo>
                  <a:cubicBezTo>
                    <a:pt x="758" y="976"/>
                    <a:pt x="941" y="732"/>
                    <a:pt x="910" y="459"/>
                  </a:cubicBezTo>
                  <a:cubicBezTo>
                    <a:pt x="910" y="230"/>
                    <a:pt x="694" y="0"/>
                    <a:pt x="440" y="0"/>
                  </a:cubicBezTo>
                  <a:cubicBezTo>
                    <a:pt x="425" y="0"/>
                    <a:pt x="409" y="1"/>
                    <a:pt x="394" y="3"/>
                  </a:cubicBezTo>
                  <a:cubicBezTo>
                    <a:pt x="381" y="1"/>
                    <a:pt x="369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671440" y="1335313"/>
              <a:ext cx="25713" cy="26616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26" y="0"/>
                  </a:moveTo>
                  <a:cubicBezTo>
                    <a:pt x="213" y="0"/>
                    <a:pt x="0" y="183"/>
                    <a:pt x="0" y="456"/>
                  </a:cubicBezTo>
                  <a:cubicBezTo>
                    <a:pt x="0" y="669"/>
                    <a:pt x="243" y="912"/>
                    <a:pt x="456" y="912"/>
                  </a:cubicBezTo>
                  <a:cubicBezTo>
                    <a:pt x="699" y="912"/>
                    <a:pt x="882" y="730"/>
                    <a:pt x="882" y="456"/>
                  </a:cubicBezTo>
                  <a:cubicBezTo>
                    <a:pt x="882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793705" y="1337004"/>
              <a:ext cx="26616" cy="25887"/>
            </a:xfrm>
            <a:custGeom>
              <a:avLst/>
              <a:gdLst/>
              <a:ahLst/>
              <a:cxnLst/>
              <a:rect l="l" t="t" r="r" b="b"/>
              <a:pathLst>
                <a:path w="913" h="888" extrusionOk="0">
                  <a:moveTo>
                    <a:pt x="405" y="0"/>
                  </a:moveTo>
                  <a:cubicBezTo>
                    <a:pt x="160" y="0"/>
                    <a:pt x="1" y="201"/>
                    <a:pt x="1" y="429"/>
                  </a:cubicBezTo>
                  <a:cubicBezTo>
                    <a:pt x="1" y="702"/>
                    <a:pt x="244" y="884"/>
                    <a:pt x="457" y="884"/>
                  </a:cubicBezTo>
                  <a:cubicBezTo>
                    <a:pt x="474" y="886"/>
                    <a:pt x="491" y="887"/>
                    <a:pt x="508" y="887"/>
                  </a:cubicBezTo>
                  <a:cubicBezTo>
                    <a:pt x="753" y="887"/>
                    <a:pt x="913" y="686"/>
                    <a:pt x="913" y="459"/>
                  </a:cubicBezTo>
                  <a:cubicBezTo>
                    <a:pt x="913" y="185"/>
                    <a:pt x="730" y="3"/>
                    <a:pt x="457" y="3"/>
                  </a:cubicBezTo>
                  <a:cubicBezTo>
                    <a:pt x="439" y="1"/>
                    <a:pt x="422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921306" y="1335196"/>
              <a:ext cx="28395" cy="26820"/>
            </a:xfrm>
            <a:custGeom>
              <a:avLst/>
              <a:gdLst/>
              <a:ahLst/>
              <a:cxnLst/>
              <a:rect l="l" t="t" r="r" b="b"/>
              <a:pathLst>
                <a:path w="974" h="920" extrusionOk="0">
                  <a:moveTo>
                    <a:pt x="546" y="1"/>
                  </a:moveTo>
                  <a:cubicBezTo>
                    <a:pt x="527" y="1"/>
                    <a:pt x="507" y="2"/>
                    <a:pt x="487" y="4"/>
                  </a:cubicBezTo>
                  <a:cubicBezTo>
                    <a:pt x="213" y="35"/>
                    <a:pt x="1" y="278"/>
                    <a:pt x="1" y="491"/>
                  </a:cubicBezTo>
                  <a:cubicBezTo>
                    <a:pt x="1" y="744"/>
                    <a:pt x="184" y="919"/>
                    <a:pt x="428" y="919"/>
                  </a:cubicBezTo>
                  <a:cubicBezTo>
                    <a:pt x="447" y="919"/>
                    <a:pt x="467" y="918"/>
                    <a:pt x="487" y="916"/>
                  </a:cubicBezTo>
                  <a:cubicBezTo>
                    <a:pt x="761" y="886"/>
                    <a:pt x="973" y="642"/>
                    <a:pt x="973" y="430"/>
                  </a:cubicBezTo>
                  <a:cubicBezTo>
                    <a:pt x="973" y="176"/>
                    <a:pt x="791" y="1"/>
                    <a:pt x="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063104" y="1317442"/>
              <a:ext cx="31922" cy="26849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66" y="1"/>
                  </a:moveTo>
                  <a:cubicBezTo>
                    <a:pt x="637" y="1"/>
                    <a:pt x="608" y="2"/>
                    <a:pt x="578" y="5"/>
                  </a:cubicBezTo>
                  <a:cubicBezTo>
                    <a:pt x="274" y="36"/>
                    <a:pt x="0" y="279"/>
                    <a:pt x="0" y="522"/>
                  </a:cubicBezTo>
                  <a:cubicBezTo>
                    <a:pt x="0" y="772"/>
                    <a:pt x="178" y="921"/>
                    <a:pt x="442" y="921"/>
                  </a:cubicBezTo>
                  <a:cubicBezTo>
                    <a:pt x="466" y="921"/>
                    <a:pt x="491" y="920"/>
                    <a:pt x="517" y="917"/>
                  </a:cubicBezTo>
                  <a:cubicBezTo>
                    <a:pt x="821" y="856"/>
                    <a:pt x="1094" y="644"/>
                    <a:pt x="1094" y="370"/>
                  </a:cubicBezTo>
                  <a:cubicBezTo>
                    <a:pt x="1094" y="124"/>
                    <a:pt x="922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218166" y="1287998"/>
              <a:ext cx="34342" cy="29940"/>
            </a:xfrm>
            <a:custGeom>
              <a:avLst/>
              <a:gdLst/>
              <a:ahLst/>
              <a:cxnLst/>
              <a:rect l="l" t="t" r="r" b="b"/>
              <a:pathLst>
                <a:path w="1178" h="1027" extrusionOk="0">
                  <a:moveTo>
                    <a:pt x="725" y="1"/>
                  </a:moveTo>
                  <a:cubicBezTo>
                    <a:pt x="687" y="1"/>
                    <a:pt x="648" y="4"/>
                    <a:pt x="608" y="12"/>
                  </a:cubicBezTo>
                  <a:cubicBezTo>
                    <a:pt x="304" y="103"/>
                    <a:pt x="31" y="347"/>
                    <a:pt x="0" y="620"/>
                  </a:cubicBezTo>
                  <a:cubicBezTo>
                    <a:pt x="0" y="858"/>
                    <a:pt x="161" y="1027"/>
                    <a:pt x="403" y="1027"/>
                  </a:cubicBezTo>
                  <a:cubicBezTo>
                    <a:pt x="439" y="1027"/>
                    <a:pt x="477" y="1023"/>
                    <a:pt x="517" y="1015"/>
                  </a:cubicBezTo>
                  <a:cubicBezTo>
                    <a:pt x="821" y="924"/>
                    <a:pt x="1095" y="681"/>
                    <a:pt x="1125" y="407"/>
                  </a:cubicBezTo>
                  <a:cubicBezTo>
                    <a:pt x="1178" y="169"/>
                    <a:pt x="978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567744" y="1449620"/>
              <a:ext cx="24838" cy="29269"/>
            </a:xfrm>
            <a:custGeom>
              <a:avLst/>
              <a:gdLst/>
              <a:ahLst/>
              <a:cxnLst/>
              <a:rect l="l" t="t" r="r" b="b"/>
              <a:pathLst>
                <a:path w="852" h="1004" extrusionOk="0">
                  <a:moveTo>
                    <a:pt x="335" y="0"/>
                  </a:moveTo>
                  <a:cubicBezTo>
                    <a:pt x="153" y="31"/>
                    <a:pt x="1" y="243"/>
                    <a:pt x="31" y="517"/>
                  </a:cubicBezTo>
                  <a:cubicBezTo>
                    <a:pt x="62" y="821"/>
                    <a:pt x="274" y="1003"/>
                    <a:pt x="487" y="1003"/>
                  </a:cubicBezTo>
                  <a:cubicBezTo>
                    <a:pt x="700" y="973"/>
                    <a:pt x="852" y="760"/>
                    <a:pt x="791" y="487"/>
                  </a:cubicBezTo>
                  <a:cubicBezTo>
                    <a:pt x="761" y="213"/>
                    <a:pt x="57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678524" y="1446063"/>
              <a:ext cx="25713" cy="27491"/>
            </a:xfrm>
            <a:custGeom>
              <a:avLst/>
              <a:gdLst/>
              <a:ahLst/>
              <a:cxnLst/>
              <a:rect l="l" t="t" r="r" b="b"/>
              <a:pathLst>
                <a:path w="882" h="943" extrusionOk="0">
                  <a:moveTo>
                    <a:pt x="426" y="1"/>
                  </a:moveTo>
                  <a:cubicBezTo>
                    <a:pt x="183" y="1"/>
                    <a:pt x="0" y="213"/>
                    <a:pt x="31" y="487"/>
                  </a:cubicBezTo>
                  <a:cubicBezTo>
                    <a:pt x="61" y="761"/>
                    <a:pt x="274" y="943"/>
                    <a:pt x="487" y="943"/>
                  </a:cubicBezTo>
                  <a:cubicBezTo>
                    <a:pt x="730" y="912"/>
                    <a:pt x="882" y="730"/>
                    <a:pt x="882" y="457"/>
                  </a:cubicBezTo>
                  <a:cubicBezTo>
                    <a:pt x="82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96358" y="1443410"/>
              <a:ext cx="24838" cy="26616"/>
            </a:xfrm>
            <a:custGeom>
              <a:avLst/>
              <a:gdLst/>
              <a:ahLst/>
              <a:cxnLst/>
              <a:rect l="l" t="t" r="r" b="b"/>
              <a:pathLst>
                <a:path w="852" h="913" extrusionOk="0">
                  <a:moveTo>
                    <a:pt x="396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31" y="730"/>
                    <a:pt x="214" y="912"/>
                    <a:pt x="457" y="912"/>
                  </a:cubicBezTo>
                  <a:cubicBezTo>
                    <a:pt x="670" y="912"/>
                    <a:pt x="852" y="700"/>
                    <a:pt x="852" y="456"/>
                  </a:cubicBezTo>
                  <a:cubicBezTo>
                    <a:pt x="852" y="244"/>
                    <a:pt x="670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921306" y="1443060"/>
              <a:ext cx="27491" cy="26062"/>
            </a:xfrm>
            <a:custGeom>
              <a:avLst/>
              <a:gdLst/>
              <a:ahLst/>
              <a:cxnLst/>
              <a:rect l="l" t="t" r="r" b="b"/>
              <a:pathLst>
                <a:path w="943" h="894" extrusionOk="0">
                  <a:moveTo>
                    <a:pt x="580" y="1"/>
                  </a:moveTo>
                  <a:cubicBezTo>
                    <a:pt x="550" y="1"/>
                    <a:pt x="519" y="5"/>
                    <a:pt x="487" y="12"/>
                  </a:cubicBezTo>
                  <a:cubicBezTo>
                    <a:pt x="213" y="12"/>
                    <a:pt x="1" y="256"/>
                    <a:pt x="1" y="468"/>
                  </a:cubicBezTo>
                  <a:cubicBezTo>
                    <a:pt x="1" y="712"/>
                    <a:pt x="183" y="894"/>
                    <a:pt x="457" y="894"/>
                  </a:cubicBezTo>
                  <a:cubicBezTo>
                    <a:pt x="730" y="864"/>
                    <a:pt x="943" y="681"/>
                    <a:pt x="943" y="408"/>
                  </a:cubicBezTo>
                  <a:cubicBezTo>
                    <a:pt x="943" y="170"/>
                    <a:pt x="782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057769" y="1428251"/>
              <a:ext cx="30931" cy="27695"/>
            </a:xfrm>
            <a:custGeom>
              <a:avLst/>
              <a:gdLst/>
              <a:ahLst/>
              <a:cxnLst/>
              <a:rect l="l" t="t" r="r" b="b"/>
              <a:pathLst>
                <a:path w="1061" h="950" extrusionOk="0">
                  <a:moveTo>
                    <a:pt x="583" y="0"/>
                  </a:moveTo>
                  <a:cubicBezTo>
                    <a:pt x="561" y="0"/>
                    <a:pt x="540" y="1"/>
                    <a:pt x="517" y="4"/>
                  </a:cubicBezTo>
                  <a:cubicBezTo>
                    <a:pt x="244" y="34"/>
                    <a:pt x="1" y="277"/>
                    <a:pt x="1" y="520"/>
                  </a:cubicBezTo>
                  <a:cubicBezTo>
                    <a:pt x="1" y="774"/>
                    <a:pt x="184" y="949"/>
                    <a:pt x="428" y="949"/>
                  </a:cubicBezTo>
                  <a:cubicBezTo>
                    <a:pt x="447" y="949"/>
                    <a:pt x="467" y="948"/>
                    <a:pt x="487" y="946"/>
                  </a:cubicBezTo>
                  <a:cubicBezTo>
                    <a:pt x="761" y="916"/>
                    <a:pt x="973" y="672"/>
                    <a:pt x="1004" y="429"/>
                  </a:cubicBezTo>
                  <a:cubicBezTo>
                    <a:pt x="1060" y="176"/>
                    <a:pt x="855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204085" y="1406095"/>
              <a:ext cx="32651" cy="28774"/>
            </a:xfrm>
            <a:custGeom>
              <a:avLst/>
              <a:gdLst/>
              <a:ahLst/>
              <a:cxnLst/>
              <a:rect l="l" t="t" r="r" b="b"/>
              <a:pathLst>
                <a:path w="1120" h="987" extrusionOk="0">
                  <a:moveTo>
                    <a:pt x="694" y="1"/>
                  </a:moveTo>
                  <a:cubicBezTo>
                    <a:pt x="675" y="1"/>
                    <a:pt x="655" y="2"/>
                    <a:pt x="635" y="4"/>
                  </a:cubicBezTo>
                  <a:cubicBezTo>
                    <a:pt x="331" y="34"/>
                    <a:pt x="58" y="308"/>
                    <a:pt x="27" y="581"/>
                  </a:cubicBezTo>
                  <a:cubicBezTo>
                    <a:pt x="1" y="796"/>
                    <a:pt x="139" y="987"/>
                    <a:pt x="382" y="987"/>
                  </a:cubicBezTo>
                  <a:cubicBezTo>
                    <a:pt x="414" y="987"/>
                    <a:pt x="448" y="984"/>
                    <a:pt x="483" y="976"/>
                  </a:cubicBezTo>
                  <a:cubicBezTo>
                    <a:pt x="787" y="946"/>
                    <a:pt x="1061" y="673"/>
                    <a:pt x="1091" y="429"/>
                  </a:cubicBezTo>
                  <a:cubicBezTo>
                    <a:pt x="1119" y="176"/>
                    <a:pt x="939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589026" y="1570049"/>
              <a:ext cx="22185" cy="30319"/>
            </a:xfrm>
            <a:custGeom>
              <a:avLst/>
              <a:gdLst/>
              <a:ahLst/>
              <a:cxnLst/>
              <a:rect l="l" t="t" r="r" b="b"/>
              <a:pathLst>
                <a:path w="761" h="1040" extrusionOk="0">
                  <a:moveTo>
                    <a:pt x="339" y="0"/>
                  </a:moveTo>
                  <a:cubicBezTo>
                    <a:pt x="328" y="0"/>
                    <a:pt x="316" y="1"/>
                    <a:pt x="304" y="3"/>
                  </a:cubicBezTo>
                  <a:cubicBezTo>
                    <a:pt x="92" y="33"/>
                    <a:pt x="0" y="307"/>
                    <a:pt x="31" y="581"/>
                  </a:cubicBezTo>
                  <a:cubicBezTo>
                    <a:pt x="59" y="810"/>
                    <a:pt x="250" y="1039"/>
                    <a:pt x="425" y="1039"/>
                  </a:cubicBezTo>
                  <a:cubicBezTo>
                    <a:pt x="435" y="1039"/>
                    <a:pt x="446" y="1038"/>
                    <a:pt x="456" y="1036"/>
                  </a:cubicBezTo>
                  <a:cubicBezTo>
                    <a:pt x="639" y="976"/>
                    <a:pt x="760" y="733"/>
                    <a:pt x="730" y="459"/>
                  </a:cubicBezTo>
                  <a:cubicBezTo>
                    <a:pt x="673" y="203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690039" y="1558592"/>
              <a:ext cx="23963" cy="26937"/>
            </a:xfrm>
            <a:custGeom>
              <a:avLst/>
              <a:gdLst/>
              <a:ahLst/>
              <a:cxnLst/>
              <a:rect l="l" t="t" r="r" b="b"/>
              <a:pathLst>
                <a:path w="822" h="924" extrusionOk="0">
                  <a:moveTo>
                    <a:pt x="365" y="1"/>
                  </a:moveTo>
                  <a:cubicBezTo>
                    <a:pt x="152" y="1"/>
                    <a:pt x="0" y="244"/>
                    <a:pt x="31" y="518"/>
                  </a:cubicBezTo>
                  <a:cubicBezTo>
                    <a:pt x="58" y="732"/>
                    <a:pt x="203" y="923"/>
                    <a:pt x="383" y="923"/>
                  </a:cubicBezTo>
                  <a:cubicBezTo>
                    <a:pt x="407" y="923"/>
                    <a:pt x="431" y="920"/>
                    <a:pt x="456" y="913"/>
                  </a:cubicBezTo>
                  <a:cubicBezTo>
                    <a:pt x="639" y="913"/>
                    <a:pt x="821" y="700"/>
                    <a:pt x="791" y="426"/>
                  </a:cubicBezTo>
                  <a:cubicBezTo>
                    <a:pt x="760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799040" y="1552295"/>
              <a:ext cx="24838" cy="25829"/>
            </a:xfrm>
            <a:custGeom>
              <a:avLst/>
              <a:gdLst/>
              <a:ahLst/>
              <a:cxnLst/>
              <a:rect l="l" t="t" r="r" b="b"/>
              <a:pathLst>
                <a:path w="852" h="886" extrusionOk="0">
                  <a:moveTo>
                    <a:pt x="478" y="1"/>
                  </a:moveTo>
                  <a:cubicBezTo>
                    <a:pt x="461" y="1"/>
                    <a:pt x="443" y="2"/>
                    <a:pt x="426" y="4"/>
                  </a:cubicBezTo>
                  <a:cubicBezTo>
                    <a:pt x="182" y="4"/>
                    <a:pt x="0" y="186"/>
                    <a:pt x="0" y="460"/>
                  </a:cubicBezTo>
                  <a:cubicBezTo>
                    <a:pt x="0" y="673"/>
                    <a:pt x="182" y="886"/>
                    <a:pt x="426" y="886"/>
                  </a:cubicBezTo>
                  <a:cubicBezTo>
                    <a:pt x="669" y="886"/>
                    <a:pt x="851" y="642"/>
                    <a:pt x="851" y="430"/>
                  </a:cubicBezTo>
                  <a:cubicBezTo>
                    <a:pt x="851" y="176"/>
                    <a:pt x="694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920431" y="1549642"/>
              <a:ext cx="26616" cy="25829"/>
            </a:xfrm>
            <a:custGeom>
              <a:avLst/>
              <a:gdLst/>
              <a:ahLst/>
              <a:cxnLst/>
              <a:rect l="l" t="t" r="r" b="b"/>
              <a:pathLst>
                <a:path w="913" h="886" extrusionOk="0">
                  <a:moveTo>
                    <a:pt x="503" y="1"/>
                  </a:moveTo>
                  <a:cubicBezTo>
                    <a:pt x="487" y="1"/>
                    <a:pt x="472" y="2"/>
                    <a:pt x="456" y="4"/>
                  </a:cubicBezTo>
                  <a:cubicBezTo>
                    <a:pt x="183" y="4"/>
                    <a:pt x="0" y="247"/>
                    <a:pt x="0" y="460"/>
                  </a:cubicBezTo>
                  <a:cubicBezTo>
                    <a:pt x="0" y="703"/>
                    <a:pt x="183" y="885"/>
                    <a:pt x="456" y="885"/>
                  </a:cubicBezTo>
                  <a:cubicBezTo>
                    <a:pt x="669" y="885"/>
                    <a:pt x="912" y="703"/>
                    <a:pt x="912" y="429"/>
                  </a:cubicBezTo>
                  <a:cubicBezTo>
                    <a:pt x="912" y="176"/>
                    <a:pt x="703" y="1"/>
                    <a:pt x="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049810" y="1542354"/>
              <a:ext cx="29940" cy="26995"/>
            </a:xfrm>
            <a:custGeom>
              <a:avLst/>
              <a:gdLst/>
              <a:ahLst/>
              <a:cxnLst/>
              <a:rect l="l" t="t" r="r" b="b"/>
              <a:pathLst>
                <a:path w="1027" h="926" extrusionOk="0">
                  <a:moveTo>
                    <a:pt x="611" y="0"/>
                  </a:moveTo>
                  <a:cubicBezTo>
                    <a:pt x="581" y="0"/>
                    <a:pt x="549" y="4"/>
                    <a:pt x="517" y="11"/>
                  </a:cubicBezTo>
                  <a:cubicBezTo>
                    <a:pt x="274" y="11"/>
                    <a:pt x="0" y="224"/>
                    <a:pt x="0" y="497"/>
                  </a:cubicBezTo>
                  <a:cubicBezTo>
                    <a:pt x="0" y="698"/>
                    <a:pt x="162" y="925"/>
                    <a:pt x="410" y="925"/>
                  </a:cubicBezTo>
                  <a:cubicBezTo>
                    <a:pt x="425" y="925"/>
                    <a:pt x="440" y="924"/>
                    <a:pt x="456" y="923"/>
                  </a:cubicBezTo>
                  <a:cubicBezTo>
                    <a:pt x="730" y="923"/>
                    <a:pt x="942" y="679"/>
                    <a:pt x="973" y="406"/>
                  </a:cubicBezTo>
                  <a:cubicBezTo>
                    <a:pt x="1026" y="191"/>
                    <a:pt x="843" y="0"/>
                    <a:pt x="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187206" y="1526699"/>
              <a:ext cx="30989" cy="30231"/>
            </a:xfrm>
            <a:custGeom>
              <a:avLst/>
              <a:gdLst/>
              <a:ahLst/>
              <a:cxnLst/>
              <a:rect l="l" t="t" r="r" b="b"/>
              <a:pathLst>
                <a:path w="1063" h="1037" extrusionOk="0">
                  <a:moveTo>
                    <a:pt x="606" y="1"/>
                  </a:moveTo>
                  <a:cubicBezTo>
                    <a:pt x="333" y="31"/>
                    <a:pt x="59" y="305"/>
                    <a:pt x="29" y="578"/>
                  </a:cubicBezTo>
                  <a:cubicBezTo>
                    <a:pt x="0" y="834"/>
                    <a:pt x="158" y="1037"/>
                    <a:pt x="403" y="1037"/>
                  </a:cubicBezTo>
                  <a:cubicBezTo>
                    <a:pt x="420" y="1037"/>
                    <a:pt x="437" y="1036"/>
                    <a:pt x="454" y="1034"/>
                  </a:cubicBezTo>
                  <a:cubicBezTo>
                    <a:pt x="728" y="1004"/>
                    <a:pt x="971" y="730"/>
                    <a:pt x="1032" y="457"/>
                  </a:cubicBezTo>
                  <a:cubicBezTo>
                    <a:pt x="1062" y="183"/>
                    <a:pt x="880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606750" y="1689661"/>
              <a:ext cx="21281" cy="28774"/>
            </a:xfrm>
            <a:custGeom>
              <a:avLst/>
              <a:gdLst/>
              <a:ahLst/>
              <a:cxnLst/>
              <a:rect l="l" t="t" r="r" b="b"/>
              <a:pathLst>
                <a:path w="730" h="987" extrusionOk="0">
                  <a:moveTo>
                    <a:pt x="338" y="0"/>
                  </a:moveTo>
                  <a:cubicBezTo>
                    <a:pt x="327" y="0"/>
                    <a:pt x="315" y="1"/>
                    <a:pt x="304" y="3"/>
                  </a:cubicBezTo>
                  <a:cubicBezTo>
                    <a:pt x="122" y="34"/>
                    <a:pt x="0" y="307"/>
                    <a:pt x="31" y="581"/>
                  </a:cubicBezTo>
                  <a:cubicBezTo>
                    <a:pt x="57" y="796"/>
                    <a:pt x="179" y="987"/>
                    <a:pt x="354" y="987"/>
                  </a:cubicBezTo>
                  <a:cubicBezTo>
                    <a:pt x="377" y="987"/>
                    <a:pt x="401" y="983"/>
                    <a:pt x="426" y="976"/>
                  </a:cubicBezTo>
                  <a:cubicBezTo>
                    <a:pt x="608" y="946"/>
                    <a:pt x="730" y="672"/>
                    <a:pt x="669" y="429"/>
                  </a:cubicBezTo>
                  <a:cubicBezTo>
                    <a:pt x="641" y="175"/>
                    <a:pt x="482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698901" y="1670829"/>
              <a:ext cx="20407" cy="27899"/>
            </a:xfrm>
            <a:custGeom>
              <a:avLst/>
              <a:gdLst/>
              <a:ahLst/>
              <a:cxnLst/>
              <a:rect l="l" t="t" r="r" b="b"/>
              <a:pathLst>
                <a:path w="700" h="957" extrusionOk="0">
                  <a:moveTo>
                    <a:pt x="386" y="1"/>
                  </a:moveTo>
                  <a:cubicBezTo>
                    <a:pt x="360" y="1"/>
                    <a:pt x="333" y="4"/>
                    <a:pt x="304" y="11"/>
                  </a:cubicBezTo>
                  <a:cubicBezTo>
                    <a:pt x="92" y="41"/>
                    <a:pt x="0" y="254"/>
                    <a:pt x="0" y="528"/>
                  </a:cubicBezTo>
                  <a:cubicBezTo>
                    <a:pt x="29" y="781"/>
                    <a:pt x="161" y="957"/>
                    <a:pt x="326" y="957"/>
                  </a:cubicBezTo>
                  <a:cubicBezTo>
                    <a:pt x="339" y="957"/>
                    <a:pt x="352" y="956"/>
                    <a:pt x="365" y="953"/>
                  </a:cubicBezTo>
                  <a:cubicBezTo>
                    <a:pt x="548" y="923"/>
                    <a:pt x="699" y="680"/>
                    <a:pt x="699" y="406"/>
                  </a:cubicBezTo>
                  <a:cubicBezTo>
                    <a:pt x="699" y="192"/>
                    <a:pt x="581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802568" y="1657856"/>
              <a:ext cx="22185" cy="26616"/>
            </a:xfrm>
            <a:custGeom>
              <a:avLst/>
              <a:gdLst/>
              <a:ahLst/>
              <a:cxnLst/>
              <a:rect l="l" t="t" r="r" b="b"/>
              <a:pathLst>
                <a:path w="761" h="913" extrusionOk="0">
                  <a:moveTo>
                    <a:pt x="365" y="0"/>
                  </a:moveTo>
                  <a:cubicBezTo>
                    <a:pt x="153" y="31"/>
                    <a:pt x="1" y="243"/>
                    <a:pt x="1" y="486"/>
                  </a:cubicBezTo>
                  <a:cubicBezTo>
                    <a:pt x="1" y="760"/>
                    <a:pt x="153" y="912"/>
                    <a:pt x="365" y="912"/>
                  </a:cubicBezTo>
                  <a:cubicBezTo>
                    <a:pt x="578" y="912"/>
                    <a:pt x="761" y="669"/>
                    <a:pt x="761" y="456"/>
                  </a:cubicBezTo>
                  <a:cubicBezTo>
                    <a:pt x="761" y="213"/>
                    <a:pt x="578" y="31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17778" y="1656078"/>
              <a:ext cx="26587" cy="26616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86" y="0"/>
                  </a:moveTo>
                  <a:cubicBezTo>
                    <a:pt x="243" y="0"/>
                    <a:pt x="31" y="244"/>
                    <a:pt x="31" y="456"/>
                  </a:cubicBezTo>
                  <a:cubicBezTo>
                    <a:pt x="0" y="730"/>
                    <a:pt x="243" y="912"/>
                    <a:pt x="456" y="912"/>
                  </a:cubicBezTo>
                  <a:cubicBezTo>
                    <a:pt x="730" y="912"/>
                    <a:pt x="912" y="699"/>
                    <a:pt x="912" y="456"/>
                  </a:cubicBezTo>
                  <a:cubicBezTo>
                    <a:pt x="912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42697" y="1653425"/>
              <a:ext cx="28395" cy="27491"/>
            </a:xfrm>
            <a:custGeom>
              <a:avLst/>
              <a:gdLst/>
              <a:ahLst/>
              <a:cxnLst/>
              <a:rect l="l" t="t" r="r" b="b"/>
              <a:pathLst>
                <a:path w="974" h="943" extrusionOk="0">
                  <a:moveTo>
                    <a:pt x="548" y="0"/>
                  </a:moveTo>
                  <a:cubicBezTo>
                    <a:pt x="274" y="31"/>
                    <a:pt x="62" y="213"/>
                    <a:pt x="62" y="487"/>
                  </a:cubicBezTo>
                  <a:cubicBezTo>
                    <a:pt x="1" y="760"/>
                    <a:pt x="214" y="942"/>
                    <a:pt x="457" y="942"/>
                  </a:cubicBezTo>
                  <a:cubicBezTo>
                    <a:pt x="730" y="912"/>
                    <a:pt x="974" y="699"/>
                    <a:pt x="974" y="456"/>
                  </a:cubicBezTo>
                  <a:cubicBezTo>
                    <a:pt x="974" y="213"/>
                    <a:pt x="761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172979" y="1646341"/>
              <a:ext cx="28365" cy="29269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47" y="0"/>
                  </a:moveTo>
                  <a:cubicBezTo>
                    <a:pt x="304" y="30"/>
                    <a:pt x="61" y="274"/>
                    <a:pt x="30" y="547"/>
                  </a:cubicBezTo>
                  <a:cubicBezTo>
                    <a:pt x="0" y="790"/>
                    <a:pt x="182" y="1003"/>
                    <a:pt x="456" y="1003"/>
                  </a:cubicBezTo>
                  <a:cubicBezTo>
                    <a:pt x="699" y="1003"/>
                    <a:pt x="942" y="760"/>
                    <a:pt x="973" y="486"/>
                  </a:cubicBezTo>
                  <a:cubicBezTo>
                    <a:pt x="973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619140" y="1803677"/>
              <a:ext cx="15976" cy="27112"/>
            </a:xfrm>
            <a:custGeom>
              <a:avLst/>
              <a:gdLst/>
              <a:ahLst/>
              <a:cxnLst/>
              <a:rect l="l" t="t" r="r" b="b"/>
              <a:pathLst>
                <a:path w="548" h="930" extrusionOk="0">
                  <a:moveTo>
                    <a:pt x="311" y="0"/>
                  </a:moveTo>
                  <a:cubicBezTo>
                    <a:pt x="289" y="0"/>
                    <a:pt x="266" y="4"/>
                    <a:pt x="244" y="13"/>
                  </a:cubicBezTo>
                  <a:cubicBezTo>
                    <a:pt x="92" y="74"/>
                    <a:pt x="1" y="317"/>
                    <a:pt x="1" y="561"/>
                  </a:cubicBezTo>
                  <a:cubicBezTo>
                    <a:pt x="1" y="783"/>
                    <a:pt x="128" y="929"/>
                    <a:pt x="266" y="929"/>
                  </a:cubicBezTo>
                  <a:cubicBezTo>
                    <a:pt x="279" y="929"/>
                    <a:pt x="292" y="928"/>
                    <a:pt x="305" y="925"/>
                  </a:cubicBezTo>
                  <a:cubicBezTo>
                    <a:pt x="457" y="865"/>
                    <a:pt x="548" y="652"/>
                    <a:pt x="548" y="378"/>
                  </a:cubicBezTo>
                  <a:cubicBezTo>
                    <a:pt x="548" y="145"/>
                    <a:pt x="437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703333" y="1779247"/>
              <a:ext cx="19532" cy="26733"/>
            </a:xfrm>
            <a:custGeom>
              <a:avLst/>
              <a:gdLst/>
              <a:ahLst/>
              <a:cxnLst/>
              <a:rect l="l" t="t" r="r" b="b"/>
              <a:pathLst>
                <a:path w="670" h="917" extrusionOk="0">
                  <a:moveTo>
                    <a:pt x="335" y="0"/>
                  </a:moveTo>
                  <a:cubicBezTo>
                    <a:pt x="152" y="31"/>
                    <a:pt x="0" y="304"/>
                    <a:pt x="0" y="547"/>
                  </a:cubicBezTo>
                  <a:cubicBezTo>
                    <a:pt x="0" y="770"/>
                    <a:pt x="128" y="916"/>
                    <a:pt x="289" y="916"/>
                  </a:cubicBezTo>
                  <a:cubicBezTo>
                    <a:pt x="304" y="916"/>
                    <a:pt x="319" y="915"/>
                    <a:pt x="335" y="912"/>
                  </a:cubicBezTo>
                  <a:cubicBezTo>
                    <a:pt x="517" y="882"/>
                    <a:pt x="669" y="639"/>
                    <a:pt x="669" y="426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802568" y="1765079"/>
              <a:ext cx="22185" cy="2571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365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730"/>
                    <a:pt x="153" y="882"/>
                    <a:pt x="365" y="882"/>
                  </a:cubicBezTo>
                  <a:cubicBezTo>
                    <a:pt x="578" y="882"/>
                    <a:pt x="761" y="638"/>
                    <a:pt x="761" y="426"/>
                  </a:cubicBezTo>
                  <a:cubicBezTo>
                    <a:pt x="761" y="152"/>
                    <a:pt x="609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918653" y="1762397"/>
              <a:ext cx="25713" cy="25742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426" y="1"/>
                  </a:moveTo>
                  <a:cubicBezTo>
                    <a:pt x="213" y="1"/>
                    <a:pt x="1" y="214"/>
                    <a:pt x="1" y="426"/>
                  </a:cubicBezTo>
                  <a:cubicBezTo>
                    <a:pt x="1" y="700"/>
                    <a:pt x="244" y="882"/>
                    <a:pt x="456" y="882"/>
                  </a:cubicBezTo>
                  <a:cubicBezTo>
                    <a:pt x="700" y="882"/>
                    <a:pt x="882" y="700"/>
                    <a:pt x="882" y="457"/>
                  </a:cubicBezTo>
                  <a:cubicBezTo>
                    <a:pt x="882" y="214"/>
                    <a:pt x="66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040948" y="1762397"/>
              <a:ext cx="26587" cy="26616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56" y="1"/>
                  </a:moveTo>
                  <a:cubicBezTo>
                    <a:pt x="183" y="1"/>
                    <a:pt x="0" y="21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14"/>
                    <a:pt x="730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164992" y="1761522"/>
              <a:ext cx="26616" cy="26616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87" y="0"/>
                  </a:moveTo>
                  <a:cubicBezTo>
                    <a:pt x="274" y="0"/>
                    <a:pt x="31" y="183"/>
                    <a:pt x="31" y="456"/>
                  </a:cubicBezTo>
                  <a:cubicBezTo>
                    <a:pt x="1" y="730"/>
                    <a:pt x="213" y="912"/>
                    <a:pt x="456" y="912"/>
                  </a:cubicBezTo>
                  <a:cubicBezTo>
                    <a:pt x="669" y="912"/>
                    <a:pt x="912" y="730"/>
                    <a:pt x="912" y="456"/>
                  </a:cubicBezTo>
                  <a:cubicBezTo>
                    <a:pt x="912" y="18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618266" y="649063"/>
              <a:ext cx="17754" cy="26266"/>
            </a:xfrm>
            <a:custGeom>
              <a:avLst/>
              <a:gdLst/>
              <a:ahLst/>
              <a:cxnLst/>
              <a:rect l="l" t="t" r="r" b="b"/>
              <a:pathLst>
                <a:path w="609" h="901" extrusionOk="0">
                  <a:moveTo>
                    <a:pt x="363" y="1"/>
                  </a:moveTo>
                  <a:cubicBezTo>
                    <a:pt x="335" y="1"/>
                    <a:pt x="306" y="5"/>
                    <a:pt x="274" y="14"/>
                  </a:cubicBezTo>
                  <a:cubicBezTo>
                    <a:pt x="122" y="44"/>
                    <a:pt x="0" y="318"/>
                    <a:pt x="0" y="531"/>
                  </a:cubicBezTo>
                  <a:cubicBezTo>
                    <a:pt x="55" y="777"/>
                    <a:pt x="159" y="900"/>
                    <a:pt x="268" y="900"/>
                  </a:cubicBezTo>
                  <a:cubicBezTo>
                    <a:pt x="280" y="900"/>
                    <a:pt x="292" y="899"/>
                    <a:pt x="304" y="895"/>
                  </a:cubicBezTo>
                  <a:cubicBezTo>
                    <a:pt x="517" y="865"/>
                    <a:pt x="608" y="592"/>
                    <a:pt x="608" y="348"/>
                  </a:cubicBezTo>
                  <a:cubicBezTo>
                    <a:pt x="608" y="141"/>
                    <a:pt x="520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704207" y="623642"/>
              <a:ext cx="18658" cy="26849"/>
            </a:xfrm>
            <a:custGeom>
              <a:avLst/>
              <a:gdLst/>
              <a:ahLst/>
              <a:cxnLst/>
              <a:rect l="l" t="t" r="r" b="b"/>
              <a:pathLst>
                <a:path w="640" h="921" extrusionOk="0">
                  <a:moveTo>
                    <a:pt x="343" y="1"/>
                  </a:moveTo>
                  <a:cubicBezTo>
                    <a:pt x="330" y="1"/>
                    <a:pt x="318" y="2"/>
                    <a:pt x="305" y="5"/>
                  </a:cubicBezTo>
                  <a:cubicBezTo>
                    <a:pt x="122" y="35"/>
                    <a:pt x="1" y="278"/>
                    <a:pt x="1" y="552"/>
                  </a:cubicBezTo>
                  <a:cubicBezTo>
                    <a:pt x="1" y="774"/>
                    <a:pt x="153" y="920"/>
                    <a:pt x="296" y="920"/>
                  </a:cubicBezTo>
                  <a:cubicBezTo>
                    <a:pt x="309" y="920"/>
                    <a:pt x="322" y="919"/>
                    <a:pt x="335" y="916"/>
                  </a:cubicBezTo>
                  <a:cubicBezTo>
                    <a:pt x="487" y="886"/>
                    <a:pt x="639" y="643"/>
                    <a:pt x="639" y="400"/>
                  </a:cubicBezTo>
                  <a:cubicBezTo>
                    <a:pt x="611" y="149"/>
                    <a:pt x="482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802568" y="597084"/>
              <a:ext cx="22185" cy="26704"/>
            </a:xfrm>
            <a:custGeom>
              <a:avLst/>
              <a:gdLst/>
              <a:ahLst/>
              <a:cxnLst/>
              <a:rect l="l" t="t" r="r" b="b"/>
              <a:pathLst>
                <a:path w="761" h="916" extrusionOk="0">
                  <a:moveTo>
                    <a:pt x="411" y="0"/>
                  </a:moveTo>
                  <a:cubicBezTo>
                    <a:pt x="396" y="0"/>
                    <a:pt x="381" y="1"/>
                    <a:pt x="365" y="4"/>
                  </a:cubicBezTo>
                  <a:cubicBezTo>
                    <a:pt x="153" y="64"/>
                    <a:pt x="1" y="247"/>
                    <a:pt x="1" y="520"/>
                  </a:cubicBezTo>
                  <a:cubicBezTo>
                    <a:pt x="1" y="764"/>
                    <a:pt x="153" y="916"/>
                    <a:pt x="365" y="916"/>
                  </a:cubicBezTo>
                  <a:cubicBezTo>
                    <a:pt x="578" y="885"/>
                    <a:pt x="761" y="672"/>
                    <a:pt x="761" y="429"/>
                  </a:cubicBezTo>
                  <a:cubicBezTo>
                    <a:pt x="761" y="176"/>
                    <a:pt x="604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918653" y="595393"/>
              <a:ext cx="25713" cy="26616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56" y="1"/>
                  </a:moveTo>
                  <a:cubicBezTo>
                    <a:pt x="213" y="1"/>
                    <a:pt x="1" y="214"/>
                    <a:pt x="1" y="457"/>
                  </a:cubicBezTo>
                  <a:cubicBezTo>
                    <a:pt x="1" y="730"/>
                    <a:pt x="153" y="913"/>
                    <a:pt x="426" y="913"/>
                  </a:cubicBezTo>
                  <a:cubicBezTo>
                    <a:pt x="700" y="913"/>
                    <a:pt x="882" y="730"/>
                    <a:pt x="882" y="457"/>
                  </a:cubicBezTo>
                  <a:cubicBezTo>
                    <a:pt x="882" y="183"/>
                    <a:pt x="700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040948" y="595393"/>
              <a:ext cx="26587" cy="26616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86" y="1"/>
                  </a:moveTo>
                  <a:cubicBezTo>
                    <a:pt x="274" y="1"/>
                    <a:pt x="31" y="183"/>
                    <a:pt x="31" y="457"/>
                  </a:cubicBezTo>
                  <a:cubicBezTo>
                    <a:pt x="0" y="730"/>
                    <a:pt x="213" y="913"/>
                    <a:pt x="456" y="913"/>
                  </a:cubicBezTo>
                  <a:cubicBezTo>
                    <a:pt x="730" y="913"/>
                    <a:pt x="912" y="730"/>
                    <a:pt x="912" y="457"/>
                  </a:cubicBezTo>
                  <a:cubicBezTo>
                    <a:pt x="912" y="183"/>
                    <a:pt x="730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164992" y="595393"/>
              <a:ext cx="26616" cy="26616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13" y="913"/>
                    <a:pt x="456" y="913"/>
                  </a:cubicBezTo>
                  <a:cubicBezTo>
                    <a:pt x="730" y="913"/>
                    <a:pt x="912" y="670"/>
                    <a:pt x="912" y="457"/>
                  </a:cubicBezTo>
                  <a:cubicBezTo>
                    <a:pt x="912" y="183"/>
                    <a:pt x="730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612960" y="740835"/>
              <a:ext cx="19153" cy="24022"/>
            </a:xfrm>
            <a:custGeom>
              <a:avLst/>
              <a:gdLst/>
              <a:ahLst/>
              <a:cxnLst/>
              <a:rect l="l" t="t" r="r" b="b"/>
              <a:pathLst>
                <a:path w="657" h="824" extrusionOk="0">
                  <a:moveTo>
                    <a:pt x="466" y="0"/>
                  </a:moveTo>
                  <a:cubicBezTo>
                    <a:pt x="435" y="0"/>
                    <a:pt x="401" y="9"/>
                    <a:pt x="365" y="27"/>
                  </a:cubicBezTo>
                  <a:cubicBezTo>
                    <a:pt x="213" y="58"/>
                    <a:pt x="61" y="301"/>
                    <a:pt x="0" y="513"/>
                  </a:cubicBezTo>
                  <a:cubicBezTo>
                    <a:pt x="0" y="727"/>
                    <a:pt x="70" y="823"/>
                    <a:pt x="210" y="823"/>
                  </a:cubicBezTo>
                  <a:cubicBezTo>
                    <a:pt x="230" y="823"/>
                    <a:pt x="251" y="821"/>
                    <a:pt x="274" y="817"/>
                  </a:cubicBezTo>
                  <a:cubicBezTo>
                    <a:pt x="426" y="787"/>
                    <a:pt x="578" y="544"/>
                    <a:pt x="608" y="331"/>
                  </a:cubicBezTo>
                  <a:cubicBezTo>
                    <a:pt x="657" y="137"/>
                    <a:pt x="588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700796" y="718825"/>
              <a:ext cx="21165" cy="24984"/>
            </a:xfrm>
            <a:custGeom>
              <a:avLst/>
              <a:gdLst/>
              <a:ahLst/>
              <a:cxnLst/>
              <a:rect l="l" t="t" r="r" b="b"/>
              <a:pathLst>
                <a:path w="726" h="857" extrusionOk="0">
                  <a:moveTo>
                    <a:pt x="478" y="1"/>
                  </a:moveTo>
                  <a:cubicBezTo>
                    <a:pt x="450" y="1"/>
                    <a:pt x="421" y="7"/>
                    <a:pt x="391" y="22"/>
                  </a:cubicBezTo>
                  <a:cubicBezTo>
                    <a:pt x="179" y="53"/>
                    <a:pt x="27" y="296"/>
                    <a:pt x="27" y="509"/>
                  </a:cubicBezTo>
                  <a:cubicBezTo>
                    <a:pt x="1" y="715"/>
                    <a:pt x="107" y="856"/>
                    <a:pt x="251" y="856"/>
                  </a:cubicBezTo>
                  <a:cubicBezTo>
                    <a:pt x="277" y="856"/>
                    <a:pt x="303" y="852"/>
                    <a:pt x="331" y="843"/>
                  </a:cubicBezTo>
                  <a:cubicBezTo>
                    <a:pt x="543" y="813"/>
                    <a:pt x="726" y="600"/>
                    <a:pt x="726" y="357"/>
                  </a:cubicBezTo>
                  <a:cubicBezTo>
                    <a:pt x="726" y="179"/>
                    <a:pt x="619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802568" y="703520"/>
              <a:ext cx="22185" cy="2571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365" y="0"/>
                  </a:moveTo>
                  <a:cubicBezTo>
                    <a:pt x="183" y="0"/>
                    <a:pt x="1" y="243"/>
                    <a:pt x="1" y="456"/>
                  </a:cubicBezTo>
                  <a:cubicBezTo>
                    <a:pt x="1" y="730"/>
                    <a:pt x="153" y="882"/>
                    <a:pt x="365" y="882"/>
                  </a:cubicBezTo>
                  <a:cubicBezTo>
                    <a:pt x="578" y="882"/>
                    <a:pt x="761" y="669"/>
                    <a:pt x="761" y="426"/>
                  </a:cubicBezTo>
                  <a:cubicBezTo>
                    <a:pt x="761" y="213"/>
                    <a:pt x="609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18653" y="702529"/>
              <a:ext cx="25713" cy="25829"/>
            </a:xfrm>
            <a:custGeom>
              <a:avLst/>
              <a:gdLst/>
              <a:ahLst/>
              <a:cxnLst/>
              <a:rect l="l" t="t" r="r" b="b"/>
              <a:pathLst>
                <a:path w="882" h="886" extrusionOk="0">
                  <a:moveTo>
                    <a:pt x="479" y="0"/>
                  </a:moveTo>
                  <a:cubicBezTo>
                    <a:pt x="461" y="0"/>
                    <a:pt x="444" y="2"/>
                    <a:pt x="426" y="4"/>
                  </a:cubicBezTo>
                  <a:cubicBezTo>
                    <a:pt x="412" y="2"/>
                    <a:pt x="399" y="1"/>
                    <a:pt x="385" y="1"/>
                  </a:cubicBezTo>
                  <a:cubicBezTo>
                    <a:pt x="187" y="1"/>
                    <a:pt x="1" y="202"/>
                    <a:pt x="1" y="429"/>
                  </a:cubicBezTo>
                  <a:cubicBezTo>
                    <a:pt x="1" y="703"/>
                    <a:pt x="244" y="885"/>
                    <a:pt x="456" y="885"/>
                  </a:cubicBezTo>
                  <a:cubicBezTo>
                    <a:pt x="700" y="885"/>
                    <a:pt x="882" y="642"/>
                    <a:pt x="882" y="429"/>
                  </a:cubicBezTo>
                  <a:cubicBezTo>
                    <a:pt x="882" y="176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042697" y="700838"/>
              <a:ext cx="25742" cy="23963"/>
            </a:xfrm>
            <a:custGeom>
              <a:avLst/>
              <a:gdLst/>
              <a:ahLst/>
              <a:cxnLst/>
              <a:rect l="l" t="t" r="r" b="b"/>
              <a:pathLst>
                <a:path w="883" h="822" extrusionOk="0">
                  <a:moveTo>
                    <a:pt x="426" y="1"/>
                  </a:moveTo>
                  <a:cubicBezTo>
                    <a:pt x="214" y="1"/>
                    <a:pt x="1" y="183"/>
                    <a:pt x="1" y="396"/>
                  </a:cubicBezTo>
                  <a:cubicBezTo>
                    <a:pt x="1" y="639"/>
                    <a:pt x="214" y="822"/>
                    <a:pt x="457" y="822"/>
                  </a:cubicBezTo>
                  <a:cubicBezTo>
                    <a:pt x="700" y="822"/>
                    <a:pt x="882" y="639"/>
                    <a:pt x="882" y="396"/>
                  </a:cubicBezTo>
                  <a:cubicBezTo>
                    <a:pt x="882" y="183"/>
                    <a:pt x="67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167644" y="698097"/>
              <a:ext cx="29269" cy="23176"/>
            </a:xfrm>
            <a:custGeom>
              <a:avLst/>
              <a:gdLst/>
              <a:ahLst/>
              <a:cxnLst/>
              <a:rect l="l" t="t" r="r" b="b"/>
              <a:pathLst>
                <a:path w="1004" h="795" extrusionOk="0">
                  <a:moveTo>
                    <a:pt x="540" y="0"/>
                  </a:moveTo>
                  <a:cubicBezTo>
                    <a:pt x="523" y="0"/>
                    <a:pt x="505" y="2"/>
                    <a:pt x="487" y="4"/>
                  </a:cubicBezTo>
                  <a:cubicBezTo>
                    <a:pt x="213" y="4"/>
                    <a:pt x="1" y="186"/>
                    <a:pt x="62" y="429"/>
                  </a:cubicBezTo>
                  <a:cubicBezTo>
                    <a:pt x="62" y="642"/>
                    <a:pt x="274" y="794"/>
                    <a:pt x="548" y="794"/>
                  </a:cubicBezTo>
                  <a:cubicBezTo>
                    <a:pt x="821" y="794"/>
                    <a:pt x="1004" y="612"/>
                    <a:pt x="973" y="399"/>
                  </a:cubicBezTo>
                  <a:cubicBezTo>
                    <a:pt x="973" y="174"/>
                    <a:pt x="765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595497" y="836018"/>
              <a:ext cx="21777" cy="22972"/>
            </a:xfrm>
            <a:custGeom>
              <a:avLst/>
              <a:gdLst/>
              <a:ahLst/>
              <a:cxnLst/>
              <a:rect l="l" t="t" r="r" b="b"/>
              <a:pathLst>
                <a:path w="747" h="788" extrusionOk="0">
                  <a:moveTo>
                    <a:pt x="525" y="1"/>
                  </a:moveTo>
                  <a:cubicBezTo>
                    <a:pt x="501" y="1"/>
                    <a:pt x="475" y="5"/>
                    <a:pt x="447" y="14"/>
                  </a:cubicBezTo>
                  <a:cubicBezTo>
                    <a:pt x="265" y="75"/>
                    <a:pt x="82" y="258"/>
                    <a:pt x="52" y="470"/>
                  </a:cubicBezTo>
                  <a:cubicBezTo>
                    <a:pt x="0" y="651"/>
                    <a:pt x="80" y="788"/>
                    <a:pt x="217" y="788"/>
                  </a:cubicBezTo>
                  <a:cubicBezTo>
                    <a:pt x="241" y="788"/>
                    <a:pt x="268" y="784"/>
                    <a:pt x="295" y="774"/>
                  </a:cubicBezTo>
                  <a:cubicBezTo>
                    <a:pt x="508" y="744"/>
                    <a:pt x="690" y="562"/>
                    <a:pt x="721" y="318"/>
                  </a:cubicBezTo>
                  <a:cubicBezTo>
                    <a:pt x="746" y="138"/>
                    <a:pt x="663" y="1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694470" y="818614"/>
              <a:ext cx="22185" cy="25013"/>
            </a:xfrm>
            <a:custGeom>
              <a:avLst/>
              <a:gdLst/>
              <a:ahLst/>
              <a:cxnLst/>
              <a:rect l="l" t="t" r="r" b="b"/>
              <a:pathLst>
                <a:path w="761" h="858" extrusionOk="0">
                  <a:moveTo>
                    <a:pt x="406" y="0"/>
                  </a:moveTo>
                  <a:cubicBezTo>
                    <a:pt x="392" y="0"/>
                    <a:pt x="379" y="1"/>
                    <a:pt x="365" y="4"/>
                  </a:cubicBezTo>
                  <a:cubicBezTo>
                    <a:pt x="183" y="64"/>
                    <a:pt x="31" y="247"/>
                    <a:pt x="0" y="459"/>
                  </a:cubicBezTo>
                  <a:cubicBezTo>
                    <a:pt x="0" y="685"/>
                    <a:pt x="131" y="858"/>
                    <a:pt x="295" y="858"/>
                  </a:cubicBezTo>
                  <a:cubicBezTo>
                    <a:pt x="308" y="858"/>
                    <a:pt x="321" y="857"/>
                    <a:pt x="335" y="855"/>
                  </a:cubicBezTo>
                  <a:cubicBezTo>
                    <a:pt x="548" y="824"/>
                    <a:pt x="760" y="611"/>
                    <a:pt x="760" y="399"/>
                  </a:cubicBezTo>
                  <a:cubicBezTo>
                    <a:pt x="760" y="173"/>
                    <a:pt x="57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799040" y="808964"/>
              <a:ext cx="25713" cy="25713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56" y="0"/>
                  </a:moveTo>
                  <a:cubicBezTo>
                    <a:pt x="243" y="0"/>
                    <a:pt x="61" y="243"/>
                    <a:pt x="61" y="456"/>
                  </a:cubicBezTo>
                  <a:cubicBezTo>
                    <a:pt x="0" y="699"/>
                    <a:pt x="182" y="882"/>
                    <a:pt x="426" y="882"/>
                  </a:cubicBezTo>
                  <a:cubicBezTo>
                    <a:pt x="669" y="882"/>
                    <a:pt x="851" y="639"/>
                    <a:pt x="851" y="426"/>
                  </a:cubicBezTo>
                  <a:cubicBezTo>
                    <a:pt x="882" y="183"/>
                    <a:pt x="699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918653" y="806311"/>
              <a:ext cx="26616" cy="25713"/>
            </a:xfrm>
            <a:custGeom>
              <a:avLst/>
              <a:gdLst/>
              <a:ahLst/>
              <a:cxnLst/>
              <a:rect l="l" t="t" r="r" b="b"/>
              <a:pathLst>
                <a:path w="913" h="882" extrusionOk="0">
                  <a:moveTo>
                    <a:pt x="456" y="0"/>
                  </a:moveTo>
                  <a:cubicBezTo>
                    <a:pt x="213" y="0"/>
                    <a:pt x="1" y="243"/>
                    <a:pt x="1" y="486"/>
                  </a:cubicBezTo>
                  <a:cubicBezTo>
                    <a:pt x="1" y="699"/>
                    <a:pt x="213" y="881"/>
                    <a:pt x="456" y="881"/>
                  </a:cubicBezTo>
                  <a:cubicBezTo>
                    <a:pt x="730" y="881"/>
                    <a:pt x="912" y="669"/>
                    <a:pt x="912" y="426"/>
                  </a:cubicBezTo>
                  <a:cubicBezTo>
                    <a:pt x="912" y="213"/>
                    <a:pt x="700" y="3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047128" y="802434"/>
              <a:ext cx="28395" cy="24284"/>
            </a:xfrm>
            <a:custGeom>
              <a:avLst/>
              <a:gdLst/>
              <a:ahLst/>
              <a:cxnLst/>
              <a:rect l="l" t="t" r="r" b="b"/>
              <a:pathLst>
                <a:path w="974" h="833" extrusionOk="0">
                  <a:moveTo>
                    <a:pt x="552" y="1"/>
                  </a:moveTo>
                  <a:cubicBezTo>
                    <a:pt x="521" y="1"/>
                    <a:pt x="489" y="4"/>
                    <a:pt x="457" y="11"/>
                  </a:cubicBezTo>
                  <a:cubicBezTo>
                    <a:pt x="214" y="42"/>
                    <a:pt x="1" y="224"/>
                    <a:pt x="1" y="467"/>
                  </a:cubicBezTo>
                  <a:cubicBezTo>
                    <a:pt x="1" y="680"/>
                    <a:pt x="244" y="832"/>
                    <a:pt x="518" y="832"/>
                  </a:cubicBezTo>
                  <a:cubicBezTo>
                    <a:pt x="761" y="802"/>
                    <a:pt x="974" y="619"/>
                    <a:pt x="974" y="376"/>
                  </a:cubicBezTo>
                  <a:cubicBezTo>
                    <a:pt x="974" y="189"/>
                    <a:pt x="784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180063" y="792114"/>
              <a:ext cx="31047" cy="22564"/>
            </a:xfrm>
            <a:custGeom>
              <a:avLst/>
              <a:gdLst/>
              <a:ahLst/>
              <a:cxnLst/>
              <a:rect l="l" t="t" r="r" b="b"/>
              <a:pathLst>
                <a:path w="1065" h="774" extrusionOk="0">
                  <a:moveTo>
                    <a:pt x="456" y="1"/>
                  </a:moveTo>
                  <a:cubicBezTo>
                    <a:pt x="183" y="1"/>
                    <a:pt x="0" y="213"/>
                    <a:pt x="61" y="426"/>
                  </a:cubicBezTo>
                  <a:cubicBezTo>
                    <a:pt x="87" y="633"/>
                    <a:pt x="289" y="774"/>
                    <a:pt x="498" y="774"/>
                  </a:cubicBezTo>
                  <a:cubicBezTo>
                    <a:pt x="535" y="774"/>
                    <a:pt x="572" y="770"/>
                    <a:pt x="608" y="761"/>
                  </a:cubicBezTo>
                  <a:cubicBezTo>
                    <a:pt x="882" y="761"/>
                    <a:pt x="1064" y="578"/>
                    <a:pt x="1034" y="365"/>
                  </a:cubicBezTo>
                  <a:cubicBezTo>
                    <a:pt x="1003" y="153"/>
                    <a:pt x="760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575732" y="927586"/>
              <a:ext cx="23876" cy="22302"/>
            </a:xfrm>
            <a:custGeom>
              <a:avLst/>
              <a:gdLst/>
              <a:ahLst/>
              <a:cxnLst/>
              <a:rect l="l" t="t" r="r" b="b"/>
              <a:pathLst>
                <a:path w="819" h="765" extrusionOk="0">
                  <a:moveTo>
                    <a:pt x="533" y="0"/>
                  </a:moveTo>
                  <a:cubicBezTo>
                    <a:pt x="518" y="0"/>
                    <a:pt x="502" y="2"/>
                    <a:pt x="487" y="4"/>
                  </a:cubicBezTo>
                  <a:cubicBezTo>
                    <a:pt x="304" y="35"/>
                    <a:pt x="61" y="217"/>
                    <a:pt x="31" y="430"/>
                  </a:cubicBezTo>
                  <a:cubicBezTo>
                    <a:pt x="0" y="612"/>
                    <a:pt x="122" y="764"/>
                    <a:pt x="335" y="764"/>
                  </a:cubicBezTo>
                  <a:cubicBezTo>
                    <a:pt x="517" y="734"/>
                    <a:pt x="760" y="582"/>
                    <a:pt x="791" y="339"/>
                  </a:cubicBezTo>
                  <a:cubicBezTo>
                    <a:pt x="818" y="144"/>
                    <a:pt x="694" y="0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682955" y="918840"/>
              <a:ext cx="24838" cy="23060"/>
            </a:xfrm>
            <a:custGeom>
              <a:avLst/>
              <a:gdLst/>
              <a:ahLst/>
              <a:cxnLst/>
              <a:rect l="l" t="t" r="r" b="b"/>
              <a:pathLst>
                <a:path w="852" h="791" extrusionOk="0">
                  <a:moveTo>
                    <a:pt x="456" y="0"/>
                  </a:moveTo>
                  <a:cubicBezTo>
                    <a:pt x="274" y="0"/>
                    <a:pt x="91" y="183"/>
                    <a:pt x="31" y="426"/>
                  </a:cubicBezTo>
                  <a:cubicBezTo>
                    <a:pt x="0" y="639"/>
                    <a:pt x="152" y="791"/>
                    <a:pt x="395" y="791"/>
                  </a:cubicBezTo>
                  <a:cubicBezTo>
                    <a:pt x="608" y="791"/>
                    <a:pt x="791" y="608"/>
                    <a:pt x="851" y="365"/>
                  </a:cubicBezTo>
                  <a:cubicBezTo>
                    <a:pt x="851" y="152"/>
                    <a:pt x="639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798137" y="913505"/>
              <a:ext cx="24838" cy="2483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31"/>
                    <a:pt x="1" y="214"/>
                    <a:pt x="1" y="457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39" y="852"/>
                    <a:pt x="852" y="639"/>
                    <a:pt x="852" y="396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921306" y="910852"/>
              <a:ext cx="26616" cy="25742"/>
            </a:xfrm>
            <a:custGeom>
              <a:avLst/>
              <a:gdLst/>
              <a:ahLst/>
              <a:cxnLst/>
              <a:rect l="l" t="t" r="r" b="b"/>
              <a:pathLst>
                <a:path w="913" h="883" extrusionOk="0">
                  <a:moveTo>
                    <a:pt x="457" y="1"/>
                  </a:moveTo>
                  <a:cubicBezTo>
                    <a:pt x="183" y="1"/>
                    <a:pt x="1" y="244"/>
                    <a:pt x="1" y="457"/>
                  </a:cubicBezTo>
                  <a:cubicBezTo>
                    <a:pt x="1" y="700"/>
                    <a:pt x="183" y="882"/>
                    <a:pt x="457" y="882"/>
                  </a:cubicBezTo>
                  <a:cubicBezTo>
                    <a:pt x="730" y="882"/>
                    <a:pt x="913" y="639"/>
                    <a:pt x="913" y="426"/>
                  </a:cubicBezTo>
                  <a:cubicBezTo>
                    <a:pt x="913" y="183"/>
                    <a:pt x="669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055116" y="901640"/>
              <a:ext cx="30144" cy="23818"/>
            </a:xfrm>
            <a:custGeom>
              <a:avLst/>
              <a:gdLst/>
              <a:ahLst/>
              <a:cxnLst/>
              <a:rect l="l" t="t" r="r" b="b"/>
              <a:pathLst>
                <a:path w="1034" h="817" extrusionOk="0">
                  <a:moveTo>
                    <a:pt x="562" y="1"/>
                  </a:moveTo>
                  <a:cubicBezTo>
                    <a:pt x="528" y="1"/>
                    <a:pt x="493" y="5"/>
                    <a:pt x="456" y="13"/>
                  </a:cubicBezTo>
                  <a:cubicBezTo>
                    <a:pt x="183" y="43"/>
                    <a:pt x="0" y="256"/>
                    <a:pt x="0" y="469"/>
                  </a:cubicBezTo>
                  <a:cubicBezTo>
                    <a:pt x="0" y="676"/>
                    <a:pt x="198" y="816"/>
                    <a:pt x="426" y="816"/>
                  </a:cubicBezTo>
                  <a:cubicBezTo>
                    <a:pt x="466" y="816"/>
                    <a:pt x="507" y="812"/>
                    <a:pt x="548" y="803"/>
                  </a:cubicBezTo>
                  <a:cubicBezTo>
                    <a:pt x="791" y="773"/>
                    <a:pt x="1034" y="590"/>
                    <a:pt x="1004" y="347"/>
                  </a:cubicBezTo>
                  <a:cubicBezTo>
                    <a:pt x="951" y="163"/>
                    <a:pt x="784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196884" y="884149"/>
              <a:ext cx="33700" cy="22477"/>
            </a:xfrm>
            <a:custGeom>
              <a:avLst/>
              <a:gdLst/>
              <a:ahLst/>
              <a:cxnLst/>
              <a:rect l="l" t="t" r="r" b="b"/>
              <a:pathLst>
                <a:path w="1156" h="771" extrusionOk="0">
                  <a:moveTo>
                    <a:pt x="571" y="0"/>
                  </a:moveTo>
                  <a:cubicBezTo>
                    <a:pt x="543" y="0"/>
                    <a:pt x="515" y="2"/>
                    <a:pt x="487" y="5"/>
                  </a:cubicBezTo>
                  <a:cubicBezTo>
                    <a:pt x="183" y="35"/>
                    <a:pt x="1" y="248"/>
                    <a:pt x="31" y="461"/>
                  </a:cubicBezTo>
                  <a:cubicBezTo>
                    <a:pt x="84" y="674"/>
                    <a:pt x="278" y="770"/>
                    <a:pt x="530" y="770"/>
                  </a:cubicBezTo>
                  <a:cubicBezTo>
                    <a:pt x="565" y="770"/>
                    <a:pt x="602" y="768"/>
                    <a:pt x="639" y="765"/>
                  </a:cubicBezTo>
                  <a:cubicBezTo>
                    <a:pt x="943" y="734"/>
                    <a:pt x="1156" y="491"/>
                    <a:pt x="1095" y="309"/>
                  </a:cubicBezTo>
                  <a:cubicBezTo>
                    <a:pt x="1040" y="118"/>
                    <a:pt x="814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555354" y="1018075"/>
              <a:ext cx="26616" cy="22185"/>
            </a:xfrm>
            <a:custGeom>
              <a:avLst/>
              <a:gdLst/>
              <a:ahLst/>
              <a:cxnLst/>
              <a:rect l="l" t="t" r="r" b="b"/>
              <a:pathLst>
                <a:path w="913" h="761" extrusionOk="0">
                  <a:moveTo>
                    <a:pt x="547" y="1"/>
                  </a:moveTo>
                  <a:cubicBezTo>
                    <a:pt x="304" y="1"/>
                    <a:pt x="91" y="213"/>
                    <a:pt x="61" y="396"/>
                  </a:cubicBezTo>
                  <a:cubicBezTo>
                    <a:pt x="0" y="578"/>
                    <a:pt x="152" y="760"/>
                    <a:pt x="395" y="760"/>
                  </a:cubicBezTo>
                  <a:cubicBezTo>
                    <a:pt x="608" y="760"/>
                    <a:pt x="851" y="608"/>
                    <a:pt x="882" y="396"/>
                  </a:cubicBezTo>
                  <a:cubicBezTo>
                    <a:pt x="912" y="153"/>
                    <a:pt x="760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674093" y="1017201"/>
              <a:ext cx="25713" cy="24838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87" y="0"/>
                  </a:moveTo>
                  <a:cubicBezTo>
                    <a:pt x="274" y="0"/>
                    <a:pt x="31" y="183"/>
                    <a:pt x="31" y="426"/>
                  </a:cubicBezTo>
                  <a:cubicBezTo>
                    <a:pt x="0" y="638"/>
                    <a:pt x="183" y="851"/>
                    <a:pt x="426" y="851"/>
                  </a:cubicBezTo>
                  <a:cubicBezTo>
                    <a:pt x="639" y="851"/>
                    <a:pt x="882" y="638"/>
                    <a:pt x="882" y="426"/>
                  </a:cubicBezTo>
                  <a:cubicBezTo>
                    <a:pt x="882" y="18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94609" y="1017201"/>
              <a:ext cx="26587" cy="25713"/>
            </a:xfrm>
            <a:custGeom>
              <a:avLst/>
              <a:gdLst/>
              <a:ahLst/>
              <a:cxnLst/>
              <a:rect l="l" t="t" r="r" b="b"/>
              <a:pathLst>
                <a:path w="912" h="882" extrusionOk="0">
                  <a:moveTo>
                    <a:pt x="517" y="0"/>
                  </a:moveTo>
                  <a:cubicBezTo>
                    <a:pt x="243" y="0"/>
                    <a:pt x="61" y="183"/>
                    <a:pt x="61" y="426"/>
                  </a:cubicBezTo>
                  <a:cubicBezTo>
                    <a:pt x="0" y="699"/>
                    <a:pt x="243" y="882"/>
                    <a:pt x="456" y="882"/>
                  </a:cubicBezTo>
                  <a:cubicBezTo>
                    <a:pt x="730" y="882"/>
                    <a:pt x="912" y="699"/>
                    <a:pt x="912" y="456"/>
                  </a:cubicBezTo>
                  <a:cubicBezTo>
                    <a:pt x="912" y="243"/>
                    <a:pt x="730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921306" y="1015422"/>
              <a:ext cx="28395" cy="25129"/>
            </a:xfrm>
            <a:custGeom>
              <a:avLst/>
              <a:gdLst/>
              <a:ahLst/>
              <a:cxnLst/>
              <a:rect l="l" t="t" r="r" b="b"/>
              <a:pathLst>
                <a:path w="974" h="862" extrusionOk="0">
                  <a:moveTo>
                    <a:pt x="457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671"/>
                    <a:pt x="167" y="862"/>
                    <a:pt x="394" y="862"/>
                  </a:cubicBezTo>
                  <a:cubicBezTo>
                    <a:pt x="424" y="862"/>
                    <a:pt x="455" y="859"/>
                    <a:pt x="487" y="851"/>
                  </a:cubicBezTo>
                  <a:cubicBezTo>
                    <a:pt x="761" y="851"/>
                    <a:pt x="973" y="639"/>
                    <a:pt x="973" y="396"/>
                  </a:cubicBezTo>
                  <a:cubicBezTo>
                    <a:pt x="943" y="183"/>
                    <a:pt x="761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060422" y="1000234"/>
              <a:ext cx="31047" cy="25071"/>
            </a:xfrm>
            <a:custGeom>
              <a:avLst/>
              <a:gdLst/>
              <a:ahLst/>
              <a:cxnLst/>
              <a:rect l="l" t="t" r="r" b="b"/>
              <a:pathLst>
                <a:path w="1065" h="860" extrusionOk="0">
                  <a:moveTo>
                    <a:pt x="594" y="1"/>
                  </a:moveTo>
                  <a:cubicBezTo>
                    <a:pt x="569" y="1"/>
                    <a:pt x="543" y="2"/>
                    <a:pt x="518" y="5"/>
                  </a:cubicBezTo>
                  <a:cubicBezTo>
                    <a:pt x="244" y="65"/>
                    <a:pt x="1" y="278"/>
                    <a:pt x="1" y="521"/>
                  </a:cubicBezTo>
                  <a:cubicBezTo>
                    <a:pt x="56" y="716"/>
                    <a:pt x="239" y="860"/>
                    <a:pt x="502" y="860"/>
                  </a:cubicBezTo>
                  <a:cubicBezTo>
                    <a:pt x="527" y="860"/>
                    <a:pt x="552" y="858"/>
                    <a:pt x="578" y="856"/>
                  </a:cubicBezTo>
                  <a:cubicBezTo>
                    <a:pt x="852" y="825"/>
                    <a:pt x="1065" y="582"/>
                    <a:pt x="1065" y="369"/>
                  </a:cubicBezTo>
                  <a:cubicBezTo>
                    <a:pt x="1065" y="147"/>
                    <a:pt x="861" y="1"/>
                    <a:pt x="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211956" y="975104"/>
              <a:ext cx="34575" cy="23905"/>
            </a:xfrm>
            <a:custGeom>
              <a:avLst/>
              <a:gdLst/>
              <a:ahLst/>
              <a:cxnLst/>
              <a:rect l="l" t="t" r="r" b="b"/>
              <a:pathLst>
                <a:path w="1186" h="820" extrusionOk="0">
                  <a:moveTo>
                    <a:pt x="700" y="0"/>
                  </a:moveTo>
                  <a:cubicBezTo>
                    <a:pt x="651" y="0"/>
                    <a:pt x="600" y="5"/>
                    <a:pt x="548" y="16"/>
                  </a:cubicBezTo>
                  <a:cubicBezTo>
                    <a:pt x="244" y="76"/>
                    <a:pt x="1" y="259"/>
                    <a:pt x="61" y="502"/>
                  </a:cubicBezTo>
                  <a:cubicBezTo>
                    <a:pt x="87" y="683"/>
                    <a:pt x="288" y="819"/>
                    <a:pt x="534" y="819"/>
                  </a:cubicBezTo>
                  <a:cubicBezTo>
                    <a:pt x="578" y="819"/>
                    <a:pt x="623" y="815"/>
                    <a:pt x="669" y="806"/>
                  </a:cubicBezTo>
                  <a:cubicBezTo>
                    <a:pt x="973" y="715"/>
                    <a:pt x="1186" y="532"/>
                    <a:pt x="1156" y="320"/>
                  </a:cubicBezTo>
                  <a:cubicBezTo>
                    <a:pt x="1130" y="118"/>
                    <a:pt x="938" y="0"/>
                    <a:pt x="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543839" y="1114570"/>
              <a:ext cx="27491" cy="24925"/>
            </a:xfrm>
            <a:custGeom>
              <a:avLst/>
              <a:gdLst/>
              <a:ahLst/>
              <a:cxnLst/>
              <a:rect l="l" t="t" r="r" b="b"/>
              <a:pathLst>
                <a:path w="943" h="855" extrusionOk="0">
                  <a:moveTo>
                    <a:pt x="458" y="0"/>
                  </a:moveTo>
                  <a:cubicBezTo>
                    <a:pt x="213" y="0"/>
                    <a:pt x="31" y="173"/>
                    <a:pt x="31" y="399"/>
                  </a:cubicBezTo>
                  <a:cubicBezTo>
                    <a:pt x="0" y="612"/>
                    <a:pt x="183" y="855"/>
                    <a:pt x="456" y="855"/>
                  </a:cubicBezTo>
                  <a:cubicBezTo>
                    <a:pt x="669" y="855"/>
                    <a:pt x="882" y="642"/>
                    <a:pt x="882" y="429"/>
                  </a:cubicBezTo>
                  <a:cubicBezTo>
                    <a:pt x="942" y="186"/>
                    <a:pt x="760" y="4"/>
                    <a:pt x="517" y="4"/>
                  </a:cubicBezTo>
                  <a:cubicBezTo>
                    <a:pt x="497" y="1"/>
                    <a:pt x="477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668758" y="1119089"/>
              <a:ext cx="26616" cy="25742"/>
            </a:xfrm>
            <a:custGeom>
              <a:avLst/>
              <a:gdLst/>
              <a:ahLst/>
              <a:cxnLst/>
              <a:rect l="l" t="t" r="r" b="b"/>
              <a:pathLst>
                <a:path w="913" h="883" extrusionOk="0">
                  <a:moveTo>
                    <a:pt x="457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730" y="882"/>
                    <a:pt x="913" y="700"/>
                    <a:pt x="913" y="457"/>
                  </a:cubicBezTo>
                  <a:cubicBezTo>
                    <a:pt x="913" y="183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793705" y="1122645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2" y="883"/>
                    <a:pt x="488" y="884"/>
                    <a:pt x="503" y="884"/>
                  </a:cubicBezTo>
                  <a:cubicBezTo>
                    <a:pt x="751" y="884"/>
                    <a:pt x="913" y="657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921306" y="1119992"/>
              <a:ext cx="28395" cy="26908"/>
            </a:xfrm>
            <a:custGeom>
              <a:avLst/>
              <a:gdLst/>
              <a:ahLst/>
              <a:cxnLst/>
              <a:rect l="l" t="t" r="r" b="b"/>
              <a:pathLst>
                <a:path w="974" h="923" extrusionOk="0">
                  <a:moveTo>
                    <a:pt x="487" y="0"/>
                  </a:moveTo>
                  <a:cubicBezTo>
                    <a:pt x="213" y="30"/>
                    <a:pt x="1" y="274"/>
                    <a:pt x="1" y="517"/>
                  </a:cubicBezTo>
                  <a:cubicBezTo>
                    <a:pt x="1" y="731"/>
                    <a:pt x="167" y="922"/>
                    <a:pt x="394" y="922"/>
                  </a:cubicBezTo>
                  <a:cubicBezTo>
                    <a:pt x="424" y="922"/>
                    <a:pt x="455" y="919"/>
                    <a:pt x="487" y="912"/>
                  </a:cubicBezTo>
                  <a:cubicBezTo>
                    <a:pt x="761" y="882"/>
                    <a:pt x="973" y="669"/>
                    <a:pt x="973" y="42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066631" y="1101859"/>
              <a:ext cx="31047" cy="26237"/>
            </a:xfrm>
            <a:custGeom>
              <a:avLst/>
              <a:gdLst/>
              <a:ahLst/>
              <a:cxnLst/>
              <a:rect l="l" t="t" r="r" b="b"/>
              <a:pathLst>
                <a:path w="1065" h="900" extrusionOk="0">
                  <a:moveTo>
                    <a:pt x="638" y="1"/>
                  </a:moveTo>
                  <a:cubicBezTo>
                    <a:pt x="598" y="1"/>
                    <a:pt x="558" y="5"/>
                    <a:pt x="517" y="14"/>
                  </a:cubicBezTo>
                  <a:cubicBezTo>
                    <a:pt x="213" y="105"/>
                    <a:pt x="1" y="318"/>
                    <a:pt x="1" y="561"/>
                  </a:cubicBezTo>
                  <a:cubicBezTo>
                    <a:pt x="1" y="756"/>
                    <a:pt x="178" y="899"/>
                    <a:pt x="441" y="899"/>
                  </a:cubicBezTo>
                  <a:cubicBezTo>
                    <a:pt x="466" y="899"/>
                    <a:pt x="491" y="898"/>
                    <a:pt x="517" y="896"/>
                  </a:cubicBezTo>
                  <a:cubicBezTo>
                    <a:pt x="821" y="865"/>
                    <a:pt x="1064" y="592"/>
                    <a:pt x="1064" y="379"/>
                  </a:cubicBezTo>
                  <a:cubicBezTo>
                    <a:pt x="1064" y="146"/>
                    <a:pt x="866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222597" y="1070841"/>
              <a:ext cx="34575" cy="25625"/>
            </a:xfrm>
            <a:custGeom>
              <a:avLst/>
              <a:gdLst/>
              <a:ahLst/>
              <a:cxnLst/>
              <a:rect l="l" t="t" r="r" b="b"/>
              <a:pathLst>
                <a:path w="1186" h="879" extrusionOk="0">
                  <a:moveTo>
                    <a:pt x="696" y="1"/>
                  </a:moveTo>
                  <a:cubicBezTo>
                    <a:pt x="648" y="1"/>
                    <a:pt x="598" y="5"/>
                    <a:pt x="547" y="14"/>
                  </a:cubicBezTo>
                  <a:cubicBezTo>
                    <a:pt x="213" y="105"/>
                    <a:pt x="0" y="318"/>
                    <a:pt x="0" y="561"/>
                  </a:cubicBezTo>
                  <a:cubicBezTo>
                    <a:pt x="0" y="742"/>
                    <a:pt x="197" y="879"/>
                    <a:pt x="462" y="879"/>
                  </a:cubicBezTo>
                  <a:cubicBezTo>
                    <a:pt x="509" y="879"/>
                    <a:pt x="558" y="875"/>
                    <a:pt x="608" y="865"/>
                  </a:cubicBezTo>
                  <a:cubicBezTo>
                    <a:pt x="943" y="835"/>
                    <a:pt x="1186" y="561"/>
                    <a:pt x="1186" y="318"/>
                  </a:cubicBezTo>
                  <a:cubicBezTo>
                    <a:pt x="1186" y="138"/>
                    <a:pt x="967" y="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045827" y="2625369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1"/>
                  </a:moveTo>
                  <a:cubicBezTo>
                    <a:pt x="209" y="1"/>
                    <a:pt x="1" y="172"/>
                    <a:pt x="1" y="369"/>
                  </a:cubicBezTo>
                  <a:cubicBezTo>
                    <a:pt x="1" y="612"/>
                    <a:pt x="244" y="855"/>
                    <a:pt x="548" y="886"/>
                  </a:cubicBezTo>
                  <a:cubicBezTo>
                    <a:pt x="570" y="888"/>
                    <a:pt x="592" y="889"/>
                    <a:pt x="613" y="889"/>
                  </a:cubicBezTo>
                  <a:cubicBezTo>
                    <a:pt x="882" y="889"/>
                    <a:pt x="1065" y="716"/>
                    <a:pt x="1065" y="490"/>
                  </a:cubicBezTo>
                  <a:cubicBezTo>
                    <a:pt x="1065" y="278"/>
                    <a:pt x="852" y="35"/>
                    <a:pt x="548" y="4"/>
                  </a:cubicBezTo>
                  <a:cubicBezTo>
                    <a:pt x="525" y="2"/>
                    <a:pt x="503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186721" y="2657379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6"/>
                  </a:cubicBezTo>
                  <a:cubicBezTo>
                    <a:pt x="913" y="244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316100" y="2645455"/>
              <a:ext cx="29269" cy="25625"/>
            </a:xfrm>
            <a:custGeom>
              <a:avLst/>
              <a:gdLst/>
              <a:ahLst/>
              <a:cxnLst/>
              <a:rect l="l" t="t" r="r" b="b"/>
              <a:pathLst>
                <a:path w="1004" h="879" extrusionOk="0">
                  <a:moveTo>
                    <a:pt x="625" y="1"/>
                  </a:moveTo>
                  <a:cubicBezTo>
                    <a:pt x="590" y="1"/>
                    <a:pt x="553" y="5"/>
                    <a:pt x="517" y="14"/>
                  </a:cubicBezTo>
                  <a:cubicBezTo>
                    <a:pt x="244" y="75"/>
                    <a:pt x="0" y="318"/>
                    <a:pt x="0" y="531"/>
                  </a:cubicBezTo>
                  <a:cubicBezTo>
                    <a:pt x="0" y="738"/>
                    <a:pt x="176" y="879"/>
                    <a:pt x="397" y="879"/>
                  </a:cubicBezTo>
                  <a:cubicBezTo>
                    <a:pt x="436" y="879"/>
                    <a:pt x="476" y="874"/>
                    <a:pt x="517" y="865"/>
                  </a:cubicBezTo>
                  <a:cubicBezTo>
                    <a:pt x="760" y="835"/>
                    <a:pt x="1004" y="561"/>
                    <a:pt x="1004" y="349"/>
                  </a:cubicBezTo>
                  <a:cubicBezTo>
                    <a:pt x="1004" y="142"/>
                    <a:pt x="827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457869" y="2609627"/>
              <a:ext cx="31047" cy="27841"/>
            </a:xfrm>
            <a:custGeom>
              <a:avLst/>
              <a:gdLst/>
              <a:ahLst/>
              <a:cxnLst/>
              <a:rect l="l" t="t" r="r" b="b"/>
              <a:pathLst>
                <a:path w="1065" h="955" extrusionOk="0">
                  <a:moveTo>
                    <a:pt x="718" y="1"/>
                  </a:moveTo>
                  <a:cubicBezTo>
                    <a:pt x="666" y="1"/>
                    <a:pt x="609" y="9"/>
                    <a:pt x="548" y="27"/>
                  </a:cubicBezTo>
                  <a:cubicBezTo>
                    <a:pt x="244" y="88"/>
                    <a:pt x="1" y="362"/>
                    <a:pt x="1" y="635"/>
                  </a:cubicBezTo>
                  <a:cubicBezTo>
                    <a:pt x="1" y="837"/>
                    <a:pt x="168" y="955"/>
                    <a:pt x="398" y="955"/>
                  </a:cubicBezTo>
                  <a:cubicBezTo>
                    <a:pt x="445" y="955"/>
                    <a:pt x="496" y="950"/>
                    <a:pt x="548" y="939"/>
                  </a:cubicBezTo>
                  <a:cubicBezTo>
                    <a:pt x="852" y="848"/>
                    <a:pt x="1065" y="575"/>
                    <a:pt x="1065" y="331"/>
                  </a:cubicBezTo>
                  <a:cubicBezTo>
                    <a:pt x="1065" y="137"/>
                    <a:pt x="928" y="1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610278" y="2560446"/>
              <a:ext cx="31951" cy="30843"/>
            </a:xfrm>
            <a:custGeom>
              <a:avLst/>
              <a:gdLst/>
              <a:ahLst/>
              <a:cxnLst/>
              <a:rect l="l" t="t" r="r" b="b"/>
              <a:pathLst>
                <a:path w="1096" h="1058" extrusionOk="0">
                  <a:moveTo>
                    <a:pt x="752" y="0"/>
                  </a:moveTo>
                  <a:cubicBezTo>
                    <a:pt x="689" y="0"/>
                    <a:pt x="620" y="14"/>
                    <a:pt x="548" y="43"/>
                  </a:cubicBezTo>
                  <a:cubicBezTo>
                    <a:pt x="244" y="134"/>
                    <a:pt x="1" y="438"/>
                    <a:pt x="1" y="711"/>
                  </a:cubicBezTo>
                  <a:cubicBezTo>
                    <a:pt x="1" y="920"/>
                    <a:pt x="124" y="1058"/>
                    <a:pt x="318" y="1058"/>
                  </a:cubicBezTo>
                  <a:cubicBezTo>
                    <a:pt x="378" y="1058"/>
                    <a:pt x="445" y="1044"/>
                    <a:pt x="518" y="1015"/>
                  </a:cubicBezTo>
                  <a:cubicBezTo>
                    <a:pt x="822" y="894"/>
                    <a:pt x="1095" y="590"/>
                    <a:pt x="1095" y="347"/>
                  </a:cubicBezTo>
                  <a:cubicBezTo>
                    <a:pt x="1095" y="138"/>
                    <a:pt x="954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765369" y="2504969"/>
              <a:ext cx="31922" cy="32272"/>
            </a:xfrm>
            <a:custGeom>
              <a:avLst/>
              <a:gdLst/>
              <a:ahLst/>
              <a:cxnLst/>
              <a:rect l="l" t="t" r="r" b="b"/>
              <a:pathLst>
                <a:path w="1095" h="1107" extrusionOk="0">
                  <a:moveTo>
                    <a:pt x="778" y="1"/>
                  </a:moveTo>
                  <a:cubicBezTo>
                    <a:pt x="708" y="1"/>
                    <a:pt x="630" y="20"/>
                    <a:pt x="547" y="61"/>
                  </a:cubicBezTo>
                  <a:cubicBezTo>
                    <a:pt x="243" y="152"/>
                    <a:pt x="0" y="487"/>
                    <a:pt x="0" y="760"/>
                  </a:cubicBezTo>
                  <a:cubicBezTo>
                    <a:pt x="0" y="969"/>
                    <a:pt x="124" y="1107"/>
                    <a:pt x="317" y="1107"/>
                  </a:cubicBezTo>
                  <a:cubicBezTo>
                    <a:pt x="377" y="1107"/>
                    <a:pt x="444" y="1093"/>
                    <a:pt x="517" y="1064"/>
                  </a:cubicBezTo>
                  <a:cubicBezTo>
                    <a:pt x="821" y="943"/>
                    <a:pt x="1094" y="608"/>
                    <a:pt x="1094" y="335"/>
                  </a:cubicBezTo>
                  <a:cubicBezTo>
                    <a:pt x="1094" y="136"/>
                    <a:pt x="966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186721" y="2762823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6"/>
                  </a:cubicBezTo>
                  <a:cubicBezTo>
                    <a:pt x="913" y="244"/>
                    <a:pt x="730" y="31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315225" y="2752970"/>
              <a:ext cx="29269" cy="26820"/>
            </a:xfrm>
            <a:custGeom>
              <a:avLst/>
              <a:gdLst/>
              <a:ahLst/>
              <a:cxnLst/>
              <a:rect l="l" t="t" r="r" b="b"/>
              <a:pathLst>
                <a:path w="1004" h="920" extrusionOk="0">
                  <a:moveTo>
                    <a:pt x="562" y="0"/>
                  </a:moveTo>
                  <a:cubicBezTo>
                    <a:pt x="537" y="0"/>
                    <a:pt x="512" y="2"/>
                    <a:pt x="486" y="4"/>
                  </a:cubicBezTo>
                  <a:cubicBezTo>
                    <a:pt x="243" y="34"/>
                    <a:pt x="0" y="278"/>
                    <a:pt x="0" y="521"/>
                  </a:cubicBezTo>
                  <a:cubicBezTo>
                    <a:pt x="0" y="746"/>
                    <a:pt x="209" y="919"/>
                    <a:pt x="433" y="919"/>
                  </a:cubicBezTo>
                  <a:cubicBezTo>
                    <a:pt x="451" y="919"/>
                    <a:pt x="469" y="918"/>
                    <a:pt x="486" y="916"/>
                  </a:cubicBezTo>
                  <a:cubicBezTo>
                    <a:pt x="760" y="886"/>
                    <a:pt x="1003" y="642"/>
                    <a:pt x="1003" y="369"/>
                  </a:cubicBezTo>
                  <a:cubicBezTo>
                    <a:pt x="1003" y="146"/>
                    <a:pt x="825" y="0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456090" y="2722564"/>
              <a:ext cx="30173" cy="28657"/>
            </a:xfrm>
            <a:custGeom>
              <a:avLst/>
              <a:gdLst/>
              <a:ahLst/>
              <a:cxnLst/>
              <a:rect l="l" t="t" r="r" b="b"/>
              <a:pathLst>
                <a:path w="1035" h="983" extrusionOk="0">
                  <a:moveTo>
                    <a:pt x="647" y="0"/>
                  </a:moveTo>
                  <a:cubicBezTo>
                    <a:pt x="606" y="0"/>
                    <a:pt x="563" y="5"/>
                    <a:pt x="518" y="14"/>
                  </a:cubicBezTo>
                  <a:cubicBezTo>
                    <a:pt x="275" y="74"/>
                    <a:pt x="1" y="348"/>
                    <a:pt x="1" y="622"/>
                  </a:cubicBezTo>
                  <a:cubicBezTo>
                    <a:pt x="1" y="841"/>
                    <a:pt x="118" y="982"/>
                    <a:pt x="322" y="982"/>
                  </a:cubicBezTo>
                  <a:cubicBezTo>
                    <a:pt x="372" y="982"/>
                    <a:pt x="427" y="974"/>
                    <a:pt x="487" y="956"/>
                  </a:cubicBezTo>
                  <a:cubicBezTo>
                    <a:pt x="761" y="895"/>
                    <a:pt x="1034" y="622"/>
                    <a:pt x="1034" y="348"/>
                  </a:cubicBezTo>
                  <a:cubicBezTo>
                    <a:pt x="1034" y="141"/>
                    <a:pt x="880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602436" y="2680526"/>
              <a:ext cx="32505" cy="32214"/>
            </a:xfrm>
            <a:custGeom>
              <a:avLst/>
              <a:gdLst/>
              <a:ahLst/>
              <a:cxnLst/>
              <a:rect l="l" t="t" r="r" b="b"/>
              <a:pathLst>
                <a:path w="1115" h="1105" extrusionOk="0">
                  <a:moveTo>
                    <a:pt x="770" y="1"/>
                  </a:moveTo>
                  <a:cubicBezTo>
                    <a:pt x="719" y="1"/>
                    <a:pt x="663" y="9"/>
                    <a:pt x="604" y="27"/>
                  </a:cubicBezTo>
                  <a:cubicBezTo>
                    <a:pt x="300" y="88"/>
                    <a:pt x="27" y="392"/>
                    <a:pt x="27" y="696"/>
                  </a:cubicBezTo>
                  <a:cubicBezTo>
                    <a:pt x="1" y="955"/>
                    <a:pt x="152" y="1104"/>
                    <a:pt x="386" y="1104"/>
                  </a:cubicBezTo>
                  <a:cubicBezTo>
                    <a:pt x="426" y="1104"/>
                    <a:pt x="469" y="1100"/>
                    <a:pt x="513" y="1091"/>
                  </a:cubicBezTo>
                  <a:cubicBezTo>
                    <a:pt x="817" y="1000"/>
                    <a:pt x="1060" y="696"/>
                    <a:pt x="1091" y="392"/>
                  </a:cubicBezTo>
                  <a:cubicBezTo>
                    <a:pt x="1115" y="147"/>
                    <a:pt x="982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753067" y="2633998"/>
              <a:ext cx="34254" cy="34371"/>
            </a:xfrm>
            <a:custGeom>
              <a:avLst/>
              <a:gdLst/>
              <a:ahLst/>
              <a:cxnLst/>
              <a:rect l="l" t="t" r="r" b="b"/>
              <a:pathLst>
                <a:path w="1175" h="1179" extrusionOk="0">
                  <a:moveTo>
                    <a:pt x="749" y="0"/>
                  </a:moveTo>
                  <a:cubicBezTo>
                    <a:pt x="712" y="0"/>
                    <a:pt x="674" y="4"/>
                    <a:pt x="635" y="12"/>
                  </a:cubicBezTo>
                  <a:cubicBezTo>
                    <a:pt x="331" y="103"/>
                    <a:pt x="57" y="438"/>
                    <a:pt x="27" y="742"/>
                  </a:cubicBezTo>
                  <a:cubicBezTo>
                    <a:pt x="0" y="1006"/>
                    <a:pt x="158" y="1179"/>
                    <a:pt x="400" y="1179"/>
                  </a:cubicBezTo>
                  <a:cubicBezTo>
                    <a:pt x="436" y="1179"/>
                    <a:pt x="474" y="1175"/>
                    <a:pt x="513" y="1167"/>
                  </a:cubicBezTo>
                  <a:cubicBezTo>
                    <a:pt x="817" y="1076"/>
                    <a:pt x="1091" y="742"/>
                    <a:pt x="1121" y="438"/>
                  </a:cubicBezTo>
                  <a:cubicBezTo>
                    <a:pt x="1174" y="173"/>
                    <a:pt x="997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314322" y="2863224"/>
              <a:ext cx="28249" cy="27316"/>
            </a:xfrm>
            <a:custGeom>
              <a:avLst/>
              <a:gdLst/>
              <a:ahLst/>
              <a:cxnLst/>
              <a:rect l="l" t="t" r="r" b="b"/>
              <a:pathLst>
                <a:path w="969" h="937" extrusionOk="0">
                  <a:moveTo>
                    <a:pt x="614" y="0"/>
                  </a:moveTo>
                  <a:cubicBezTo>
                    <a:pt x="574" y="0"/>
                    <a:pt x="531" y="7"/>
                    <a:pt x="487" y="22"/>
                  </a:cubicBezTo>
                  <a:cubicBezTo>
                    <a:pt x="213" y="22"/>
                    <a:pt x="1" y="234"/>
                    <a:pt x="1" y="508"/>
                  </a:cubicBezTo>
                  <a:cubicBezTo>
                    <a:pt x="1" y="761"/>
                    <a:pt x="157" y="937"/>
                    <a:pt x="398" y="937"/>
                  </a:cubicBezTo>
                  <a:cubicBezTo>
                    <a:pt x="417" y="937"/>
                    <a:pt x="437" y="936"/>
                    <a:pt x="457" y="933"/>
                  </a:cubicBezTo>
                  <a:cubicBezTo>
                    <a:pt x="730" y="903"/>
                    <a:pt x="943" y="660"/>
                    <a:pt x="943" y="386"/>
                  </a:cubicBezTo>
                  <a:cubicBezTo>
                    <a:pt x="968" y="182"/>
                    <a:pt x="823" y="0"/>
                    <a:pt x="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450784" y="2841564"/>
              <a:ext cx="29269" cy="28803"/>
            </a:xfrm>
            <a:custGeom>
              <a:avLst/>
              <a:gdLst/>
              <a:ahLst/>
              <a:cxnLst/>
              <a:rect l="l" t="t" r="r" b="b"/>
              <a:pathLst>
                <a:path w="1004" h="988" extrusionOk="0">
                  <a:moveTo>
                    <a:pt x="586" y="1"/>
                  </a:moveTo>
                  <a:cubicBezTo>
                    <a:pt x="563" y="1"/>
                    <a:pt x="541" y="2"/>
                    <a:pt x="517" y="5"/>
                  </a:cubicBezTo>
                  <a:cubicBezTo>
                    <a:pt x="244" y="35"/>
                    <a:pt x="1" y="309"/>
                    <a:pt x="1" y="582"/>
                  </a:cubicBezTo>
                  <a:cubicBezTo>
                    <a:pt x="1" y="797"/>
                    <a:pt x="166" y="988"/>
                    <a:pt x="393" y="988"/>
                  </a:cubicBezTo>
                  <a:cubicBezTo>
                    <a:pt x="424" y="988"/>
                    <a:pt x="455" y="984"/>
                    <a:pt x="487" y="977"/>
                  </a:cubicBezTo>
                  <a:cubicBezTo>
                    <a:pt x="760" y="917"/>
                    <a:pt x="1004" y="643"/>
                    <a:pt x="1004" y="369"/>
                  </a:cubicBezTo>
                  <a:cubicBezTo>
                    <a:pt x="1004" y="147"/>
                    <a:pt x="826" y="1"/>
                    <a:pt x="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593544" y="2810050"/>
              <a:ext cx="31689" cy="31980"/>
            </a:xfrm>
            <a:custGeom>
              <a:avLst/>
              <a:gdLst/>
              <a:ahLst/>
              <a:cxnLst/>
              <a:rect l="l" t="t" r="r" b="b"/>
              <a:pathLst>
                <a:path w="1087" h="1097" extrusionOk="0">
                  <a:moveTo>
                    <a:pt x="730" y="1"/>
                  </a:moveTo>
                  <a:cubicBezTo>
                    <a:pt x="691" y="1"/>
                    <a:pt x="649" y="7"/>
                    <a:pt x="605" y="22"/>
                  </a:cubicBezTo>
                  <a:cubicBezTo>
                    <a:pt x="301" y="52"/>
                    <a:pt x="58" y="356"/>
                    <a:pt x="28" y="660"/>
                  </a:cubicBezTo>
                  <a:cubicBezTo>
                    <a:pt x="1" y="902"/>
                    <a:pt x="140" y="1096"/>
                    <a:pt x="383" y="1096"/>
                  </a:cubicBezTo>
                  <a:cubicBezTo>
                    <a:pt x="415" y="1096"/>
                    <a:pt x="448" y="1093"/>
                    <a:pt x="484" y="1086"/>
                  </a:cubicBezTo>
                  <a:cubicBezTo>
                    <a:pt x="788" y="1055"/>
                    <a:pt x="1031" y="751"/>
                    <a:pt x="1061" y="447"/>
                  </a:cubicBezTo>
                  <a:cubicBezTo>
                    <a:pt x="1087" y="192"/>
                    <a:pt x="940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738082" y="2774659"/>
              <a:ext cx="33380" cy="36353"/>
            </a:xfrm>
            <a:custGeom>
              <a:avLst/>
              <a:gdLst/>
              <a:ahLst/>
              <a:cxnLst/>
              <a:rect l="l" t="t" r="r" b="b"/>
              <a:pathLst>
                <a:path w="1145" h="1247" extrusionOk="0">
                  <a:moveTo>
                    <a:pt x="776" y="1"/>
                  </a:moveTo>
                  <a:cubicBezTo>
                    <a:pt x="740" y="1"/>
                    <a:pt x="702" y="7"/>
                    <a:pt x="663" y="20"/>
                  </a:cubicBezTo>
                  <a:cubicBezTo>
                    <a:pt x="359" y="81"/>
                    <a:pt x="85" y="385"/>
                    <a:pt x="55" y="749"/>
                  </a:cubicBezTo>
                  <a:cubicBezTo>
                    <a:pt x="1" y="1045"/>
                    <a:pt x="161" y="1246"/>
                    <a:pt x="410" y="1246"/>
                  </a:cubicBezTo>
                  <a:cubicBezTo>
                    <a:pt x="442" y="1246"/>
                    <a:pt x="476" y="1243"/>
                    <a:pt x="511" y="1236"/>
                  </a:cubicBezTo>
                  <a:cubicBezTo>
                    <a:pt x="814" y="1145"/>
                    <a:pt x="1058" y="841"/>
                    <a:pt x="1118" y="506"/>
                  </a:cubicBezTo>
                  <a:cubicBezTo>
                    <a:pt x="1144" y="220"/>
                    <a:pt x="992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46412" y="2960681"/>
              <a:ext cx="28336" cy="28220"/>
            </a:xfrm>
            <a:custGeom>
              <a:avLst/>
              <a:gdLst/>
              <a:ahLst/>
              <a:cxnLst/>
              <a:rect l="l" t="t" r="r" b="b"/>
              <a:pathLst>
                <a:path w="972" h="968" extrusionOk="0">
                  <a:moveTo>
                    <a:pt x="628" y="1"/>
                  </a:moveTo>
                  <a:cubicBezTo>
                    <a:pt x="592" y="1"/>
                    <a:pt x="554" y="8"/>
                    <a:pt x="515" y="22"/>
                  </a:cubicBezTo>
                  <a:cubicBezTo>
                    <a:pt x="242" y="22"/>
                    <a:pt x="29" y="296"/>
                    <a:pt x="29" y="539"/>
                  </a:cubicBezTo>
                  <a:cubicBezTo>
                    <a:pt x="1" y="792"/>
                    <a:pt x="182" y="968"/>
                    <a:pt x="426" y="968"/>
                  </a:cubicBezTo>
                  <a:cubicBezTo>
                    <a:pt x="445" y="968"/>
                    <a:pt x="465" y="967"/>
                    <a:pt x="485" y="964"/>
                  </a:cubicBezTo>
                  <a:cubicBezTo>
                    <a:pt x="759" y="964"/>
                    <a:pt x="971" y="691"/>
                    <a:pt x="971" y="448"/>
                  </a:cubicBezTo>
                  <a:cubicBezTo>
                    <a:pt x="971" y="192"/>
                    <a:pt x="821" y="1"/>
                    <a:pt x="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83807" y="2940828"/>
              <a:ext cx="29153" cy="31426"/>
            </a:xfrm>
            <a:custGeom>
              <a:avLst/>
              <a:gdLst/>
              <a:ahLst/>
              <a:cxnLst/>
              <a:rect l="l" t="t" r="r" b="b"/>
              <a:pathLst>
                <a:path w="1000" h="1078" extrusionOk="0">
                  <a:moveTo>
                    <a:pt x="602" y="1"/>
                  </a:moveTo>
                  <a:cubicBezTo>
                    <a:pt x="583" y="1"/>
                    <a:pt x="564" y="2"/>
                    <a:pt x="544" y="4"/>
                  </a:cubicBezTo>
                  <a:cubicBezTo>
                    <a:pt x="301" y="65"/>
                    <a:pt x="58" y="308"/>
                    <a:pt x="27" y="612"/>
                  </a:cubicBezTo>
                  <a:cubicBezTo>
                    <a:pt x="0" y="857"/>
                    <a:pt x="168" y="1077"/>
                    <a:pt x="399" y="1077"/>
                  </a:cubicBezTo>
                  <a:cubicBezTo>
                    <a:pt x="427" y="1077"/>
                    <a:pt x="455" y="1074"/>
                    <a:pt x="483" y="1068"/>
                  </a:cubicBezTo>
                  <a:cubicBezTo>
                    <a:pt x="757" y="1037"/>
                    <a:pt x="970" y="764"/>
                    <a:pt x="1000" y="460"/>
                  </a:cubicBezTo>
                  <a:cubicBezTo>
                    <a:pt x="1000" y="178"/>
                    <a:pt x="843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722865" y="2918702"/>
              <a:ext cx="31835" cy="33846"/>
            </a:xfrm>
            <a:custGeom>
              <a:avLst/>
              <a:gdLst/>
              <a:ahLst/>
              <a:cxnLst/>
              <a:rect l="l" t="t" r="r" b="b"/>
              <a:pathLst>
                <a:path w="1092" h="1161" extrusionOk="0">
                  <a:moveTo>
                    <a:pt x="658" y="1"/>
                  </a:moveTo>
                  <a:cubicBezTo>
                    <a:pt x="641" y="1"/>
                    <a:pt x="624" y="1"/>
                    <a:pt x="607" y="3"/>
                  </a:cubicBezTo>
                  <a:cubicBezTo>
                    <a:pt x="333" y="33"/>
                    <a:pt x="90" y="337"/>
                    <a:pt x="29" y="641"/>
                  </a:cubicBezTo>
                  <a:cubicBezTo>
                    <a:pt x="1" y="928"/>
                    <a:pt x="215" y="1161"/>
                    <a:pt x="444" y="1161"/>
                  </a:cubicBezTo>
                  <a:cubicBezTo>
                    <a:pt x="458" y="1161"/>
                    <a:pt x="472" y="1160"/>
                    <a:pt x="485" y="1158"/>
                  </a:cubicBezTo>
                  <a:cubicBezTo>
                    <a:pt x="759" y="1128"/>
                    <a:pt x="1033" y="854"/>
                    <a:pt x="1063" y="520"/>
                  </a:cubicBezTo>
                  <a:cubicBezTo>
                    <a:pt x="1092" y="233"/>
                    <a:pt x="931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712195" y="3056068"/>
              <a:ext cx="28365" cy="31106"/>
            </a:xfrm>
            <a:custGeom>
              <a:avLst/>
              <a:gdLst/>
              <a:ahLst/>
              <a:cxnLst/>
              <a:rect l="l" t="t" r="r" b="b"/>
              <a:pathLst>
                <a:path w="973" h="1067" extrusionOk="0">
                  <a:moveTo>
                    <a:pt x="558" y="0"/>
                  </a:moveTo>
                  <a:cubicBezTo>
                    <a:pt x="545" y="0"/>
                    <a:pt x="531" y="1"/>
                    <a:pt x="517" y="2"/>
                  </a:cubicBezTo>
                  <a:cubicBezTo>
                    <a:pt x="243" y="2"/>
                    <a:pt x="31" y="276"/>
                    <a:pt x="0" y="580"/>
                  </a:cubicBezTo>
                  <a:cubicBezTo>
                    <a:pt x="0" y="884"/>
                    <a:pt x="183" y="1066"/>
                    <a:pt x="456" y="1066"/>
                  </a:cubicBezTo>
                  <a:cubicBezTo>
                    <a:pt x="699" y="1066"/>
                    <a:pt x="943" y="823"/>
                    <a:pt x="973" y="519"/>
                  </a:cubicBezTo>
                  <a:cubicBezTo>
                    <a:pt x="973" y="260"/>
                    <a:pt x="809" y="0"/>
                    <a:pt x="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045827" y="2009523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1"/>
                  </a:moveTo>
                  <a:cubicBezTo>
                    <a:pt x="209" y="1"/>
                    <a:pt x="1" y="172"/>
                    <a:pt x="1" y="369"/>
                  </a:cubicBezTo>
                  <a:cubicBezTo>
                    <a:pt x="1" y="612"/>
                    <a:pt x="244" y="855"/>
                    <a:pt x="548" y="886"/>
                  </a:cubicBezTo>
                  <a:cubicBezTo>
                    <a:pt x="570" y="888"/>
                    <a:pt x="592" y="889"/>
                    <a:pt x="613" y="889"/>
                  </a:cubicBezTo>
                  <a:cubicBezTo>
                    <a:pt x="882" y="889"/>
                    <a:pt x="1065" y="716"/>
                    <a:pt x="1065" y="491"/>
                  </a:cubicBezTo>
                  <a:cubicBezTo>
                    <a:pt x="1065" y="278"/>
                    <a:pt x="852" y="35"/>
                    <a:pt x="548" y="4"/>
                  </a:cubicBezTo>
                  <a:cubicBezTo>
                    <a:pt x="525" y="2"/>
                    <a:pt x="503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186721" y="2019376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1"/>
                  </a:moveTo>
                  <a:cubicBezTo>
                    <a:pt x="183" y="1"/>
                    <a:pt x="1" y="213"/>
                    <a:pt x="1" y="426"/>
                  </a:cubicBezTo>
                  <a:cubicBezTo>
                    <a:pt x="1" y="66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7"/>
                  </a:cubicBezTo>
                  <a:cubicBezTo>
                    <a:pt x="913" y="244"/>
                    <a:pt x="730" y="6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301932" y="2014857"/>
              <a:ext cx="22156" cy="25917"/>
            </a:xfrm>
            <a:custGeom>
              <a:avLst/>
              <a:gdLst/>
              <a:ahLst/>
              <a:cxnLst/>
              <a:rect l="l" t="t" r="r" b="b"/>
              <a:pathLst>
                <a:path w="760" h="889" extrusionOk="0">
                  <a:moveTo>
                    <a:pt x="441" y="0"/>
                  </a:moveTo>
                  <a:cubicBezTo>
                    <a:pt x="426" y="0"/>
                    <a:pt x="411" y="1"/>
                    <a:pt x="395" y="4"/>
                  </a:cubicBezTo>
                  <a:cubicBezTo>
                    <a:pt x="182" y="64"/>
                    <a:pt x="0" y="277"/>
                    <a:pt x="0" y="520"/>
                  </a:cubicBezTo>
                  <a:cubicBezTo>
                    <a:pt x="0" y="717"/>
                    <a:pt x="157" y="888"/>
                    <a:pt x="349" y="888"/>
                  </a:cubicBezTo>
                  <a:cubicBezTo>
                    <a:pt x="364" y="888"/>
                    <a:pt x="380" y="887"/>
                    <a:pt x="395" y="885"/>
                  </a:cubicBezTo>
                  <a:cubicBezTo>
                    <a:pt x="608" y="855"/>
                    <a:pt x="760" y="612"/>
                    <a:pt x="760" y="399"/>
                  </a:cubicBezTo>
                  <a:cubicBezTo>
                    <a:pt x="760" y="173"/>
                    <a:pt x="630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399389" y="1995937"/>
              <a:ext cx="18628" cy="26237"/>
            </a:xfrm>
            <a:custGeom>
              <a:avLst/>
              <a:gdLst/>
              <a:ahLst/>
              <a:cxnLst/>
              <a:rect l="l" t="t" r="r" b="b"/>
              <a:pathLst>
                <a:path w="639" h="900" extrusionOk="0">
                  <a:moveTo>
                    <a:pt x="384" y="1"/>
                  </a:moveTo>
                  <a:cubicBezTo>
                    <a:pt x="358" y="1"/>
                    <a:pt x="332" y="5"/>
                    <a:pt x="305" y="14"/>
                  </a:cubicBezTo>
                  <a:cubicBezTo>
                    <a:pt x="153" y="45"/>
                    <a:pt x="1" y="318"/>
                    <a:pt x="1" y="561"/>
                  </a:cubicBezTo>
                  <a:cubicBezTo>
                    <a:pt x="1" y="756"/>
                    <a:pt x="128" y="900"/>
                    <a:pt x="289" y="900"/>
                  </a:cubicBezTo>
                  <a:cubicBezTo>
                    <a:pt x="304" y="900"/>
                    <a:pt x="319" y="898"/>
                    <a:pt x="335" y="896"/>
                  </a:cubicBezTo>
                  <a:cubicBezTo>
                    <a:pt x="517" y="865"/>
                    <a:pt x="639" y="592"/>
                    <a:pt x="639" y="349"/>
                  </a:cubicBezTo>
                  <a:cubicBezTo>
                    <a:pt x="639" y="142"/>
                    <a:pt x="529" y="1"/>
                    <a:pt x="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483581" y="1967193"/>
              <a:ext cx="18628" cy="25538"/>
            </a:xfrm>
            <a:custGeom>
              <a:avLst/>
              <a:gdLst/>
              <a:ahLst/>
              <a:cxnLst/>
              <a:rect l="l" t="t" r="r" b="b"/>
              <a:pathLst>
                <a:path w="639" h="876" extrusionOk="0">
                  <a:moveTo>
                    <a:pt x="394" y="1"/>
                  </a:moveTo>
                  <a:cubicBezTo>
                    <a:pt x="365" y="1"/>
                    <a:pt x="335" y="9"/>
                    <a:pt x="304" y="28"/>
                  </a:cubicBezTo>
                  <a:cubicBezTo>
                    <a:pt x="152" y="58"/>
                    <a:pt x="0" y="332"/>
                    <a:pt x="31" y="544"/>
                  </a:cubicBezTo>
                  <a:cubicBezTo>
                    <a:pt x="55" y="739"/>
                    <a:pt x="177" y="875"/>
                    <a:pt x="286" y="875"/>
                  </a:cubicBezTo>
                  <a:cubicBezTo>
                    <a:pt x="314" y="875"/>
                    <a:pt x="341" y="867"/>
                    <a:pt x="365" y="848"/>
                  </a:cubicBezTo>
                  <a:cubicBezTo>
                    <a:pt x="547" y="818"/>
                    <a:pt x="639" y="544"/>
                    <a:pt x="608" y="332"/>
                  </a:cubicBezTo>
                  <a:cubicBezTo>
                    <a:pt x="608" y="137"/>
                    <a:pt x="511" y="1"/>
                    <a:pt x="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563313" y="1934805"/>
              <a:ext cx="18658" cy="25625"/>
            </a:xfrm>
            <a:custGeom>
              <a:avLst/>
              <a:gdLst/>
              <a:ahLst/>
              <a:cxnLst/>
              <a:rect l="l" t="t" r="r" b="b"/>
              <a:pathLst>
                <a:path w="640" h="879" extrusionOk="0">
                  <a:moveTo>
                    <a:pt x="343" y="0"/>
                  </a:moveTo>
                  <a:cubicBezTo>
                    <a:pt x="320" y="0"/>
                    <a:pt x="297" y="5"/>
                    <a:pt x="274" y="14"/>
                  </a:cubicBezTo>
                  <a:cubicBezTo>
                    <a:pt x="122" y="105"/>
                    <a:pt x="1" y="318"/>
                    <a:pt x="31" y="561"/>
                  </a:cubicBezTo>
                  <a:cubicBezTo>
                    <a:pt x="83" y="742"/>
                    <a:pt x="222" y="879"/>
                    <a:pt x="356" y="879"/>
                  </a:cubicBezTo>
                  <a:cubicBezTo>
                    <a:pt x="380" y="879"/>
                    <a:pt x="403" y="874"/>
                    <a:pt x="426" y="865"/>
                  </a:cubicBezTo>
                  <a:cubicBezTo>
                    <a:pt x="578" y="774"/>
                    <a:pt x="639" y="561"/>
                    <a:pt x="609" y="318"/>
                  </a:cubicBezTo>
                  <a:cubicBezTo>
                    <a:pt x="583" y="137"/>
                    <a:pt x="470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045827" y="2115871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0"/>
                  </a:moveTo>
                  <a:cubicBezTo>
                    <a:pt x="209" y="0"/>
                    <a:pt x="1" y="171"/>
                    <a:pt x="1" y="368"/>
                  </a:cubicBezTo>
                  <a:cubicBezTo>
                    <a:pt x="1" y="612"/>
                    <a:pt x="244" y="855"/>
                    <a:pt x="548" y="885"/>
                  </a:cubicBezTo>
                  <a:cubicBezTo>
                    <a:pt x="570" y="887"/>
                    <a:pt x="592" y="888"/>
                    <a:pt x="613" y="888"/>
                  </a:cubicBezTo>
                  <a:cubicBezTo>
                    <a:pt x="882" y="888"/>
                    <a:pt x="1065" y="715"/>
                    <a:pt x="1065" y="490"/>
                  </a:cubicBezTo>
                  <a:cubicBezTo>
                    <a:pt x="1065" y="247"/>
                    <a:pt x="852" y="34"/>
                    <a:pt x="548" y="4"/>
                  </a:cubicBezTo>
                  <a:cubicBezTo>
                    <a:pt x="525" y="1"/>
                    <a:pt x="503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186721" y="2125724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82"/>
                    <a:pt x="457" y="882"/>
                  </a:cubicBezTo>
                  <a:cubicBezTo>
                    <a:pt x="474" y="883"/>
                    <a:pt x="491" y="884"/>
                    <a:pt x="508" y="884"/>
                  </a:cubicBezTo>
                  <a:cubicBezTo>
                    <a:pt x="753" y="884"/>
                    <a:pt x="913" y="683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302806" y="2120302"/>
              <a:ext cx="23060" cy="25917"/>
            </a:xfrm>
            <a:custGeom>
              <a:avLst/>
              <a:gdLst/>
              <a:ahLst/>
              <a:cxnLst/>
              <a:rect l="l" t="t" r="r" b="b"/>
              <a:pathLst>
                <a:path w="791" h="889" extrusionOk="0">
                  <a:moveTo>
                    <a:pt x="441" y="0"/>
                  </a:moveTo>
                  <a:cubicBezTo>
                    <a:pt x="427" y="0"/>
                    <a:pt x="411" y="1"/>
                    <a:pt x="396" y="4"/>
                  </a:cubicBezTo>
                  <a:cubicBezTo>
                    <a:pt x="152" y="34"/>
                    <a:pt x="1" y="277"/>
                    <a:pt x="1" y="490"/>
                  </a:cubicBezTo>
                  <a:cubicBezTo>
                    <a:pt x="29" y="715"/>
                    <a:pt x="161" y="888"/>
                    <a:pt x="374" y="888"/>
                  </a:cubicBezTo>
                  <a:cubicBezTo>
                    <a:pt x="391" y="888"/>
                    <a:pt x="408" y="887"/>
                    <a:pt x="426" y="885"/>
                  </a:cubicBezTo>
                  <a:cubicBezTo>
                    <a:pt x="669" y="855"/>
                    <a:pt x="791" y="612"/>
                    <a:pt x="791" y="399"/>
                  </a:cubicBezTo>
                  <a:cubicBezTo>
                    <a:pt x="763" y="173"/>
                    <a:pt x="630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404724" y="2098729"/>
              <a:ext cx="23934" cy="25363"/>
            </a:xfrm>
            <a:custGeom>
              <a:avLst/>
              <a:gdLst/>
              <a:ahLst/>
              <a:cxnLst/>
              <a:rect l="l" t="t" r="r" b="b"/>
              <a:pathLst>
                <a:path w="821" h="870" extrusionOk="0">
                  <a:moveTo>
                    <a:pt x="438" y="1"/>
                  </a:moveTo>
                  <a:cubicBezTo>
                    <a:pt x="406" y="1"/>
                    <a:pt x="371" y="5"/>
                    <a:pt x="334" y="14"/>
                  </a:cubicBezTo>
                  <a:cubicBezTo>
                    <a:pt x="152" y="105"/>
                    <a:pt x="0" y="318"/>
                    <a:pt x="30" y="561"/>
                  </a:cubicBezTo>
                  <a:cubicBezTo>
                    <a:pt x="85" y="752"/>
                    <a:pt x="238" y="870"/>
                    <a:pt x="400" y="870"/>
                  </a:cubicBezTo>
                  <a:cubicBezTo>
                    <a:pt x="419" y="870"/>
                    <a:pt x="437" y="868"/>
                    <a:pt x="456" y="865"/>
                  </a:cubicBezTo>
                  <a:cubicBezTo>
                    <a:pt x="699" y="774"/>
                    <a:pt x="821" y="561"/>
                    <a:pt x="760" y="318"/>
                  </a:cubicBezTo>
                  <a:cubicBezTo>
                    <a:pt x="734" y="137"/>
                    <a:pt x="621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500402" y="2067594"/>
              <a:ext cx="23963" cy="24925"/>
            </a:xfrm>
            <a:custGeom>
              <a:avLst/>
              <a:gdLst/>
              <a:ahLst/>
              <a:cxnLst/>
              <a:rect l="l" t="t" r="r" b="b"/>
              <a:pathLst>
                <a:path w="822" h="855" extrusionOk="0">
                  <a:moveTo>
                    <a:pt x="413" y="0"/>
                  </a:moveTo>
                  <a:cubicBezTo>
                    <a:pt x="378" y="0"/>
                    <a:pt x="341" y="6"/>
                    <a:pt x="305" y="18"/>
                  </a:cubicBezTo>
                  <a:cubicBezTo>
                    <a:pt x="122" y="110"/>
                    <a:pt x="1" y="322"/>
                    <a:pt x="62" y="565"/>
                  </a:cubicBezTo>
                  <a:cubicBezTo>
                    <a:pt x="137" y="741"/>
                    <a:pt x="274" y="855"/>
                    <a:pt x="423" y="855"/>
                  </a:cubicBezTo>
                  <a:cubicBezTo>
                    <a:pt x="454" y="855"/>
                    <a:pt x="486" y="850"/>
                    <a:pt x="517" y="839"/>
                  </a:cubicBezTo>
                  <a:cubicBezTo>
                    <a:pt x="730" y="748"/>
                    <a:pt x="821" y="535"/>
                    <a:pt x="761" y="292"/>
                  </a:cubicBezTo>
                  <a:cubicBezTo>
                    <a:pt x="688" y="97"/>
                    <a:pt x="556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593457" y="2030746"/>
              <a:ext cx="23934" cy="24109"/>
            </a:xfrm>
            <a:custGeom>
              <a:avLst/>
              <a:gdLst/>
              <a:ahLst/>
              <a:cxnLst/>
              <a:rect l="l" t="t" r="r" b="b"/>
              <a:pathLst>
                <a:path w="821" h="827" extrusionOk="0">
                  <a:moveTo>
                    <a:pt x="273" y="0"/>
                  </a:moveTo>
                  <a:cubicBezTo>
                    <a:pt x="252" y="0"/>
                    <a:pt x="232" y="2"/>
                    <a:pt x="213" y="6"/>
                  </a:cubicBezTo>
                  <a:cubicBezTo>
                    <a:pt x="31" y="67"/>
                    <a:pt x="0" y="310"/>
                    <a:pt x="61" y="522"/>
                  </a:cubicBezTo>
                  <a:cubicBezTo>
                    <a:pt x="132" y="711"/>
                    <a:pt x="275" y="826"/>
                    <a:pt x="435" y="826"/>
                  </a:cubicBezTo>
                  <a:cubicBezTo>
                    <a:pt x="482" y="826"/>
                    <a:pt x="530" y="817"/>
                    <a:pt x="578" y="796"/>
                  </a:cubicBezTo>
                  <a:cubicBezTo>
                    <a:pt x="760" y="735"/>
                    <a:pt x="821" y="492"/>
                    <a:pt x="699" y="310"/>
                  </a:cubicBezTo>
                  <a:cubicBezTo>
                    <a:pt x="619" y="96"/>
                    <a:pt x="42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045827" y="2221111"/>
              <a:ext cx="31047" cy="25450"/>
            </a:xfrm>
            <a:custGeom>
              <a:avLst/>
              <a:gdLst/>
              <a:ahLst/>
              <a:cxnLst/>
              <a:rect l="l" t="t" r="r" b="b"/>
              <a:pathLst>
                <a:path w="1065" h="873" extrusionOk="0">
                  <a:moveTo>
                    <a:pt x="443" y="0"/>
                  </a:moveTo>
                  <a:cubicBezTo>
                    <a:pt x="190" y="0"/>
                    <a:pt x="1" y="188"/>
                    <a:pt x="1" y="376"/>
                  </a:cubicBezTo>
                  <a:cubicBezTo>
                    <a:pt x="1" y="619"/>
                    <a:pt x="244" y="831"/>
                    <a:pt x="548" y="862"/>
                  </a:cubicBezTo>
                  <a:cubicBezTo>
                    <a:pt x="584" y="869"/>
                    <a:pt x="618" y="872"/>
                    <a:pt x="652" y="872"/>
                  </a:cubicBezTo>
                  <a:cubicBezTo>
                    <a:pt x="899" y="872"/>
                    <a:pt x="1065" y="685"/>
                    <a:pt x="1065" y="497"/>
                  </a:cubicBezTo>
                  <a:cubicBezTo>
                    <a:pt x="1065" y="284"/>
                    <a:pt x="852" y="41"/>
                    <a:pt x="548" y="11"/>
                  </a:cubicBezTo>
                  <a:cubicBezTo>
                    <a:pt x="512" y="4"/>
                    <a:pt x="477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186721" y="2231169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2"/>
                    <a:pt x="1" y="426"/>
                  </a:cubicBezTo>
                  <a:cubicBezTo>
                    <a:pt x="1" y="638"/>
                    <a:pt x="183" y="882"/>
                    <a:pt x="457" y="882"/>
                  </a:cubicBezTo>
                  <a:cubicBezTo>
                    <a:pt x="474" y="884"/>
                    <a:pt x="491" y="884"/>
                    <a:pt x="508" y="884"/>
                  </a:cubicBezTo>
                  <a:cubicBezTo>
                    <a:pt x="753" y="884"/>
                    <a:pt x="913" y="684"/>
                    <a:pt x="913" y="456"/>
                  </a:cubicBezTo>
                  <a:cubicBezTo>
                    <a:pt x="913" y="243"/>
                    <a:pt x="730" y="31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306363" y="2223997"/>
              <a:ext cx="25713" cy="26091"/>
            </a:xfrm>
            <a:custGeom>
              <a:avLst/>
              <a:gdLst/>
              <a:ahLst/>
              <a:cxnLst/>
              <a:rect l="l" t="t" r="r" b="b"/>
              <a:pathLst>
                <a:path w="882" h="895" extrusionOk="0">
                  <a:moveTo>
                    <a:pt x="472" y="0"/>
                  </a:moveTo>
                  <a:cubicBezTo>
                    <a:pt x="457" y="0"/>
                    <a:pt x="441" y="1"/>
                    <a:pt x="426" y="3"/>
                  </a:cubicBezTo>
                  <a:cubicBezTo>
                    <a:pt x="182" y="64"/>
                    <a:pt x="0" y="277"/>
                    <a:pt x="30" y="520"/>
                  </a:cubicBezTo>
                  <a:cubicBezTo>
                    <a:pt x="57" y="707"/>
                    <a:pt x="226" y="895"/>
                    <a:pt x="411" y="895"/>
                  </a:cubicBezTo>
                  <a:cubicBezTo>
                    <a:pt x="436" y="895"/>
                    <a:pt x="461" y="892"/>
                    <a:pt x="486" y="884"/>
                  </a:cubicBezTo>
                  <a:cubicBezTo>
                    <a:pt x="730" y="854"/>
                    <a:pt x="882" y="611"/>
                    <a:pt x="882" y="398"/>
                  </a:cubicBezTo>
                  <a:cubicBezTo>
                    <a:pt x="882" y="199"/>
                    <a:pt x="695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421545" y="2198489"/>
              <a:ext cx="25742" cy="25508"/>
            </a:xfrm>
            <a:custGeom>
              <a:avLst/>
              <a:gdLst/>
              <a:ahLst/>
              <a:cxnLst/>
              <a:rect l="l" t="t" r="r" b="b"/>
              <a:pathLst>
                <a:path w="883" h="875" extrusionOk="0">
                  <a:moveTo>
                    <a:pt x="450" y="0"/>
                  </a:moveTo>
                  <a:cubicBezTo>
                    <a:pt x="410" y="0"/>
                    <a:pt x="371" y="9"/>
                    <a:pt x="335" y="27"/>
                  </a:cubicBezTo>
                  <a:cubicBezTo>
                    <a:pt x="153" y="88"/>
                    <a:pt x="1" y="331"/>
                    <a:pt x="31" y="544"/>
                  </a:cubicBezTo>
                  <a:cubicBezTo>
                    <a:pt x="80" y="738"/>
                    <a:pt x="225" y="874"/>
                    <a:pt x="391" y="874"/>
                  </a:cubicBezTo>
                  <a:cubicBezTo>
                    <a:pt x="432" y="874"/>
                    <a:pt x="475" y="866"/>
                    <a:pt x="517" y="848"/>
                  </a:cubicBezTo>
                  <a:cubicBezTo>
                    <a:pt x="760" y="787"/>
                    <a:pt x="882" y="544"/>
                    <a:pt x="852" y="331"/>
                  </a:cubicBezTo>
                  <a:cubicBezTo>
                    <a:pt x="779" y="136"/>
                    <a:pt x="60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531420" y="2162398"/>
              <a:ext cx="26616" cy="24138"/>
            </a:xfrm>
            <a:custGeom>
              <a:avLst/>
              <a:gdLst/>
              <a:ahLst/>
              <a:cxnLst/>
              <a:rect l="l" t="t" r="r" b="b"/>
              <a:pathLst>
                <a:path w="913" h="828" extrusionOk="0">
                  <a:moveTo>
                    <a:pt x="482" y="1"/>
                  </a:moveTo>
                  <a:cubicBezTo>
                    <a:pt x="423" y="1"/>
                    <a:pt x="363" y="16"/>
                    <a:pt x="305" y="49"/>
                  </a:cubicBezTo>
                  <a:cubicBezTo>
                    <a:pt x="122" y="110"/>
                    <a:pt x="1" y="353"/>
                    <a:pt x="61" y="566"/>
                  </a:cubicBezTo>
                  <a:cubicBezTo>
                    <a:pt x="134" y="735"/>
                    <a:pt x="284" y="827"/>
                    <a:pt x="464" y="827"/>
                  </a:cubicBezTo>
                  <a:cubicBezTo>
                    <a:pt x="510" y="827"/>
                    <a:pt x="559" y="821"/>
                    <a:pt x="609" y="809"/>
                  </a:cubicBezTo>
                  <a:cubicBezTo>
                    <a:pt x="791" y="718"/>
                    <a:pt x="912" y="505"/>
                    <a:pt x="821" y="262"/>
                  </a:cubicBezTo>
                  <a:cubicBezTo>
                    <a:pt x="777" y="107"/>
                    <a:pt x="637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639518" y="2120652"/>
              <a:ext cx="29269" cy="23847"/>
            </a:xfrm>
            <a:custGeom>
              <a:avLst/>
              <a:gdLst/>
              <a:ahLst/>
              <a:cxnLst/>
              <a:rect l="l" t="t" r="r" b="b"/>
              <a:pathLst>
                <a:path w="1004" h="818" extrusionOk="0">
                  <a:moveTo>
                    <a:pt x="416" y="0"/>
                  </a:moveTo>
                  <a:cubicBezTo>
                    <a:pt x="366" y="0"/>
                    <a:pt x="317" y="8"/>
                    <a:pt x="274" y="22"/>
                  </a:cubicBezTo>
                  <a:cubicBezTo>
                    <a:pt x="92" y="144"/>
                    <a:pt x="1" y="387"/>
                    <a:pt x="122" y="569"/>
                  </a:cubicBezTo>
                  <a:cubicBezTo>
                    <a:pt x="212" y="726"/>
                    <a:pt x="385" y="817"/>
                    <a:pt x="555" y="817"/>
                  </a:cubicBezTo>
                  <a:cubicBezTo>
                    <a:pt x="615" y="817"/>
                    <a:pt x="675" y="806"/>
                    <a:pt x="730" y="782"/>
                  </a:cubicBezTo>
                  <a:cubicBezTo>
                    <a:pt x="913" y="691"/>
                    <a:pt x="1004" y="448"/>
                    <a:pt x="882" y="265"/>
                  </a:cubicBezTo>
                  <a:cubicBezTo>
                    <a:pt x="766" y="79"/>
                    <a:pt x="579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045827" y="2327635"/>
              <a:ext cx="31047" cy="25946"/>
            </a:xfrm>
            <a:custGeom>
              <a:avLst/>
              <a:gdLst/>
              <a:ahLst/>
              <a:cxnLst/>
              <a:rect l="l" t="t" r="r" b="b"/>
              <a:pathLst>
                <a:path w="1065" h="890" extrusionOk="0">
                  <a:moveTo>
                    <a:pt x="482" y="1"/>
                  </a:moveTo>
                  <a:cubicBezTo>
                    <a:pt x="209" y="1"/>
                    <a:pt x="1" y="172"/>
                    <a:pt x="1" y="369"/>
                  </a:cubicBezTo>
                  <a:cubicBezTo>
                    <a:pt x="1" y="612"/>
                    <a:pt x="244" y="825"/>
                    <a:pt x="548" y="886"/>
                  </a:cubicBezTo>
                  <a:cubicBezTo>
                    <a:pt x="570" y="888"/>
                    <a:pt x="592" y="889"/>
                    <a:pt x="613" y="889"/>
                  </a:cubicBezTo>
                  <a:cubicBezTo>
                    <a:pt x="882" y="889"/>
                    <a:pt x="1065" y="716"/>
                    <a:pt x="1065" y="491"/>
                  </a:cubicBezTo>
                  <a:cubicBezTo>
                    <a:pt x="1065" y="278"/>
                    <a:pt x="852" y="35"/>
                    <a:pt x="548" y="4"/>
                  </a:cubicBezTo>
                  <a:cubicBezTo>
                    <a:pt x="525" y="2"/>
                    <a:pt x="503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186721" y="2337488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7"/>
                  </a:cubicBezTo>
                  <a:cubicBezTo>
                    <a:pt x="913" y="183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313447" y="2328509"/>
              <a:ext cx="26616" cy="25071"/>
            </a:xfrm>
            <a:custGeom>
              <a:avLst/>
              <a:gdLst/>
              <a:ahLst/>
              <a:cxnLst/>
              <a:rect l="l" t="t" r="r" b="b"/>
              <a:pathLst>
                <a:path w="913" h="860" extrusionOk="0">
                  <a:moveTo>
                    <a:pt x="465" y="1"/>
                  </a:moveTo>
                  <a:cubicBezTo>
                    <a:pt x="442" y="1"/>
                    <a:pt x="419" y="2"/>
                    <a:pt x="395" y="5"/>
                  </a:cubicBezTo>
                  <a:cubicBezTo>
                    <a:pt x="183" y="35"/>
                    <a:pt x="0" y="278"/>
                    <a:pt x="0" y="491"/>
                  </a:cubicBezTo>
                  <a:cubicBezTo>
                    <a:pt x="28" y="713"/>
                    <a:pt x="183" y="860"/>
                    <a:pt x="419" y="860"/>
                  </a:cubicBezTo>
                  <a:cubicBezTo>
                    <a:pt x="441" y="860"/>
                    <a:pt x="463" y="858"/>
                    <a:pt x="487" y="856"/>
                  </a:cubicBezTo>
                  <a:cubicBezTo>
                    <a:pt x="699" y="795"/>
                    <a:pt x="912" y="582"/>
                    <a:pt x="912" y="339"/>
                  </a:cubicBezTo>
                  <a:cubicBezTo>
                    <a:pt x="912" y="144"/>
                    <a:pt x="709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439269" y="2298861"/>
              <a:ext cx="29269" cy="25013"/>
            </a:xfrm>
            <a:custGeom>
              <a:avLst/>
              <a:gdLst/>
              <a:ahLst/>
              <a:cxnLst/>
              <a:rect l="l" t="t" r="r" b="b"/>
              <a:pathLst>
                <a:path w="1004" h="858" extrusionOk="0">
                  <a:moveTo>
                    <a:pt x="603" y="1"/>
                  </a:moveTo>
                  <a:cubicBezTo>
                    <a:pt x="545" y="1"/>
                    <a:pt x="484" y="16"/>
                    <a:pt x="426" y="49"/>
                  </a:cubicBezTo>
                  <a:cubicBezTo>
                    <a:pt x="152" y="110"/>
                    <a:pt x="0" y="353"/>
                    <a:pt x="31" y="566"/>
                  </a:cubicBezTo>
                  <a:cubicBezTo>
                    <a:pt x="79" y="760"/>
                    <a:pt x="225" y="857"/>
                    <a:pt x="422" y="857"/>
                  </a:cubicBezTo>
                  <a:cubicBezTo>
                    <a:pt x="471" y="857"/>
                    <a:pt x="523" y="851"/>
                    <a:pt x="578" y="839"/>
                  </a:cubicBezTo>
                  <a:cubicBezTo>
                    <a:pt x="852" y="748"/>
                    <a:pt x="1004" y="505"/>
                    <a:pt x="943" y="262"/>
                  </a:cubicBezTo>
                  <a:cubicBezTo>
                    <a:pt x="899" y="107"/>
                    <a:pt x="758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564217" y="2255832"/>
              <a:ext cx="31047" cy="24750"/>
            </a:xfrm>
            <a:custGeom>
              <a:avLst/>
              <a:gdLst/>
              <a:ahLst/>
              <a:cxnLst/>
              <a:rect l="l" t="t" r="r" b="b"/>
              <a:pathLst>
                <a:path w="1065" h="849" extrusionOk="0">
                  <a:moveTo>
                    <a:pt x="602" y="0"/>
                  </a:moveTo>
                  <a:cubicBezTo>
                    <a:pt x="536" y="0"/>
                    <a:pt x="467" y="12"/>
                    <a:pt x="395" y="36"/>
                  </a:cubicBezTo>
                  <a:cubicBezTo>
                    <a:pt x="152" y="157"/>
                    <a:pt x="0" y="370"/>
                    <a:pt x="91" y="613"/>
                  </a:cubicBezTo>
                  <a:cubicBezTo>
                    <a:pt x="137" y="774"/>
                    <a:pt x="306" y="848"/>
                    <a:pt x="503" y="848"/>
                  </a:cubicBezTo>
                  <a:cubicBezTo>
                    <a:pt x="567" y="848"/>
                    <a:pt x="633" y="841"/>
                    <a:pt x="699" y="826"/>
                  </a:cubicBezTo>
                  <a:cubicBezTo>
                    <a:pt x="943" y="704"/>
                    <a:pt x="1064" y="492"/>
                    <a:pt x="1003" y="248"/>
                  </a:cubicBezTo>
                  <a:cubicBezTo>
                    <a:pt x="936" y="91"/>
                    <a:pt x="786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690914" y="2207585"/>
              <a:ext cx="32826" cy="24138"/>
            </a:xfrm>
            <a:custGeom>
              <a:avLst/>
              <a:gdLst/>
              <a:ahLst/>
              <a:cxnLst/>
              <a:rect l="l" t="t" r="r" b="b"/>
              <a:pathLst>
                <a:path w="1126" h="828" extrusionOk="0">
                  <a:moveTo>
                    <a:pt x="567" y="0"/>
                  </a:moveTo>
                  <a:cubicBezTo>
                    <a:pt x="490" y="0"/>
                    <a:pt x="412" y="15"/>
                    <a:pt x="335" y="49"/>
                  </a:cubicBezTo>
                  <a:cubicBezTo>
                    <a:pt x="92" y="140"/>
                    <a:pt x="1" y="384"/>
                    <a:pt x="92" y="596"/>
                  </a:cubicBezTo>
                  <a:cubicBezTo>
                    <a:pt x="180" y="728"/>
                    <a:pt x="362" y="828"/>
                    <a:pt x="559" y="828"/>
                  </a:cubicBezTo>
                  <a:cubicBezTo>
                    <a:pt x="636" y="828"/>
                    <a:pt x="715" y="813"/>
                    <a:pt x="791" y="779"/>
                  </a:cubicBezTo>
                  <a:cubicBezTo>
                    <a:pt x="1034" y="688"/>
                    <a:pt x="1125" y="444"/>
                    <a:pt x="1034" y="232"/>
                  </a:cubicBezTo>
                  <a:cubicBezTo>
                    <a:pt x="947" y="100"/>
                    <a:pt x="764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45827" y="2433983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0"/>
                  </a:moveTo>
                  <a:cubicBezTo>
                    <a:pt x="209" y="0"/>
                    <a:pt x="1" y="171"/>
                    <a:pt x="1" y="368"/>
                  </a:cubicBezTo>
                  <a:cubicBezTo>
                    <a:pt x="1" y="612"/>
                    <a:pt x="244" y="824"/>
                    <a:pt x="548" y="885"/>
                  </a:cubicBezTo>
                  <a:cubicBezTo>
                    <a:pt x="570" y="887"/>
                    <a:pt x="592" y="888"/>
                    <a:pt x="613" y="888"/>
                  </a:cubicBezTo>
                  <a:cubicBezTo>
                    <a:pt x="882" y="888"/>
                    <a:pt x="1065" y="715"/>
                    <a:pt x="1065" y="490"/>
                  </a:cubicBezTo>
                  <a:cubicBezTo>
                    <a:pt x="1065" y="216"/>
                    <a:pt x="852" y="4"/>
                    <a:pt x="548" y="4"/>
                  </a:cubicBezTo>
                  <a:cubicBezTo>
                    <a:pt x="525" y="1"/>
                    <a:pt x="503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186721" y="2442933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2" y="884"/>
                    <a:pt x="488" y="885"/>
                    <a:pt x="503" y="885"/>
                  </a:cubicBezTo>
                  <a:cubicBezTo>
                    <a:pt x="750" y="885"/>
                    <a:pt x="913" y="657"/>
                    <a:pt x="913" y="457"/>
                  </a:cubicBezTo>
                  <a:cubicBezTo>
                    <a:pt x="913" y="213"/>
                    <a:pt x="730" y="3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317878" y="2432788"/>
              <a:ext cx="27491" cy="25625"/>
            </a:xfrm>
            <a:custGeom>
              <a:avLst/>
              <a:gdLst/>
              <a:ahLst/>
              <a:cxnLst/>
              <a:rect l="l" t="t" r="r" b="b"/>
              <a:pathLst>
                <a:path w="943" h="879" extrusionOk="0">
                  <a:moveTo>
                    <a:pt x="564" y="1"/>
                  </a:moveTo>
                  <a:cubicBezTo>
                    <a:pt x="529" y="1"/>
                    <a:pt x="492" y="5"/>
                    <a:pt x="456" y="14"/>
                  </a:cubicBezTo>
                  <a:cubicBezTo>
                    <a:pt x="183" y="75"/>
                    <a:pt x="0" y="318"/>
                    <a:pt x="0" y="531"/>
                  </a:cubicBezTo>
                  <a:cubicBezTo>
                    <a:pt x="0" y="738"/>
                    <a:pt x="154" y="879"/>
                    <a:pt x="369" y="879"/>
                  </a:cubicBezTo>
                  <a:cubicBezTo>
                    <a:pt x="406" y="879"/>
                    <a:pt x="446" y="874"/>
                    <a:pt x="487" y="865"/>
                  </a:cubicBezTo>
                  <a:cubicBezTo>
                    <a:pt x="760" y="835"/>
                    <a:pt x="943" y="561"/>
                    <a:pt x="943" y="349"/>
                  </a:cubicBezTo>
                  <a:cubicBezTo>
                    <a:pt x="943" y="142"/>
                    <a:pt x="766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453437" y="2399000"/>
              <a:ext cx="31047" cy="25800"/>
            </a:xfrm>
            <a:custGeom>
              <a:avLst/>
              <a:gdLst/>
              <a:ahLst/>
              <a:cxnLst/>
              <a:rect l="l" t="t" r="r" b="b"/>
              <a:pathLst>
                <a:path w="1065" h="885" extrusionOk="0">
                  <a:moveTo>
                    <a:pt x="662" y="0"/>
                  </a:moveTo>
                  <a:cubicBezTo>
                    <a:pt x="615" y="0"/>
                    <a:pt x="566" y="6"/>
                    <a:pt x="518" y="18"/>
                  </a:cubicBezTo>
                  <a:cubicBezTo>
                    <a:pt x="244" y="109"/>
                    <a:pt x="1" y="353"/>
                    <a:pt x="62" y="596"/>
                  </a:cubicBezTo>
                  <a:cubicBezTo>
                    <a:pt x="62" y="771"/>
                    <a:pt x="227" y="885"/>
                    <a:pt x="439" y="885"/>
                  </a:cubicBezTo>
                  <a:cubicBezTo>
                    <a:pt x="484" y="885"/>
                    <a:pt x="531" y="880"/>
                    <a:pt x="578" y="869"/>
                  </a:cubicBezTo>
                  <a:cubicBezTo>
                    <a:pt x="852" y="778"/>
                    <a:pt x="1065" y="505"/>
                    <a:pt x="1034" y="292"/>
                  </a:cubicBezTo>
                  <a:cubicBezTo>
                    <a:pt x="1010" y="97"/>
                    <a:pt x="849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594331" y="2350257"/>
              <a:ext cx="32826" cy="26383"/>
            </a:xfrm>
            <a:custGeom>
              <a:avLst/>
              <a:gdLst/>
              <a:ahLst/>
              <a:cxnLst/>
              <a:rect l="l" t="t" r="r" b="b"/>
              <a:pathLst>
                <a:path w="1126" h="905" extrusionOk="0">
                  <a:moveTo>
                    <a:pt x="625" y="0"/>
                  </a:moveTo>
                  <a:cubicBezTo>
                    <a:pt x="570" y="0"/>
                    <a:pt x="512" y="6"/>
                    <a:pt x="457" y="19"/>
                  </a:cubicBezTo>
                  <a:cubicBezTo>
                    <a:pt x="153" y="140"/>
                    <a:pt x="1" y="414"/>
                    <a:pt x="31" y="626"/>
                  </a:cubicBezTo>
                  <a:cubicBezTo>
                    <a:pt x="54" y="807"/>
                    <a:pt x="211" y="904"/>
                    <a:pt x="416" y="904"/>
                  </a:cubicBezTo>
                  <a:cubicBezTo>
                    <a:pt x="486" y="904"/>
                    <a:pt x="561" y="893"/>
                    <a:pt x="639" y="870"/>
                  </a:cubicBezTo>
                  <a:cubicBezTo>
                    <a:pt x="943" y="748"/>
                    <a:pt x="1125" y="474"/>
                    <a:pt x="1065" y="262"/>
                  </a:cubicBezTo>
                  <a:cubicBezTo>
                    <a:pt x="1040" y="92"/>
                    <a:pt x="843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737004" y="2297316"/>
              <a:ext cx="34575" cy="25129"/>
            </a:xfrm>
            <a:custGeom>
              <a:avLst/>
              <a:gdLst/>
              <a:ahLst/>
              <a:cxnLst/>
              <a:rect l="l" t="t" r="r" b="b"/>
              <a:pathLst>
                <a:path w="1186" h="862" extrusionOk="0">
                  <a:moveTo>
                    <a:pt x="686" y="1"/>
                  </a:moveTo>
                  <a:cubicBezTo>
                    <a:pt x="603" y="1"/>
                    <a:pt x="515" y="15"/>
                    <a:pt x="426" y="41"/>
                  </a:cubicBezTo>
                  <a:cubicBezTo>
                    <a:pt x="152" y="163"/>
                    <a:pt x="0" y="406"/>
                    <a:pt x="92" y="619"/>
                  </a:cubicBezTo>
                  <a:cubicBezTo>
                    <a:pt x="173" y="781"/>
                    <a:pt x="308" y="862"/>
                    <a:pt x="479" y="862"/>
                  </a:cubicBezTo>
                  <a:cubicBezTo>
                    <a:pt x="564" y="862"/>
                    <a:pt x="659" y="842"/>
                    <a:pt x="760" y="801"/>
                  </a:cubicBezTo>
                  <a:cubicBezTo>
                    <a:pt x="1034" y="710"/>
                    <a:pt x="1186" y="467"/>
                    <a:pt x="1095" y="254"/>
                  </a:cubicBezTo>
                  <a:cubicBezTo>
                    <a:pt x="1052" y="82"/>
                    <a:pt x="886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045827" y="2539223"/>
              <a:ext cx="31047" cy="25450"/>
            </a:xfrm>
            <a:custGeom>
              <a:avLst/>
              <a:gdLst/>
              <a:ahLst/>
              <a:cxnLst/>
              <a:rect l="l" t="t" r="r" b="b"/>
              <a:pathLst>
                <a:path w="1065" h="873" extrusionOk="0">
                  <a:moveTo>
                    <a:pt x="443" y="0"/>
                  </a:moveTo>
                  <a:cubicBezTo>
                    <a:pt x="190" y="0"/>
                    <a:pt x="1" y="188"/>
                    <a:pt x="1" y="376"/>
                  </a:cubicBezTo>
                  <a:cubicBezTo>
                    <a:pt x="1" y="619"/>
                    <a:pt x="244" y="831"/>
                    <a:pt x="548" y="862"/>
                  </a:cubicBezTo>
                  <a:cubicBezTo>
                    <a:pt x="584" y="869"/>
                    <a:pt x="618" y="872"/>
                    <a:pt x="652" y="872"/>
                  </a:cubicBezTo>
                  <a:cubicBezTo>
                    <a:pt x="899" y="872"/>
                    <a:pt x="1065" y="685"/>
                    <a:pt x="1065" y="497"/>
                  </a:cubicBezTo>
                  <a:cubicBezTo>
                    <a:pt x="1065" y="254"/>
                    <a:pt x="852" y="41"/>
                    <a:pt x="548" y="11"/>
                  </a:cubicBezTo>
                  <a:cubicBezTo>
                    <a:pt x="512" y="4"/>
                    <a:pt x="477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186721" y="2549281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2"/>
                    <a:pt x="1" y="426"/>
                  </a:cubicBezTo>
                  <a:cubicBezTo>
                    <a:pt x="1" y="638"/>
                    <a:pt x="183" y="882"/>
                    <a:pt x="457" y="882"/>
                  </a:cubicBezTo>
                  <a:cubicBezTo>
                    <a:pt x="472" y="883"/>
                    <a:pt x="488" y="884"/>
                    <a:pt x="503" y="884"/>
                  </a:cubicBezTo>
                  <a:cubicBezTo>
                    <a:pt x="750" y="884"/>
                    <a:pt x="913" y="657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316975" y="2537649"/>
              <a:ext cx="29269" cy="25946"/>
            </a:xfrm>
            <a:custGeom>
              <a:avLst/>
              <a:gdLst/>
              <a:ahLst/>
              <a:cxnLst/>
              <a:rect l="l" t="t" r="r" b="b"/>
              <a:pathLst>
                <a:path w="1004" h="890" extrusionOk="0">
                  <a:moveTo>
                    <a:pt x="586" y="0"/>
                  </a:moveTo>
                  <a:cubicBezTo>
                    <a:pt x="564" y="0"/>
                    <a:pt x="541" y="1"/>
                    <a:pt x="518" y="4"/>
                  </a:cubicBezTo>
                  <a:cubicBezTo>
                    <a:pt x="244" y="65"/>
                    <a:pt x="1" y="308"/>
                    <a:pt x="1" y="551"/>
                  </a:cubicBezTo>
                  <a:cubicBezTo>
                    <a:pt x="1" y="746"/>
                    <a:pt x="204" y="889"/>
                    <a:pt x="448" y="889"/>
                  </a:cubicBezTo>
                  <a:cubicBezTo>
                    <a:pt x="471" y="889"/>
                    <a:pt x="494" y="888"/>
                    <a:pt x="518" y="885"/>
                  </a:cubicBezTo>
                  <a:cubicBezTo>
                    <a:pt x="761" y="855"/>
                    <a:pt x="1004" y="581"/>
                    <a:pt x="1004" y="369"/>
                  </a:cubicBezTo>
                  <a:cubicBezTo>
                    <a:pt x="1004" y="146"/>
                    <a:pt x="826" y="0"/>
                    <a:pt x="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459647" y="2501296"/>
              <a:ext cx="31047" cy="27607"/>
            </a:xfrm>
            <a:custGeom>
              <a:avLst/>
              <a:gdLst/>
              <a:ahLst/>
              <a:cxnLst/>
              <a:rect l="l" t="t" r="r" b="b"/>
              <a:pathLst>
                <a:path w="1065" h="947" extrusionOk="0">
                  <a:moveTo>
                    <a:pt x="608" y="0"/>
                  </a:moveTo>
                  <a:cubicBezTo>
                    <a:pt x="579" y="0"/>
                    <a:pt x="548" y="2"/>
                    <a:pt x="517" y="5"/>
                  </a:cubicBezTo>
                  <a:cubicBezTo>
                    <a:pt x="213" y="126"/>
                    <a:pt x="1" y="400"/>
                    <a:pt x="1" y="613"/>
                  </a:cubicBezTo>
                  <a:cubicBezTo>
                    <a:pt x="1" y="826"/>
                    <a:pt x="130" y="947"/>
                    <a:pt x="330" y="947"/>
                  </a:cubicBezTo>
                  <a:cubicBezTo>
                    <a:pt x="387" y="947"/>
                    <a:pt x="450" y="937"/>
                    <a:pt x="517" y="917"/>
                  </a:cubicBezTo>
                  <a:cubicBezTo>
                    <a:pt x="821" y="856"/>
                    <a:pt x="1064" y="552"/>
                    <a:pt x="1064" y="309"/>
                  </a:cubicBezTo>
                  <a:cubicBezTo>
                    <a:pt x="1064" y="118"/>
                    <a:pt x="86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610278" y="2450396"/>
              <a:ext cx="31951" cy="28132"/>
            </a:xfrm>
            <a:custGeom>
              <a:avLst/>
              <a:gdLst/>
              <a:ahLst/>
              <a:cxnLst/>
              <a:rect l="l" t="t" r="r" b="b"/>
              <a:pathLst>
                <a:path w="1096" h="965" extrusionOk="0">
                  <a:moveTo>
                    <a:pt x="755" y="0"/>
                  </a:moveTo>
                  <a:cubicBezTo>
                    <a:pt x="681" y="0"/>
                    <a:pt x="601" y="15"/>
                    <a:pt x="518" y="49"/>
                  </a:cubicBezTo>
                  <a:cubicBezTo>
                    <a:pt x="214" y="170"/>
                    <a:pt x="1" y="474"/>
                    <a:pt x="1" y="687"/>
                  </a:cubicBezTo>
                  <a:cubicBezTo>
                    <a:pt x="1" y="868"/>
                    <a:pt x="136" y="965"/>
                    <a:pt x="330" y="965"/>
                  </a:cubicBezTo>
                  <a:cubicBezTo>
                    <a:pt x="397" y="965"/>
                    <a:pt x="470" y="953"/>
                    <a:pt x="548" y="930"/>
                  </a:cubicBezTo>
                  <a:cubicBezTo>
                    <a:pt x="852" y="808"/>
                    <a:pt x="1095" y="505"/>
                    <a:pt x="1095" y="261"/>
                  </a:cubicBezTo>
                  <a:cubicBezTo>
                    <a:pt x="1095" y="107"/>
                    <a:pt x="951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763591" y="2392790"/>
              <a:ext cx="34575" cy="28161"/>
            </a:xfrm>
            <a:custGeom>
              <a:avLst/>
              <a:gdLst/>
              <a:ahLst/>
              <a:cxnLst/>
              <a:rect l="l" t="t" r="r" b="b"/>
              <a:pathLst>
                <a:path w="1186" h="966" extrusionOk="0">
                  <a:moveTo>
                    <a:pt x="786" y="1"/>
                  </a:moveTo>
                  <a:cubicBezTo>
                    <a:pt x="711" y="1"/>
                    <a:pt x="630" y="16"/>
                    <a:pt x="547" y="49"/>
                  </a:cubicBezTo>
                  <a:cubicBezTo>
                    <a:pt x="243" y="170"/>
                    <a:pt x="0" y="474"/>
                    <a:pt x="31" y="687"/>
                  </a:cubicBezTo>
                  <a:cubicBezTo>
                    <a:pt x="76" y="868"/>
                    <a:pt x="222" y="965"/>
                    <a:pt x="420" y="965"/>
                  </a:cubicBezTo>
                  <a:cubicBezTo>
                    <a:pt x="487" y="965"/>
                    <a:pt x="561" y="954"/>
                    <a:pt x="639" y="930"/>
                  </a:cubicBezTo>
                  <a:cubicBezTo>
                    <a:pt x="943" y="809"/>
                    <a:pt x="1186" y="505"/>
                    <a:pt x="1155" y="262"/>
                  </a:cubicBezTo>
                  <a:cubicBezTo>
                    <a:pt x="1133" y="107"/>
                    <a:pt x="983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61664" y="1190862"/>
              <a:ext cx="28365" cy="29269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26" y="1"/>
                  </a:moveTo>
                  <a:cubicBezTo>
                    <a:pt x="213" y="1"/>
                    <a:pt x="0" y="244"/>
                    <a:pt x="61" y="517"/>
                  </a:cubicBezTo>
                  <a:cubicBezTo>
                    <a:pt x="91" y="761"/>
                    <a:pt x="304" y="1004"/>
                    <a:pt x="547" y="1004"/>
                  </a:cubicBezTo>
                  <a:cubicBezTo>
                    <a:pt x="821" y="1004"/>
                    <a:pt x="973" y="761"/>
                    <a:pt x="912" y="517"/>
                  </a:cubicBezTo>
                  <a:cubicBezTo>
                    <a:pt x="882" y="244"/>
                    <a:pt x="669" y="6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063668" y="1195235"/>
              <a:ext cx="29153" cy="28453"/>
            </a:xfrm>
            <a:custGeom>
              <a:avLst/>
              <a:gdLst/>
              <a:ahLst/>
              <a:cxnLst/>
              <a:rect l="l" t="t" r="r" b="b"/>
              <a:pathLst>
                <a:path w="1000" h="976" extrusionOk="0">
                  <a:moveTo>
                    <a:pt x="386" y="0"/>
                  </a:moveTo>
                  <a:cubicBezTo>
                    <a:pt x="186" y="0"/>
                    <a:pt x="0" y="229"/>
                    <a:pt x="57" y="459"/>
                  </a:cubicBezTo>
                  <a:cubicBezTo>
                    <a:pt x="88" y="732"/>
                    <a:pt x="301" y="975"/>
                    <a:pt x="574" y="975"/>
                  </a:cubicBezTo>
                  <a:cubicBezTo>
                    <a:pt x="848" y="975"/>
                    <a:pt x="1000" y="732"/>
                    <a:pt x="969" y="459"/>
                  </a:cubicBezTo>
                  <a:cubicBezTo>
                    <a:pt x="912" y="229"/>
                    <a:pt x="720" y="0"/>
                    <a:pt x="469" y="0"/>
                  </a:cubicBezTo>
                  <a:cubicBezTo>
                    <a:pt x="453" y="0"/>
                    <a:pt x="438" y="1"/>
                    <a:pt x="422" y="3"/>
                  </a:cubicBezTo>
                  <a:cubicBezTo>
                    <a:pt x="410" y="1"/>
                    <a:pt x="398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90278" y="1199724"/>
              <a:ext cx="28336" cy="28453"/>
            </a:xfrm>
            <a:custGeom>
              <a:avLst/>
              <a:gdLst/>
              <a:ahLst/>
              <a:cxnLst/>
              <a:rect l="l" t="t" r="r" b="b"/>
              <a:pathLst>
                <a:path w="972" h="976" extrusionOk="0">
                  <a:moveTo>
                    <a:pt x="456" y="1"/>
                  </a:moveTo>
                  <a:cubicBezTo>
                    <a:pt x="183" y="1"/>
                    <a:pt x="0" y="213"/>
                    <a:pt x="31" y="457"/>
                  </a:cubicBezTo>
                  <a:cubicBezTo>
                    <a:pt x="61" y="730"/>
                    <a:pt x="304" y="973"/>
                    <a:pt x="578" y="973"/>
                  </a:cubicBezTo>
                  <a:cubicBezTo>
                    <a:pt x="590" y="975"/>
                    <a:pt x="602" y="976"/>
                    <a:pt x="614" y="976"/>
                  </a:cubicBezTo>
                  <a:cubicBezTo>
                    <a:pt x="811" y="976"/>
                    <a:pt x="971" y="747"/>
                    <a:pt x="943" y="51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316100" y="1206808"/>
              <a:ext cx="29269" cy="27520"/>
            </a:xfrm>
            <a:custGeom>
              <a:avLst/>
              <a:gdLst/>
              <a:ahLst/>
              <a:cxnLst/>
              <a:rect l="l" t="t" r="r" b="b"/>
              <a:pathLst>
                <a:path w="1004" h="944" extrusionOk="0">
                  <a:moveTo>
                    <a:pt x="456" y="1"/>
                  </a:moveTo>
                  <a:cubicBezTo>
                    <a:pt x="183" y="1"/>
                    <a:pt x="0" y="183"/>
                    <a:pt x="31" y="457"/>
                  </a:cubicBezTo>
                  <a:cubicBezTo>
                    <a:pt x="31" y="730"/>
                    <a:pt x="274" y="943"/>
                    <a:pt x="548" y="943"/>
                  </a:cubicBezTo>
                  <a:cubicBezTo>
                    <a:pt x="821" y="943"/>
                    <a:pt x="1004" y="761"/>
                    <a:pt x="973" y="487"/>
                  </a:cubicBezTo>
                  <a:cubicBezTo>
                    <a:pt x="973" y="214"/>
                    <a:pt x="730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444575" y="1214446"/>
              <a:ext cx="26616" cy="26412"/>
            </a:xfrm>
            <a:custGeom>
              <a:avLst/>
              <a:gdLst/>
              <a:ahLst/>
              <a:cxnLst/>
              <a:rect l="l" t="t" r="r" b="b"/>
              <a:pathLst>
                <a:path w="913" h="906" extrusionOk="0">
                  <a:moveTo>
                    <a:pt x="355" y="1"/>
                  </a:moveTo>
                  <a:cubicBezTo>
                    <a:pt x="139" y="1"/>
                    <a:pt x="1" y="170"/>
                    <a:pt x="1" y="408"/>
                  </a:cubicBezTo>
                  <a:cubicBezTo>
                    <a:pt x="62" y="681"/>
                    <a:pt x="244" y="894"/>
                    <a:pt x="487" y="894"/>
                  </a:cubicBezTo>
                  <a:cubicBezTo>
                    <a:pt x="519" y="902"/>
                    <a:pt x="549" y="906"/>
                    <a:pt x="579" y="906"/>
                  </a:cubicBezTo>
                  <a:cubicBezTo>
                    <a:pt x="775" y="906"/>
                    <a:pt x="913" y="737"/>
                    <a:pt x="913" y="499"/>
                  </a:cubicBezTo>
                  <a:cubicBezTo>
                    <a:pt x="913" y="225"/>
                    <a:pt x="700" y="43"/>
                    <a:pt x="457" y="12"/>
                  </a:cubicBezTo>
                  <a:cubicBezTo>
                    <a:pt x="421" y="4"/>
                    <a:pt x="38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68748" y="1319279"/>
              <a:ext cx="31047" cy="33788"/>
            </a:xfrm>
            <a:custGeom>
              <a:avLst/>
              <a:gdLst/>
              <a:ahLst/>
              <a:cxnLst/>
              <a:rect l="l" t="t" r="r" b="b"/>
              <a:pathLst>
                <a:path w="1065" h="1159" extrusionOk="0">
                  <a:moveTo>
                    <a:pt x="398" y="1"/>
                  </a:moveTo>
                  <a:cubicBezTo>
                    <a:pt x="387" y="1"/>
                    <a:pt x="376" y="2"/>
                    <a:pt x="365" y="3"/>
                  </a:cubicBezTo>
                  <a:cubicBezTo>
                    <a:pt x="122" y="3"/>
                    <a:pt x="0" y="277"/>
                    <a:pt x="122" y="581"/>
                  </a:cubicBezTo>
                  <a:cubicBezTo>
                    <a:pt x="183" y="885"/>
                    <a:pt x="487" y="1158"/>
                    <a:pt x="730" y="1158"/>
                  </a:cubicBezTo>
                  <a:cubicBezTo>
                    <a:pt x="943" y="1158"/>
                    <a:pt x="1064" y="854"/>
                    <a:pt x="943" y="550"/>
                  </a:cubicBezTo>
                  <a:cubicBezTo>
                    <a:pt x="885" y="262"/>
                    <a:pt x="608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091917" y="1319366"/>
              <a:ext cx="32797" cy="34575"/>
            </a:xfrm>
            <a:custGeom>
              <a:avLst/>
              <a:gdLst/>
              <a:ahLst/>
              <a:cxnLst/>
              <a:rect l="l" t="t" r="r" b="b"/>
              <a:pathLst>
                <a:path w="1125" h="1186" extrusionOk="0">
                  <a:moveTo>
                    <a:pt x="365" y="0"/>
                  </a:moveTo>
                  <a:cubicBezTo>
                    <a:pt x="152" y="0"/>
                    <a:pt x="0" y="274"/>
                    <a:pt x="92" y="578"/>
                  </a:cubicBezTo>
                  <a:cubicBezTo>
                    <a:pt x="213" y="912"/>
                    <a:pt x="517" y="1185"/>
                    <a:pt x="760" y="1185"/>
                  </a:cubicBezTo>
                  <a:cubicBezTo>
                    <a:pt x="1003" y="1185"/>
                    <a:pt x="1125" y="912"/>
                    <a:pt x="1003" y="608"/>
                  </a:cubicBezTo>
                  <a:cubicBezTo>
                    <a:pt x="912" y="304"/>
                    <a:pt x="639" y="3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215232" y="1323710"/>
              <a:ext cx="29998" cy="32884"/>
            </a:xfrm>
            <a:custGeom>
              <a:avLst/>
              <a:gdLst/>
              <a:ahLst/>
              <a:cxnLst/>
              <a:rect l="l" t="t" r="r" b="b"/>
              <a:pathLst>
                <a:path w="1029" h="1128" extrusionOk="0">
                  <a:moveTo>
                    <a:pt x="324" y="1"/>
                  </a:moveTo>
                  <a:cubicBezTo>
                    <a:pt x="105" y="1"/>
                    <a:pt x="0" y="262"/>
                    <a:pt x="87" y="550"/>
                  </a:cubicBezTo>
                  <a:cubicBezTo>
                    <a:pt x="208" y="854"/>
                    <a:pt x="451" y="1128"/>
                    <a:pt x="694" y="1128"/>
                  </a:cubicBezTo>
                  <a:cubicBezTo>
                    <a:pt x="907" y="1128"/>
                    <a:pt x="1029" y="854"/>
                    <a:pt x="968" y="550"/>
                  </a:cubicBezTo>
                  <a:cubicBezTo>
                    <a:pt x="881" y="262"/>
                    <a:pt x="658" y="1"/>
                    <a:pt x="402" y="1"/>
                  </a:cubicBezTo>
                  <a:cubicBezTo>
                    <a:pt x="388" y="1"/>
                    <a:pt x="374" y="1"/>
                    <a:pt x="360" y="3"/>
                  </a:cubicBezTo>
                  <a:cubicBezTo>
                    <a:pt x="348" y="1"/>
                    <a:pt x="336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336478" y="1326450"/>
              <a:ext cx="30144" cy="31047"/>
            </a:xfrm>
            <a:custGeom>
              <a:avLst/>
              <a:gdLst/>
              <a:ahLst/>
              <a:cxnLst/>
              <a:rect l="l" t="t" r="r" b="b"/>
              <a:pathLst>
                <a:path w="1034" h="1065" extrusionOk="0">
                  <a:moveTo>
                    <a:pt x="365" y="0"/>
                  </a:moveTo>
                  <a:cubicBezTo>
                    <a:pt x="153" y="0"/>
                    <a:pt x="1" y="213"/>
                    <a:pt x="61" y="517"/>
                  </a:cubicBezTo>
                  <a:cubicBezTo>
                    <a:pt x="153" y="791"/>
                    <a:pt x="396" y="1064"/>
                    <a:pt x="639" y="1064"/>
                  </a:cubicBezTo>
                  <a:cubicBezTo>
                    <a:pt x="882" y="1064"/>
                    <a:pt x="1034" y="821"/>
                    <a:pt x="943" y="517"/>
                  </a:cubicBezTo>
                  <a:cubicBezTo>
                    <a:pt x="882" y="213"/>
                    <a:pt x="639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456994" y="1328229"/>
              <a:ext cx="27491" cy="30144"/>
            </a:xfrm>
            <a:custGeom>
              <a:avLst/>
              <a:gdLst/>
              <a:ahLst/>
              <a:cxnLst/>
              <a:rect l="l" t="t" r="r" b="b"/>
              <a:pathLst>
                <a:path w="943" h="1034" extrusionOk="0">
                  <a:moveTo>
                    <a:pt x="396" y="0"/>
                  </a:moveTo>
                  <a:cubicBezTo>
                    <a:pt x="152" y="0"/>
                    <a:pt x="0" y="243"/>
                    <a:pt x="31" y="486"/>
                  </a:cubicBezTo>
                  <a:cubicBezTo>
                    <a:pt x="122" y="821"/>
                    <a:pt x="335" y="1033"/>
                    <a:pt x="578" y="1033"/>
                  </a:cubicBezTo>
                  <a:cubicBezTo>
                    <a:pt x="791" y="1033"/>
                    <a:pt x="943" y="821"/>
                    <a:pt x="912" y="547"/>
                  </a:cubicBezTo>
                  <a:cubicBezTo>
                    <a:pt x="882" y="274"/>
                    <a:pt x="639" y="61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895196" y="1463788"/>
              <a:ext cx="33700" cy="36353"/>
            </a:xfrm>
            <a:custGeom>
              <a:avLst/>
              <a:gdLst/>
              <a:ahLst/>
              <a:cxnLst/>
              <a:rect l="l" t="t" r="r" b="b"/>
              <a:pathLst>
                <a:path w="1156" h="1247" extrusionOk="0">
                  <a:moveTo>
                    <a:pt x="335" y="1"/>
                  </a:moveTo>
                  <a:cubicBezTo>
                    <a:pt x="122" y="1"/>
                    <a:pt x="0" y="244"/>
                    <a:pt x="122" y="608"/>
                  </a:cubicBezTo>
                  <a:cubicBezTo>
                    <a:pt x="244" y="943"/>
                    <a:pt x="548" y="1247"/>
                    <a:pt x="821" y="1247"/>
                  </a:cubicBezTo>
                  <a:cubicBezTo>
                    <a:pt x="1064" y="1247"/>
                    <a:pt x="1156" y="973"/>
                    <a:pt x="1034" y="639"/>
                  </a:cubicBezTo>
                  <a:cubicBezTo>
                    <a:pt x="912" y="304"/>
                    <a:pt x="57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021018" y="1463788"/>
              <a:ext cx="33700" cy="37257"/>
            </a:xfrm>
            <a:custGeom>
              <a:avLst/>
              <a:gdLst/>
              <a:ahLst/>
              <a:cxnLst/>
              <a:rect l="l" t="t" r="r" b="b"/>
              <a:pathLst>
                <a:path w="1156" h="1278" extrusionOk="0">
                  <a:moveTo>
                    <a:pt x="335" y="1"/>
                  </a:moveTo>
                  <a:cubicBezTo>
                    <a:pt x="92" y="1"/>
                    <a:pt x="1" y="304"/>
                    <a:pt x="153" y="639"/>
                  </a:cubicBezTo>
                  <a:cubicBezTo>
                    <a:pt x="244" y="1034"/>
                    <a:pt x="609" y="1277"/>
                    <a:pt x="821" y="1277"/>
                  </a:cubicBezTo>
                  <a:cubicBezTo>
                    <a:pt x="1095" y="1277"/>
                    <a:pt x="1156" y="973"/>
                    <a:pt x="1004" y="639"/>
                  </a:cubicBezTo>
                  <a:cubicBezTo>
                    <a:pt x="913" y="304"/>
                    <a:pt x="609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142409" y="1464662"/>
              <a:ext cx="33700" cy="36382"/>
            </a:xfrm>
            <a:custGeom>
              <a:avLst/>
              <a:gdLst/>
              <a:ahLst/>
              <a:cxnLst/>
              <a:rect l="l" t="t" r="r" b="b"/>
              <a:pathLst>
                <a:path w="1156" h="1248" extrusionOk="0">
                  <a:moveTo>
                    <a:pt x="335" y="1"/>
                  </a:moveTo>
                  <a:cubicBezTo>
                    <a:pt x="122" y="31"/>
                    <a:pt x="1" y="305"/>
                    <a:pt x="153" y="639"/>
                  </a:cubicBezTo>
                  <a:cubicBezTo>
                    <a:pt x="305" y="1004"/>
                    <a:pt x="609" y="1247"/>
                    <a:pt x="852" y="1247"/>
                  </a:cubicBezTo>
                  <a:cubicBezTo>
                    <a:pt x="1065" y="1247"/>
                    <a:pt x="1156" y="943"/>
                    <a:pt x="1034" y="609"/>
                  </a:cubicBezTo>
                  <a:cubicBezTo>
                    <a:pt x="882" y="274"/>
                    <a:pt x="609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259398" y="1462651"/>
              <a:ext cx="30144" cy="33963"/>
            </a:xfrm>
            <a:custGeom>
              <a:avLst/>
              <a:gdLst/>
              <a:ahLst/>
              <a:cxnLst/>
              <a:rect l="l" t="t" r="r" b="b"/>
              <a:pathLst>
                <a:path w="1034" h="1165" extrusionOk="0">
                  <a:moveTo>
                    <a:pt x="396" y="1"/>
                  </a:moveTo>
                  <a:cubicBezTo>
                    <a:pt x="375" y="1"/>
                    <a:pt x="355" y="3"/>
                    <a:pt x="334" y="9"/>
                  </a:cubicBezTo>
                  <a:cubicBezTo>
                    <a:pt x="91" y="9"/>
                    <a:pt x="0" y="252"/>
                    <a:pt x="122" y="617"/>
                  </a:cubicBezTo>
                  <a:cubicBezTo>
                    <a:pt x="243" y="921"/>
                    <a:pt x="517" y="1164"/>
                    <a:pt x="730" y="1164"/>
                  </a:cubicBezTo>
                  <a:cubicBezTo>
                    <a:pt x="973" y="1164"/>
                    <a:pt x="1034" y="921"/>
                    <a:pt x="942" y="556"/>
                  </a:cubicBezTo>
                  <a:cubicBezTo>
                    <a:pt x="832" y="254"/>
                    <a:pt x="598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371927" y="1458220"/>
              <a:ext cx="27491" cy="32184"/>
            </a:xfrm>
            <a:custGeom>
              <a:avLst/>
              <a:gdLst/>
              <a:ahLst/>
              <a:cxnLst/>
              <a:rect l="l" t="t" r="r" b="b"/>
              <a:pathLst>
                <a:path w="943" h="1104" extrusionOk="0">
                  <a:moveTo>
                    <a:pt x="381" y="1"/>
                  </a:moveTo>
                  <a:cubicBezTo>
                    <a:pt x="356" y="1"/>
                    <a:pt x="330" y="3"/>
                    <a:pt x="304" y="9"/>
                  </a:cubicBezTo>
                  <a:cubicBezTo>
                    <a:pt x="61" y="9"/>
                    <a:pt x="0" y="252"/>
                    <a:pt x="61" y="556"/>
                  </a:cubicBezTo>
                  <a:cubicBezTo>
                    <a:pt x="183" y="860"/>
                    <a:pt x="396" y="1103"/>
                    <a:pt x="639" y="1103"/>
                  </a:cubicBezTo>
                  <a:cubicBezTo>
                    <a:pt x="882" y="1103"/>
                    <a:pt x="943" y="830"/>
                    <a:pt x="882" y="526"/>
                  </a:cubicBezTo>
                  <a:cubicBezTo>
                    <a:pt x="799" y="251"/>
                    <a:pt x="617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482677" y="1453759"/>
              <a:ext cx="26616" cy="29561"/>
            </a:xfrm>
            <a:custGeom>
              <a:avLst/>
              <a:gdLst/>
              <a:ahLst/>
              <a:cxnLst/>
              <a:rect l="l" t="t" r="r" b="b"/>
              <a:pathLst>
                <a:path w="913" h="1014" extrusionOk="0">
                  <a:moveTo>
                    <a:pt x="409" y="1"/>
                  </a:moveTo>
                  <a:cubicBezTo>
                    <a:pt x="385" y="1"/>
                    <a:pt x="361" y="4"/>
                    <a:pt x="335" y="10"/>
                  </a:cubicBezTo>
                  <a:cubicBezTo>
                    <a:pt x="153" y="10"/>
                    <a:pt x="1" y="223"/>
                    <a:pt x="62" y="527"/>
                  </a:cubicBezTo>
                  <a:cubicBezTo>
                    <a:pt x="122" y="800"/>
                    <a:pt x="335" y="1013"/>
                    <a:pt x="578" y="1013"/>
                  </a:cubicBezTo>
                  <a:cubicBezTo>
                    <a:pt x="761" y="1013"/>
                    <a:pt x="913" y="800"/>
                    <a:pt x="822" y="497"/>
                  </a:cubicBezTo>
                  <a:cubicBezTo>
                    <a:pt x="767" y="224"/>
                    <a:pt x="615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51023" y="1613544"/>
              <a:ext cx="35479" cy="36353"/>
            </a:xfrm>
            <a:custGeom>
              <a:avLst/>
              <a:gdLst/>
              <a:ahLst/>
              <a:cxnLst/>
              <a:rect l="l" t="t" r="r" b="b"/>
              <a:pathLst>
                <a:path w="1217" h="1247" extrusionOk="0">
                  <a:moveTo>
                    <a:pt x="365" y="0"/>
                  </a:moveTo>
                  <a:cubicBezTo>
                    <a:pt x="122" y="0"/>
                    <a:pt x="0" y="244"/>
                    <a:pt x="122" y="608"/>
                  </a:cubicBezTo>
                  <a:cubicBezTo>
                    <a:pt x="213" y="943"/>
                    <a:pt x="578" y="1247"/>
                    <a:pt x="821" y="1247"/>
                  </a:cubicBezTo>
                  <a:cubicBezTo>
                    <a:pt x="1095" y="1247"/>
                    <a:pt x="1216" y="973"/>
                    <a:pt x="1095" y="639"/>
                  </a:cubicBezTo>
                  <a:cubicBezTo>
                    <a:pt x="973" y="304"/>
                    <a:pt x="639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083929" y="1618850"/>
              <a:ext cx="35479" cy="37257"/>
            </a:xfrm>
            <a:custGeom>
              <a:avLst/>
              <a:gdLst/>
              <a:ahLst/>
              <a:cxnLst/>
              <a:rect l="l" t="t" r="r" b="b"/>
              <a:pathLst>
                <a:path w="1217" h="1278" extrusionOk="0">
                  <a:moveTo>
                    <a:pt x="335" y="1"/>
                  </a:moveTo>
                  <a:cubicBezTo>
                    <a:pt x="122" y="1"/>
                    <a:pt x="1" y="305"/>
                    <a:pt x="153" y="639"/>
                  </a:cubicBezTo>
                  <a:cubicBezTo>
                    <a:pt x="305" y="973"/>
                    <a:pt x="609" y="1277"/>
                    <a:pt x="882" y="1277"/>
                  </a:cubicBezTo>
                  <a:cubicBezTo>
                    <a:pt x="1125" y="1277"/>
                    <a:pt x="1217" y="973"/>
                    <a:pt x="1065" y="639"/>
                  </a:cubicBezTo>
                  <a:cubicBezTo>
                    <a:pt x="913" y="274"/>
                    <a:pt x="609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203571" y="1615322"/>
              <a:ext cx="31922" cy="36353"/>
            </a:xfrm>
            <a:custGeom>
              <a:avLst/>
              <a:gdLst/>
              <a:ahLst/>
              <a:cxnLst/>
              <a:rect l="l" t="t" r="r" b="b"/>
              <a:pathLst>
                <a:path w="1095" h="1247" extrusionOk="0">
                  <a:moveTo>
                    <a:pt x="304" y="0"/>
                  </a:moveTo>
                  <a:cubicBezTo>
                    <a:pt x="61" y="0"/>
                    <a:pt x="0" y="304"/>
                    <a:pt x="152" y="638"/>
                  </a:cubicBezTo>
                  <a:cubicBezTo>
                    <a:pt x="304" y="1003"/>
                    <a:pt x="578" y="1246"/>
                    <a:pt x="790" y="1246"/>
                  </a:cubicBezTo>
                  <a:cubicBezTo>
                    <a:pt x="1034" y="1246"/>
                    <a:pt x="1094" y="942"/>
                    <a:pt x="942" y="608"/>
                  </a:cubicBezTo>
                  <a:cubicBezTo>
                    <a:pt x="790" y="274"/>
                    <a:pt x="517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313447" y="1606460"/>
              <a:ext cx="27491" cy="35537"/>
            </a:xfrm>
            <a:custGeom>
              <a:avLst/>
              <a:gdLst/>
              <a:ahLst/>
              <a:cxnLst/>
              <a:rect l="l" t="t" r="r" b="b"/>
              <a:pathLst>
                <a:path w="943" h="1219" extrusionOk="0">
                  <a:moveTo>
                    <a:pt x="243" y="0"/>
                  </a:moveTo>
                  <a:cubicBezTo>
                    <a:pt x="61" y="31"/>
                    <a:pt x="0" y="304"/>
                    <a:pt x="91" y="639"/>
                  </a:cubicBezTo>
                  <a:cubicBezTo>
                    <a:pt x="206" y="983"/>
                    <a:pt x="456" y="1219"/>
                    <a:pt x="637" y="1219"/>
                  </a:cubicBezTo>
                  <a:cubicBezTo>
                    <a:pt x="648" y="1219"/>
                    <a:pt x="659" y="1218"/>
                    <a:pt x="669" y="1216"/>
                  </a:cubicBezTo>
                  <a:cubicBezTo>
                    <a:pt x="851" y="1186"/>
                    <a:pt x="943" y="912"/>
                    <a:pt x="821" y="578"/>
                  </a:cubicBezTo>
                  <a:cubicBezTo>
                    <a:pt x="699" y="243"/>
                    <a:pt x="426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413557" y="1593983"/>
              <a:ext cx="25742" cy="33846"/>
            </a:xfrm>
            <a:custGeom>
              <a:avLst/>
              <a:gdLst/>
              <a:ahLst/>
              <a:cxnLst/>
              <a:rect l="l" t="t" r="r" b="b"/>
              <a:pathLst>
                <a:path w="883" h="1161" extrusionOk="0">
                  <a:moveTo>
                    <a:pt x="306" y="0"/>
                  </a:moveTo>
                  <a:cubicBezTo>
                    <a:pt x="295" y="0"/>
                    <a:pt x="285" y="1"/>
                    <a:pt x="275" y="3"/>
                  </a:cubicBezTo>
                  <a:cubicBezTo>
                    <a:pt x="92" y="3"/>
                    <a:pt x="1" y="307"/>
                    <a:pt x="92" y="611"/>
                  </a:cubicBezTo>
                  <a:cubicBezTo>
                    <a:pt x="178" y="952"/>
                    <a:pt x="396" y="1161"/>
                    <a:pt x="574" y="1161"/>
                  </a:cubicBezTo>
                  <a:cubicBezTo>
                    <a:pt x="586" y="1161"/>
                    <a:pt x="597" y="1160"/>
                    <a:pt x="609" y="1158"/>
                  </a:cubicBezTo>
                  <a:cubicBezTo>
                    <a:pt x="791" y="1127"/>
                    <a:pt x="882" y="854"/>
                    <a:pt x="791" y="550"/>
                  </a:cubicBezTo>
                  <a:cubicBezTo>
                    <a:pt x="705" y="234"/>
                    <a:pt x="484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512821" y="1579873"/>
              <a:ext cx="23934" cy="31135"/>
            </a:xfrm>
            <a:custGeom>
              <a:avLst/>
              <a:gdLst/>
              <a:ahLst/>
              <a:cxnLst/>
              <a:rect l="l" t="t" r="r" b="b"/>
              <a:pathLst>
                <a:path w="821" h="1068" extrusionOk="0">
                  <a:moveTo>
                    <a:pt x="304" y="0"/>
                  </a:moveTo>
                  <a:cubicBezTo>
                    <a:pt x="91" y="0"/>
                    <a:pt x="0" y="274"/>
                    <a:pt x="61" y="578"/>
                  </a:cubicBezTo>
                  <a:cubicBezTo>
                    <a:pt x="118" y="862"/>
                    <a:pt x="308" y="1067"/>
                    <a:pt x="482" y="1067"/>
                  </a:cubicBezTo>
                  <a:cubicBezTo>
                    <a:pt x="494" y="1067"/>
                    <a:pt x="505" y="1066"/>
                    <a:pt x="517" y="1064"/>
                  </a:cubicBezTo>
                  <a:cubicBezTo>
                    <a:pt x="699" y="1064"/>
                    <a:pt x="821" y="791"/>
                    <a:pt x="760" y="487"/>
                  </a:cubicBezTo>
                  <a:cubicBezTo>
                    <a:pt x="669" y="183"/>
                    <a:pt x="487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01865" y="1759511"/>
              <a:ext cx="37432" cy="34225"/>
            </a:xfrm>
            <a:custGeom>
              <a:avLst/>
              <a:gdLst/>
              <a:ahLst/>
              <a:cxnLst/>
              <a:rect l="l" t="t" r="r" b="b"/>
              <a:pathLst>
                <a:path w="1284" h="1174" extrusionOk="0">
                  <a:moveTo>
                    <a:pt x="362" y="0"/>
                  </a:moveTo>
                  <a:cubicBezTo>
                    <a:pt x="115" y="0"/>
                    <a:pt x="1" y="250"/>
                    <a:pt x="111" y="525"/>
                  </a:cubicBezTo>
                  <a:cubicBezTo>
                    <a:pt x="232" y="860"/>
                    <a:pt x="536" y="1133"/>
                    <a:pt x="840" y="1164"/>
                  </a:cubicBezTo>
                  <a:cubicBezTo>
                    <a:pt x="872" y="1170"/>
                    <a:pt x="901" y="1173"/>
                    <a:pt x="930" y="1173"/>
                  </a:cubicBezTo>
                  <a:cubicBezTo>
                    <a:pt x="1173" y="1173"/>
                    <a:pt x="1283" y="947"/>
                    <a:pt x="1174" y="647"/>
                  </a:cubicBezTo>
                  <a:cubicBezTo>
                    <a:pt x="1053" y="343"/>
                    <a:pt x="749" y="39"/>
                    <a:pt x="445" y="9"/>
                  </a:cubicBezTo>
                  <a:cubicBezTo>
                    <a:pt x="416" y="3"/>
                    <a:pt x="389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142613" y="1769423"/>
              <a:ext cx="33496" cy="34662"/>
            </a:xfrm>
            <a:custGeom>
              <a:avLst/>
              <a:gdLst/>
              <a:ahLst/>
              <a:cxnLst/>
              <a:rect l="l" t="t" r="r" b="b"/>
              <a:pathLst>
                <a:path w="1149" h="1189" extrusionOk="0">
                  <a:moveTo>
                    <a:pt x="344" y="0"/>
                  </a:moveTo>
                  <a:cubicBezTo>
                    <a:pt x="103" y="0"/>
                    <a:pt x="1" y="236"/>
                    <a:pt x="115" y="581"/>
                  </a:cubicBezTo>
                  <a:cubicBezTo>
                    <a:pt x="176" y="915"/>
                    <a:pt x="480" y="1188"/>
                    <a:pt x="754" y="1188"/>
                  </a:cubicBezTo>
                  <a:cubicBezTo>
                    <a:pt x="1027" y="1188"/>
                    <a:pt x="1149" y="945"/>
                    <a:pt x="1027" y="611"/>
                  </a:cubicBezTo>
                  <a:cubicBezTo>
                    <a:pt x="906" y="277"/>
                    <a:pt x="602" y="3"/>
                    <a:pt x="389" y="3"/>
                  </a:cubicBezTo>
                  <a:cubicBezTo>
                    <a:pt x="374" y="1"/>
                    <a:pt x="359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258495" y="1763942"/>
              <a:ext cx="29269" cy="34196"/>
            </a:xfrm>
            <a:custGeom>
              <a:avLst/>
              <a:gdLst/>
              <a:ahLst/>
              <a:cxnLst/>
              <a:rect l="l" t="t" r="r" b="b"/>
              <a:pathLst>
                <a:path w="1004" h="1173" extrusionOk="0">
                  <a:moveTo>
                    <a:pt x="366" y="0"/>
                  </a:moveTo>
                  <a:cubicBezTo>
                    <a:pt x="345" y="0"/>
                    <a:pt x="325" y="3"/>
                    <a:pt x="305" y="9"/>
                  </a:cubicBezTo>
                  <a:cubicBezTo>
                    <a:pt x="92" y="39"/>
                    <a:pt x="1" y="313"/>
                    <a:pt x="122" y="647"/>
                  </a:cubicBezTo>
                  <a:cubicBezTo>
                    <a:pt x="232" y="922"/>
                    <a:pt x="467" y="1172"/>
                    <a:pt x="646" y="1172"/>
                  </a:cubicBezTo>
                  <a:cubicBezTo>
                    <a:pt x="664" y="1172"/>
                    <a:pt x="682" y="1169"/>
                    <a:pt x="700" y="1164"/>
                  </a:cubicBezTo>
                  <a:cubicBezTo>
                    <a:pt x="913" y="1133"/>
                    <a:pt x="1004" y="860"/>
                    <a:pt x="882" y="525"/>
                  </a:cubicBezTo>
                  <a:cubicBezTo>
                    <a:pt x="772" y="250"/>
                    <a:pt x="563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360412" y="1749045"/>
              <a:ext cx="24838" cy="33846"/>
            </a:xfrm>
            <a:custGeom>
              <a:avLst/>
              <a:gdLst/>
              <a:ahLst/>
              <a:cxnLst/>
              <a:rect l="l" t="t" r="r" b="b"/>
              <a:pathLst>
                <a:path w="852" h="1161" extrusionOk="0">
                  <a:moveTo>
                    <a:pt x="301" y="0"/>
                  </a:moveTo>
                  <a:cubicBezTo>
                    <a:pt x="291" y="0"/>
                    <a:pt x="282" y="1"/>
                    <a:pt x="274" y="3"/>
                  </a:cubicBezTo>
                  <a:cubicBezTo>
                    <a:pt x="91" y="64"/>
                    <a:pt x="0" y="368"/>
                    <a:pt x="122" y="672"/>
                  </a:cubicBezTo>
                  <a:cubicBezTo>
                    <a:pt x="207" y="956"/>
                    <a:pt x="399" y="1161"/>
                    <a:pt x="573" y="1161"/>
                  </a:cubicBezTo>
                  <a:cubicBezTo>
                    <a:pt x="585" y="1161"/>
                    <a:pt x="597" y="1160"/>
                    <a:pt x="608" y="1158"/>
                  </a:cubicBezTo>
                  <a:cubicBezTo>
                    <a:pt x="760" y="1097"/>
                    <a:pt x="851" y="824"/>
                    <a:pt x="760" y="520"/>
                  </a:cubicBezTo>
                  <a:cubicBezTo>
                    <a:pt x="674" y="233"/>
                    <a:pt x="453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451659" y="1729046"/>
              <a:ext cx="23089" cy="31718"/>
            </a:xfrm>
            <a:custGeom>
              <a:avLst/>
              <a:gdLst/>
              <a:ahLst/>
              <a:cxnLst/>
              <a:rect l="l" t="t" r="r" b="b"/>
              <a:pathLst>
                <a:path w="792" h="1088" extrusionOk="0">
                  <a:moveTo>
                    <a:pt x="354" y="1"/>
                  </a:moveTo>
                  <a:cubicBezTo>
                    <a:pt x="327" y="1"/>
                    <a:pt x="301" y="7"/>
                    <a:pt x="275" y="20"/>
                  </a:cubicBezTo>
                  <a:cubicBezTo>
                    <a:pt x="62" y="51"/>
                    <a:pt x="1" y="324"/>
                    <a:pt x="62" y="628"/>
                  </a:cubicBezTo>
                  <a:cubicBezTo>
                    <a:pt x="146" y="910"/>
                    <a:pt x="335" y="1087"/>
                    <a:pt x="484" y="1087"/>
                  </a:cubicBezTo>
                  <a:cubicBezTo>
                    <a:pt x="495" y="1087"/>
                    <a:pt x="507" y="1086"/>
                    <a:pt x="518" y="1084"/>
                  </a:cubicBezTo>
                  <a:cubicBezTo>
                    <a:pt x="730" y="1054"/>
                    <a:pt x="791" y="780"/>
                    <a:pt x="730" y="476"/>
                  </a:cubicBezTo>
                  <a:cubicBezTo>
                    <a:pt x="653" y="216"/>
                    <a:pt x="508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540283" y="1706861"/>
              <a:ext cx="19532" cy="30173"/>
            </a:xfrm>
            <a:custGeom>
              <a:avLst/>
              <a:gdLst/>
              <a:ahLst/>
              <a:cxnLst/>
              <a:rect l="l" t="t" r="r" b="b"/>
              <a:pathLst>
                <a:path w="670" h="1035" extrusionOk="0">
                  <a:moveTo>
                    <a:pt x="330" y="0"/>
                  </a:moveTo>
                  <a:cubicBezTo>
                    <a:pt x="302" y="0"/>
                    <a:pt x="273" y="7"/>
                    <a:pt x="244" y="21"/>
                  </a:cubicBezTo>
                  <a:cubicBezTo>
                    <a:pt x="61" y="52"/>
                    <a:pt x="1" y="356"/>
                    <a:pt x="31" y="629"/>
                  </a:cubicBezTo>
                  <a:cubicBezTo>
                    <a:pt x="58" y="844"/>
                    <a:pt x="203" y="1035"/>
                    <a:pt x="341" y="1035"/>
                  </a:cubicBezTo>
                  <a:cubicBezTo>
                    <a:pt x="360" y="1035"/>
                    <a:pt x="378" y="1032"/>
                    <a:pt x="396" y="1024"/>
                  </a:cubicBezTo>
                  <a:cubicBezTo>
                    <a:pt x="608" y="964"/>
                    <a:pt x="669" y="690"/>
                    <a:pt x="639" y="447"/>
                  </a:cubicBezTo>
                  <a:cubicBezTo>
                    <a:pt x="613" y="191"/>
                    <a:pt x="480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038801" y="1894341"/>
              <a:ext cx="32709" cy="30348"/>
            </a:xfrm>
            <a:custGeom>
              <a:avLst/>
              <a:gdLst/>
              <a:ahLst/>
              <a:cxnLst/>
              <a:rect l="l" t="t" r="r" b="b"/>
              <a:pathLst>
                <a:path w="1122" h="1041" extrusionOk="0">
                  <a:moveTo>
                    <a:pt x="428" y="1"/>
                  </a:moveTo>
                  <a:cubicBezTo>
                    <a:pt x="158" y="1"/>
                    <a:pt x="1" y="204"/>
                    <a:pt x="29" y="460"/>
                  </a:cubicBezTo>
                  <a:cubicBezTo>
                    <a:pt x="59" y="764"/>
                    <a:pt x="333" y="1007"/>
                    <a:pt x="637" y="1037"/>
                  </a:cubicBezTo>
                  <a:cubicBezTo>
                    <a:pt x="656" y="1039"/>
                    <a:pt x="675" y="1040"/>
                    <a:pt x="694" y="1040"/>
                  </a:cubicBezTo>
                  <a:cubicBezTo>
                    <a:pt x="963" y="1040"/>
                    <a:pt x="1121" y="837"/>
                    <a:pt x="1093" y="581"/>
                  </a:cubicBezTo>
                  <a:cubicBezTo>
                    <a:pt x="1062" y="277"/>
                    <a:pt x="789" y="34"/>
                    <a:pt x="485" y="4"/>
                  </a:cubicBezTo>
                  <a:cubicBezTo>
                    <a:pt x="465" y="2"/>
                    <a:pt x="446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180512" y="1904195"/>
              <a:ext cx="28395" cy="30144"/>
            </a:xfrm>
            <a:custGeom>
              <a:avLst/>
              <a:gdLst/>
              <a:ahLst/>
              <a:cxnLst/>
              <a:rect l="l" t="t" r="r" b="b"/>
              <a:pathLst>
                <a:path w="974" h="1034" extrusionOk="0">
                  <a:moveTo>
                    <a:pt x="396" y="0"/>
                  </a:moveTo>
                  <a:cubicBezTo>
                    <a:pt x="153" y="0"/>
                    <a:pt x="1" y="243"/>
                    <a:pt x="31" y="517"/>
                  </a:cubicBezTo>
                  <a:cubicBezTo>
                    <a:pt x="62" y="821"/>
                    <a:pt x="305" y="1034"/>
                    <a:pt x="548" y="1034"/>
                  </a:cubicBezTo>
                  <a:cubicBezTo>
                    <a:pt x="822" y="1034"/>
                    <a:pt x="974" y="790"/>
                    <a:pt x="943" y="547"/>
                  </a:cubicBezTo>
                  <a:cubicBezTo>
                    <a:pt x="913" y="274"/>
                    <a:pt x="639" y="61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97501" y="1898772"/>
              <a:ext cx="23060" cy="30348"/>
            </a:xfrm>
            <a:custGeom>
              <a:avLst/>
              <a:gdLst/>
              <a:ahLst/>
              <a:cxnLst/>
              <a:rect l="l" t="t" r="r" b="b"/>
              <a:pathLst>
                <a:path w="791" h="1041" extrusionOk="0">
                  <a:moveTo>
                    <a:pt x="339" y="1"/>
                  </a:moveTo>
                  <a:cubicBezTo>
                    <a:pt x="328" y="1"/>
                    <a:pt x="316" y="2"/>
                    <a:pt x="304" y="4"/>
                  </a:cubicBezTo>
                  <a:cubicBezTo>
                    <a:pt x="122" y="34"/>
                    <a:pt x="0" y="308"/>
                    <a:pt x="31" y="581"/>
                  </a:cubicBezTo>
                  <a:cubicBezTo>
                    <a:pt x="87" y="837"/>
                    <a:pt x="277" y="1040"/>
                    <a:pt x="451" y="1040"/>
                  </a:cubicBezTo>
                  <a:cubicBezTo>
                    <a:pt x="463" y="1040"/>
                    <a:pt x="475" y="1039"/>
                    <a:pt x="486" y="1037"/>
                  </a:cubicBezTo>
                  <a:cubicBezTo>
                    <a:pt x="699" y="1007"/>
                    <a:pt x="790" y="733"/>
                    <a:pt x="760" y="460"/>
                  </a:cubicBezTo>
                  <a:cubicBezTo>
                    <a:pt x="703" y="204"/>
                    <a:pt x="513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394083" y="1880173"/>
              <a:ext cx="19503" cy="28569"/>
            </a:xfrm>
            <a:custGeom>
              <a:avLst/>
              <a:gdLst/>
              <a:ahLst/>
              <a:cxnLst/>
              <a:rect l="l" t="t" r="r" b="b"/>
              <a:pathLst>
                <a:path w="669" h="980" extrusionOk="0">
                  <a:moveTo>
                    <a:pt x="308" y="0"/>
                  </a:moveTo>
                  <a:cubicBezTo>
                    <a:pt x="296" y="0"/>
                    <a:pt x="285" y="1"/>
                    <a:pt x="274" y="3"/>
                  </a:cubicBezTo>
                  <a:cubicBezTo>
                    <a:pt x="61" y="34"/>
                    <a:pt x="0" y="307"/>
                    <a:pt x="31" y="581"/>
                  </a:cubicBezTo>
                  <a:cubicBezTo>
                    <a:pt x="59" y="806"/>
                    <a:pt x="191" y="979"/>
                    <a:pt x="356" y="979"/>
                  </a:cubicBezTo>
                  <a:cubicBezTo>
                    <a:pt x="369" y="979"/>
                    <a:pt x="382" y="978"/>
                    <a:pt x="395" y="976"/>
                  </a:cubicBezTo>
                  <a:cubicBezTo>
                    <a:pt x="578" y="946"/>
                    <a:pt x="669" y="672"/>
                    <a:pt x="639" y="399"/>
                  </a:cubicBezTo>
                  <a:cubicBezTo>
                    <a:pt x="610" y="173"/>
                    <a:pt x="452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478246" y="1853673"/>
              <a:ext cx="18658" cy="29065"/>
            </a:xfrm>
            <a:custGeom>
              <a:avLst/>
              <a:gdLst/>
              <a:ahLst/>
              <a:cxnLst/>
              <a:rect l="l" t="t" r="r" b="b"/>
              <a:pathLst>
                <a:path w="640" h="997" extrusionOk="0">
                  <a:moveTo>
                    <a:pt x="274" y="1"/>
                  </a:moveTo>
                  <a:cubicBezTo>
                    <a:pt x="92" y="61"/>
                    <a:pt x="1" y="335"/>
                    <a:pt x="31" y="609"/>
                  </a:cubicBezTo>
                  <a:cubicBezTo>
                    <a:pt x="56" y="834"/>
                    <a:pt x="164" y="997"/>
                    <a:pt x="286" y="997"/>
                  </a:cubicBezTo>
                  <a:cubicBezTo>
                    <a:pt x="312" y="997"/>
                    <a:pt x="339" y="989"/>
                    <a:pt x="366" y="973"/>
                  </a:cubicBezTo>
                  <a:cubicBezTo>
                    <a:pt x="518" y="943"/>
                    <a:pt x="639" y="669"/>
                    <a:pt x="609" y="426"/>
                  </a:cubicBezTo>
                  <a:cubicBezTo>
                    <a:pt x="578" y="15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557133" y="1825978"/>
              <a:ext cx="17725" cy="28074"/>
            </a:xfrm>
            <a:custGeom>
              <a:avLst/>
              <a:gdLst/>
              <a:ahLst/>
              <a:cxnLst/>
              <a:rect l="l" t="t" r="r" b="b"/>
              <a:pathLst>
                <a:path w="608" h="963" extrusionOk="0">
                  <a:moveTo>
                    <a:pt x="341" y="0"/>
                  </a:moveTo>
                  <a:cubicBezTo>
                    <a:pt x="309" y="0"/>
                    <a:pt x="276" y="12"/>
                    <a:pt x="243" y="39"/>
                  </a:cubicBezTo>
                  <a:cubicBezTo>
                    <a:pt x="91" y="69"/>
                    <a:pt x="0" y="343"/>
                    <a:pt x="30" y="616"/>
                  </a:cubicBezTo>
                  <a:cubicBezTo>
                    <a:pt x="30" y="801"/>
                    <a:pt x="145" y="962"/>
                    <a:pt x="274" y="962"/>
                  </a:cubicBezTo>
                  <a:cubicBezTo>
                    <a:pt x="294" y="962"/>
                    <a:pt x="314" y="959"/>
                    <a:pt x="334" y="951"/>
                  </a:cubicBezTo>
                  <a:cubicBezTo>
                    <a:pt x="486" y="859"/>
                    <a:pt x="608" y="647"/>
                    <a:pt x="608" y="373"/>
                  </a:cubicBezTo>
                  <a:cubicBezTo>
                    <a:pt x="560" y="159"/>
                    <a:pt x="457" y="0"/>
                    <a:pt x="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482677" y="703112"/>
              <a:ext cx="16879" cy="25625"/>
            </a:xfrm>
            <a:custGeom>
              <a:avLst/>
              <a:gdLst/>
              <a:ahLst/>
              <a:cxnLst/>
              <a:rect l="l" t="t" r="r" b="b"/>
              <a:pathLst>
                <a:path w="579" h="879" extrusionOk="0">
                  <a:moveTo>
                    <a:pt x="371" y="1"/>
                  </a:moveTo>
                  <a:cubicBezTo>
                    <a:pt x="350" y="1"/>
                    <a:pt x="328" y="5"/>
                    <a:pt x="305" y="14"/>
                  </a:cubicBezTo>
                  <a:cubicBezTo>
                    <a:pt x="153" y="45"/>
                    <a:pt x="1" y="318"/>
                    <a:pt x="1" y="561"/>
                  </a:cubicBezTo>
                  <a:cubicBezTo>
                    <a:pt x="1" y="742"/>
                    <a:pt x="88" y="879"/>
                    <a:pt x="208" y="879"/>
                  </a:cubicBezTo>
                  <a:cubicBezTo>
                    <a:pt x="229" y="879"/>
                    <a:pt x="251" y="874"/>
                    <a:pt x="274" y="865"/>
                  </a:cubicBezTo>
                  <a:cubicBezTo>
                    <a:pt x="426" y="774"/>
                    <a:pt x="578" y="561"/>
                    <a:pt x="578" y="318"/>
                  </a:cubicBezTo>
                  <a:cubicBezTo>
                    <a:pt x="578" y="137"/>
                    <a:pt x="491" y="1"/>
                    <a:pt x="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558882" y="672093"/>
              <a:ext cx="16879" cy="25625"/>
            </a:xfrm>
            <a:custGeom>
              <a:avLst/>
              <a:gdLst/>
              <a:ahLst/>
              <a:cxnLst/>
              <a:rect l="l" t="t" r="r" b="b"/>
              <a:pathLst>
                <a:path w="579" h="879" extrusionOk="0">
                  <a:moveTo>
                    <a:pt x="353" y="1"/>
                  </a:moveTo>
                  <a:cubicBezTo>
                    <a:pt x="328" y="1"/>
                    <a:pt x="302" y="5"/>
                    <a:pt x="274" y="14"/>
                  </a:cubicBezTo>
                  <a:cubicBezTo>
                    <a:pt x="122" y="45"/>
                    <a:pt x="1" y="318"/>
                    <a:pt x="1" y="561"/>
                  </a:cubicBezTo>
                  <a:cubicBezTo>
                    <a:pt x="1" y="742"/>
                    <a:pt x="89" y="879"/>
                    <a:pt x="208" y="879"/>
                  </a:cubicBezTo>
                  <a:cubicBezTo>
                    <a:pt x="229" y="879"/>
                    <a:pt x="251" y="875"/>
                    <a:pt x="274" y="865"/>
                  </a:cubicBezTo>
                  <a:cubicBezTo>
                    <a:pt x="426" y="835"/>
                    <a:pt x="578" y="561"/>
                    <a:pt x="578" y="318"/>
                  </a:cubicBezTo>
                  <a:cubicBezTo>
                    <a:pt x="578" y="138"/>
                    <a:pt x="491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276627" y="827564"/>
              <a:ext cx="26208" cy="19037"/>
            </a:xfrm>
            <a:custGeom>
              <a:avLst/>
              <a:gdLst/>
              <a:ahLst/>
              <a:cxnLst/>
              <a:rect l="l" t="t" r="r" b="b"/>
              <a:pathLst>
                <a:path w="899" h="653" extrusionOk="0">
                  <a:moveTo>
                    <a:pt x="595" y="1"/>
                  </a:moveTo>
                  <a:cubicBezTo>
                    <a:pt x="412" y="31"/>
                    <a:pt x="139" y="183"/>
                    <a:pt x="78" y="396"/>
                  </a:cubicBezTo>
                  <a:cubicBezTo>
                    <a:pt x="1" y="524"/>
                    <a:pt x="76" y="653"/>
                    <a:pt x="211" y="653"/>
                  </a:cubicBezTo>
                  <a:cubicBezTo>
                    <a:pt x="236" y="653"/>
                    <a:pt x="262" y="648"/>
                    <a:pt x="291" y="639"/>
                  </a:cubicBezTo>
                  <a:cubicBezTo>
                    <a:pt x="503" y="639"/>
                    <a:pt x="747" y="517"/>
                    <a:pt x="838" y="304"/>
                  </a:cubicBezTo>
                  <a:cubicBezTo>
                    <a:pt x="899" y="152"/>
                    <a:pt x="838" y="1"/>
                    <a:pt x="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76533" y="810597"/>
              <a:ext cx="22710" cy="20669"/>
            </a:xfrm>
            <a:custGeom>
              <a:avLst/>
              <a:gdLst/>
              <a:ahLst/>
              <a:cxnLst/>
              <a:rect l="l" t="t" r="r" b="b"/>
              <a:pathLst>
                <a:path w="779" h="709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329" y="66"/>
                    <a:pt x="146" y="248"/>
                    <a:pt x="55" y="431"/>
                  </a:cubicBezTo>
                  <a:cubicBezTo>
                    <a:pt x="1" y="594"/>
                    <a:pt x="44" y="709"/>
                    <a:pt x="207" y="709"/>
                  </a:cubicBezTo>
                  <a:cubicBezTo>
                    <a:pt x="226" y="709"/>
                    <a:pt x="246" y="707"/>
                    <a:pt x="268" y="704"/>
                  </a:cubicBezTo>
                  <a:cubicBezTo>
                    <a:pt x="420" y="674"/>
                    <a:pt x="633" y="461"/>
                    <a:pt x="724" y="279"/>
                  </a:cubicBezTo>
                  <a:cubicBezTo>
                    <a:pt x="778" y="115"/>
                    <a:pt x="686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464253" y="787304"/>
              <a:ext cx="20086" cy="21806"/>
            </a:xfrm>
            <a:custGeom>
              <a:avLst/>
              <a:gdLst/>
              <a:ahLst/>
              <a:cxnLst/>
              <a:rect l="l" t="t" r="r" b="b"/>
              <a:pathLst>
                <a:path w="689" h="748" extrusionOk="0">
                  <a:moveTo>
                    <a:pt x="544" y="0"/>
                  </a:moveTo>
                  <a:cubicBezTo>
                    <a:pt x="525" y="0"/>
                    <a:pt x="504" y="4"/>
                    <a:pt x="481" y="14"/>
                  </a:cubicBezTo>
                  <a:cubicBezTo>
                    <a:pt x="298" y="75"/>
                    <a:pt x="147" y="287"/>
                    <a:pt x="55" y="470"/>
                  </a:cubicBezTo>
                  <a:cubicBezTo>
                    <a:pt x="1" y="633"/>
                    <a:pt x="69" y="748"/>
                    <a:pt x="193" y="748"/>
                  </a:cubicBezTo>
                  <a:cubicBezTo>
                    <a:pt x="207" y="748"/>
                    <a:pt x="222" y="746"/>
                    <a:pt x="238" y="743"/>
                  </a:cubicBezTo>
                  <a:cubicBezTo>
                    <a:pt x="450" y="682"/>
                    <a:pt x="602" y="470"/>
                    <a:pt x="663" y="287"/>
                  </a:cubicBezTo>
                  <a:cubicBezTo>
                    <a:pt x="689" y="133"/>
                    <a:pt x="649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548416" y="760105"/>
              <a:ext cx="19299" cy="23643"/>
            </a:xfrm>
            <a:custGeom>
              <a:avLst/>
              <a:gdLst/>
              <a:ahLst/>
              <a:cxnLst/>
              <a:rect l="l" t="t" r="r" b="b"/>
              <a:pathLst>
                <a:path w="662" h="811" extrusionOk="0">
                  <a:moveTo>
                    <a:pt x="429" y="1"/>
                  </a:moveTo>
                  <a:cubicBezTo>
                    <a:pt x="416" y="1"/>
                    <a:pt x="403" y="2"/>
                    <a:pt x="390" y="4"/>
                  </a:cubicBezTo>
                  <a:cubicBezTo>
                    <a:pt x="208" y="96"/>
                    <a:pt x="56" y="278"/>
                    <a:pt x="26" y="491"/>
                  </a:cubicBezTo>
                  <a:cubicBezTo>
                    <a:pt x="0" y="692"/>
                    <a:pt x="59" y="810"/>
                    <a:pt x="166" y="810"/>
                  </a:cubicBezTo>
                  <a:cubicBezTo>
                    <a:pt x="188" y="810"/>
                    <a:pt x="212" y="805"/>
                    <a:pt x="238" y="795"/>
                  </a:cubicBezTo>
                  <a:cubicBezTo>
                    <a:pt x="451" y="734"/>
                    <a:pt x="603" y="552"/>
                    <a:pt x="633" y="308"/>
                  </a:cubicBezTo>
                  <a:cubicBezTo>
                    <a:pt x="661" y="142"/>
                    <a:pt x="562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226602" y="899745"/>
              <a:ext cx="29531" cy="15567"/>
            </a:xfrm>
            <a:custGeom>
              <a:avLst/>
              <a:gdLst/>
              <a:ahLst/>
              <a:cxnLst/>
              <a:rect l="l" t="t" r="r" b="b"/>
              <a:pathLst>
                <a:path w="1013" h="534" extrusionOk="0">
                  <a:moveTo>
                    <a:pt x="849" y="1"/>
                  </a:moveTo>
                  <a:cubicBezTo>
                    <a:pt x="823" y="1"/>
                    <a:pt x="793" y="6"/>
                    <a:pt x="760" y="17"/>
                  </a:cubicBezTo>
                  <a:cubicBezTo>
                    <a:pt x="578" y="47"/>
                    <a:pt x="274" y="169"/>
                    <a:pt x="152" y="321"/>
                  </a:cubicBezTo>
                  <a:cubicBezTo>
                    <a:pt x="0" y="473"/>
                    <a:pt x="61" y="534"/>
                    <a:pt x="304" y="534"/>
                  </a:cubicBezTo>
                  <a:cubicBezTo>
                    <a:pt x="487" y="503"/>
                    <a:pt x="791" y="382"/>
                    <a:pt x="912" y="230"/>
                  </a:cubicBezTo>
                  <a:cubicBezTo>
                    <a:pt x="1012" y="105"/>
                    <a:pt x="969" y="1"/>
                    <a:pt x="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332425" y="887589"/>
              <a:ext cx="26558" cy="17229"/>
            </a:xfrm>
            <a:custGeom>
              <a:avLst/>
              <a:gdLst/>
              <a:ahLst/>
              <a:cxnLst/>
              <a:rect l="l" t="t" r="r" b="b"/>
              <a:pathLst>
                <a:path w="911" h="591" extrusionOk="0">
                  <a:moveTo>
                    <a:pt x="748" y="1"/>
                  </a:moveTo>
                  <a:cubicBezTo>
                    <a:pt x="721" y="1"/>
                    <a:pt x="691" y="3"/>
                    <a:pt x="656" y="8"/>
                  </a:cubicBezTo>
                  <a:cubicBezTo>
                    <a:pt x="444" y="39"/>
                    <a:pt x="200" y="191"/>
                    <a:pt x="109" y="343"/>
                  </a:cubicBezTo>
                  <a:cubicBezTo>
                    <a:pt x="0" y="479"/>
                    <a:pt x="13" y="591"/>
                    <a:pt x="192" y="591"/>
                  </a:cubicBezTo>
                  <a:cubicBezTo>
                    <a:pt x="213" y="591"/>
                    <a:pt x="236" y="589"/>
                    <a:pt x="261" y="586"/>
                  </a:cubicBezTo>
                  <a:cubicBezTo>
                    <a:pt x="474" y="525"/>
                    <a:pt x="717" y="373"/>
                    <a:pt x="808" y="221"/>
                  </a:cubicBezTo>
                  <a:cubicBezTo>
                    <a:pt x="910" y="68"/>
                    <a:pt x="884" y="1"/>
                    <a:pt x="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429736" y="869631"/>
              <a:ext cx="23439" cy="19270"/>
            </a:xfrm>
            <a:custGeom>
              <a:avLst/>
              <a:gdLst/>
              <a:ahLst/>
              <a:cxnLst/>
              <a:rect l="l" t="t" r="r" b="b"/>
              <a:pathLst>
                <a:path w="804" h="661" extrusionOk="0">
                  <a:moveTo>
                    <a:pt x="655" y="1"/>
                  </a:moveTo>
                  <a:cubicBezTo>
                    <a:pt x="630" y="1"/>
                    <a:pt x="602" y="6"/>
                    <a:pt x="571" y="17"/>
                  </a:cubicBezTo>
                  <a:cubicBezTo>
                    <a:pt x="358" y="47"/>
                    <a:pt x="145" y="199"/>
                    <a:pt x="54" y="381"/>
                  </a:cubicBezTo>
                  <a:cubicBezTo>
                    <a:pt x="1" y="567"/>
                    <a:pt x="41" y="661"/>
                    <a:pt x="174" y="661"/>
                  </a:cubicBezTo>
                  <a:cubicBezTo>
                    <a:pt x="193" y="661"/>
                    <a:pt x="213" y="659"/>
                    <a:pt x="236" y="655"/>
                  </a:cubicBezTo>
                  <a:cubicBezTo>
                    <a:pt x="449" y="624"/>
                    <a:pt x="662" y="472"/>
                    <a:pt x="753" y="290"/>
                  </a:cubicBezTo>
                  <a:cubicBezTo>
                    <a:pt x="803" y="114"/>
                    <a:pt x="770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23549" y="849603"/>
              <a:ext cx="22826" cy="21544"/>
            </a:xfrm>
            <a:custGeom>
              <a:avLst/>
              <a:gdLst/>
              <a:ahLst/>
              <a:cxnLst/>
              <a:rect l="l" t="t" r="r" b="b"/>
              <a:pathLst>
                <a:path w="783" h="739" extrusionOk="0">
                  <a:moveTo>
                    <a:pt x="536" y="1"/>
                  </a:moveTo>
                  <a:cubicBezTo>
                    <a:pt x="519" y="1"/>
                    <a:pt x="502" y="2"/>
                    <a:pt x="483" y="4"/>
                  </a:cubicBezTo>
                  <a:cubicBezTo>
                    <a:pt x="301" y="65"/>
                    <a:pt x="119" y="248"/>
                    <a:pt x="27" y="430"/>
                  </a:cubicBezTo>
                  <a:cubicBezTo>
                    <a:pt x="0" y="621"/>
                    <a:pt x="71" y="739"/>
                    <a:pt x="218" y="739"/>
                  </a:cubicBezTo>
                  <a:cubicBezTo>
                    <a:pt x="234" y="739"/>
                    <a:pt x="252" y="737"/>
                    <a:pt x="271" y="734"/>
                  </a:cubicBezTo>
                  <a:cubicBezTo>
                    <a:pt x="453" y="704"/>
                    <a:pt x="635" y="521"/>
                    <a:pt x="727" y="308"/>
                  </a:cubicBezTo>
                  <a:cubicBezTo>
                    <a:pt x="782" y="142"/>
                    <a:pt x="711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167218" y="960470"/>
              <a:ext cx="31951" cy="15101"/>
            </a:xfrm>
            <a:custGeom>
              <a:avLst/>
              <a:gdLst/>
              <a:ahLst/>
              <a:cxnLst/>
              <a:rect l="l" t="t" r="r" b="b"/>
              <a:pathLst>
                <a:path w="1096" h="518" extrusionOk="0">
                  <a:moveTo>
                    <a:pt x="822" y="1"/>
                  </a:moveTo>
                  <a:cubicBezTo>
                    <a:pt x="609" y="1"/>
                    <a:pt x="305" y="122"/>
                    <a:pt x="153" y="274"/>
                  </a:cubicBezTo>
                  <a:cubicBezTo>
                    <a:pt x="1" y="396"/>
                    <a:pt x="62" y="518"/>
                    <a:pt x="305" y="518"/>
                  </a:cubicBezTo>
                  <a:cubicBezTo>
                    <a:pt x="518" y="518"/>
                    <a:pt x="791" y="396"/>
                    <a:pt x="943" y="244"/>
                  </a:cubicBezTo>
                  <a:cubicBezTo>
                    <a:pt x="1095" y="122"/>
                    <a:pt x="1004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279776" y="954290"/>
              <a:ext cx="30144" cy="16850"/>
            </a:xfrm>
            <a:custGeom>
              <a:avLst/>
              <a:gdLst/>
              <a:ahLst/>
              <a:cxnLst/>
              <a:rect l="l" t="t" r="r" b="b"/>
              <a:pathLst>
                <a:path w="1034" h="578" extrusionOk="0">
                  <a:moveTo>
                    <a:pt x="730" y="0"/>
                  </a:moveTo>
                  <a:cubicBezTo>
                    <a:pt x="487" y="0"/>
                    <a:pt x="243" y="152"/>
                    <a:pt x="122" y="304"/>
                  </a:cubicBezTo>
                  <a:cubicBezTo>
                    <a:pt x="0" y="456"/>
                    <a:pt x="61" y="578"/>
                    <a:pt x="304" y="578"/>
                  </a:cubicBezTo>
                  <a:cubicBezTo>
                    <a:pt x="547" y="578"/>
                    <a:pt x="791" y="426"/>
                    <a:pt x="912" y="274"/>
                  </a:cubicBezTo>
                  <a:cubicBezTo>
                    <a:pt x="1034" y="122"/>
                    <a:pt x="942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388748" y="945311"/>
              <a:ext cx="25596" cy="17870"/>
            </a:xfrm>
            <a:custGeom>
              <a:avLst/>
              <a:gdLst/>
              <a:ahLst/>
              <a:cxnLst/>
              <a:rect l="l" t="t" r="r" b="b"/>
              <a:pathLst>
                <a:path w="878" h="613" extrusionOk="0">
                  <a:moveTo>
                    <a:pt x="638" y="0"/>
                  </a:moveTo>
                  <a:cubicBezTo>
                    <a:pt x="619" y="0"/>
                    <a:pt x="600" y="1"/>
                    <a:pt x="578" y="4"/>
                  </a:cubicBezTo>
                  <a:cubicBezTo>
                    <a:pt x="396" y="4"/>
                    <a:pt x="183" y="187"/>
                    <a:pt x="62" y="338"/>
                  </a:cubicBezTo>
                  <a:cubicBezTo>
                    <a:pt x="1" y="490"/>
                    <a:pt x="62" y="612"/>
                    <a:pt x="305" y="612"/>
                  </a:cubicBezTo>
                  <a:cubicBezTo>
                    <a:pt x="487" y="612"/>
                    <a:pt x="761" y="460"/>
                    <a:pt x="822" y="278"/>
                  </a:cubicBezTo>
                  <a:cubicBezTo>
                    <a:pt x="877" y="139"/>
                    <a:pt x="831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493318" y="935282"/>
              <a:ext cx="25596" cy="19911"/>
            </a:xfrm>
            <a:custGeom>
              <a:avLst/>
              <a:gdLst/>
              <a:ahLst/>
              <a:cxnLst/>
              <a:rect l="l" t="t" r="r" b="b"/>
              <a:pathLst>
                <a:path w="878" h="683" extrusionOk="0">
                  <a:moveTo>
                    <a:pt x="656" y="0"/>
                  </a:moveTo>
                  <a:cubicBezTo>
                    <a:pt x="632" y="0"/>
                    <a:pt x="606" y="5"/>
                    <a:pt x="578" y="14"/>
                  </a:cubicBezTo>
                  <a:cubicBezTo>
                    <a:pt x="396" y="14"/>
                    <a:pt x="153" y="196"/>
                    <a:pt x="92" y="379"/>
                  </a:cubicBezTo>
                  <a:cubicBezTo>
                    <a:pt x="1" y="561"/>
                    <a:pt x="122" y="682"/>
                    <a:pt x="335" y="682"/>
                  </a:cubicBezTo>
                  <a:cubicBezTo>
                    <a:pt x="578" y="682"/>
                    <a:pt x="760" y="500"/>
                    <a:pt x="852" y="318"/>
                  </a:cubicBezTo>
                  <a:cubicBezTo>
                    <a:pt x="877" y="137"/>
                    <a:pt x="794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110517" y="1022506"/>
              <a:ext cx="31922" cy="16879"/>
            </a:xfrm>
            <a:custGeom>
              <a:avLst/>
              <a:gdLst/>
              <a:ahLst/>
              <a:cxnLst/>
              <a:rect l="l" t="t" r="r" b="b"/>
              <a:pathLst>
                <a:path w="1095" h="579" extrusionOk="0">
                  <a:moveTo>
                    <a:pt x="761" y="1"/>
                  </a:moveTo>
                  <a:cubicBezTo>
                    <a:pt x="517" y="1"/>
                    <a:pt x="213" y="122"/>
                    <a:pt x="122" y="274"/>
                  </a:cubicBezTo>
                  <a:cubicBezTo>
                    <a:pt x="1" y="426"/>
                    <a:pt x="122" y="578"/>
                    <a:pt x="335" y="578"/>
                  </a:cubicBezTo>
                  <a:cubicBezTo>
                    <a:pt x="609" y="578"/>
                    <a:pt x="882" y="456"/>
                    <a:pt x="973" y="304"/>
                  </a:cubicBezTo>
                  <a:cubicBezTo>
                    <a:pt x="1095" y="122"/>
                    <a:pt x="1034" y="1"/>
                    <a:pt x="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231033" y="1022506"/>
              <a:ext cx="31047" cy="17754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730" y="1"/>
                  </a:moveTo>
                  <a:cubicBezTo>
                    <a:pt x="487" y="1"/>
                    <a:pt x="213" y="153"/>
                    <a:pt x="122" y="304"/>
                  </a:cubicBezTo>
                  <a:cubicBezTo>
                    <a:pt x="0" y="456"/>
                    <a:pt x="122" y="608"/>
                    <a:pt x="335" y="608"/>
                  </a:cubicBezTo>
                  <a:cubicBezTo>
                    <a:pt x="578" y="608"/>
                    <a:pt x="852" y="456"/>
                    <a:pt x="943" y="304"/>
                  </a:cubicBezTo>
                  <a:cubicBezTo>
                    <a:pt x="1064" y="122"/>
                    <a:pt x="943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349771" y="1020728"/>
              <a:ext cx="28395" cy="19532"/>
            </a:xfrm>
            <a:custGeom>
              <a:avLst/>
              <a:gdLst/>
              <a:ahLst/>
              <a:cxnLst/>
              <a:rect l="l" t="t" r="r" b="b"/>
              <a:pathLst>
                <a:path w="974" h="670" extrusionOk="0">
                  <a:moveTo>
                    <a:pt x="639" y="1"/>
                  </a:moveTo>
                  <a:cubicBezTo>
                    <a:pt x="396" y="1"/>
                    <a:pt x="152" y="153"/>
                    <a:pt x="61" y="335"/>
                  </a:cubicBezTo>
                  <a:cubicBezTo>
                    <a:pt x="0" y="517"/>
                    <a:pt x="92" y="669"/>
                    <a:pt x="335" y="669"/>
                  </a:cubicBezTo>
                  <a:cubicBezTo>
                    <a:pt x="578" y="669"/>
                    <a:pt x="821" y="517"/>
                    <a:pt x="912" y="335"/>
                  </a:cubicBezTo>
                  <a:cubicBezTo>
                    <a:pt x="973" y="153"/>
                    <a:pt x="882" y="31"/>
                    <a:pt x="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465856" y="1019853"/>
              <a:ext cx="27491" cy="22185"/>
            </a:xfrm>
            <a:custGeom>
              <a:avLst/>
              <a:gdLst/>
              <a:ahLst/>
              <a:cxnLst/>
              <a:rect l="l" t="t" r="r" b="b"/>
              <a:pathLst>
                <a:path w="943" h="761" extrusionOk="0">
                  <a:moveTo>
                    <a:pt x="608" y="0"/>
                  </a:moveTo>
                  <a:cubicBezTo>
                    <a:pt x="395" y="0"/>
                    <a:pt x="152" y="183"/>
                    <a:pt x="92" y="365"/>
                  </a:cubicBezTo>
                  <a:cubicBezTo>
                    <a:pt x="0" y="608"/>
                    <a:pt x="152" y="760"/>
                    <a:pt x="395" y="760"/>
                  </a:cubicBezTo>
                  <a:cubicBezTo>
                    <a:pt x="608" y="760"/>
                    <a:pt x="851" y="547"/>
                    <a:pt x="882" y="365"/>
                  </a:cubicBezTo>
                  <a:cubicBezTo>
                    <a:pt x="943" y="152"/>
                    <a:pt x="791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070636" y="1096058"/>
              <a:ext cx="31047" cy="21281"/>
            </a:xfrm>
            <a:custGeom>
              <a:avLst/>
              <a:gdLst/>
              <a:ahLst/>
              <a:cxnLst/>
              <a:rect l="l" t="t" r="r" b="b"/>
              <a:pathLst>
                <a:path w="1065" h="730" extrusionOk="0">
                  <a:moveTo>
                    <a:pt x="639" y="0"/>
                  </a:moveTo>
                  <a:cubicBezTo>
                    <a:pt x="396" y="0"/>
                    <a:pt x="153" y="152"/>
                    <a:pt x="62" y="335"/>
                  </a:cubicBezTo>
                  <a:cubicBezTo>
                    <a:pt x="1" y="517"/>
                    <a:pt x="153" y="730"/>
                    <a:pt x="396" y="730"/>
                  </a:cubicBezTo>
                  <a:cubicBezTo>
                    <a:pt x="670" y="730"/>
                    <a:pt x="913" y="578"/>
                    <a:pt x="973" y="365"/>
                  </a:cubicBezTo>
                  <a:cubicBezTo>
                    <a:pt x="1065" y="183"/>
                    <a:pt x="913" y="0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196487" y="1100489"/>
              <a:ext cx="30144" cy="21281"/>
            </a:xfrm>
            <a:custGeom>
              <a:avLst/>
              <a:gdLst/>
              <a:ahLst/>
              <a:cxnLst/>
              <a:rect l="l" t="t" r="r" b="b"/>
              <a:pathLst>
                <a:path w="1034" h="730" extrusionOk="0">
                  <a:moveTo>
                    <a:pt x="669" y="0"/>
                  </a:moveTo>
                  <a:cubicBezTo>
                    <a:pt x="395" y="0"/>
                    <a:pt x="122" y="152"/>
                    <a:pt x="91" y="335"/>
                  </a:cubicBezTo>
                  <a:cubicBezTo>
                    <a:pt x="0" y="517"/>
                    <a:pt x="152" y="730"/>
                    <a:pt x="426" y="730"/>
                  </a:cubicBezTo>
                  <a:cubicBezTo>
                    <a:pt x="638" y="730"/>
                    <a:pt x="912" y="578"/>
                    <a:pt x="973" y="365"/>
                  </a:cubicBezTo>
                  <a:cubicBezTo>
                    <a:pt x="1033" y="183"/>
                    <a:pt x="882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322309" y="1105678"/>
              <a:ext cx="28365" cy="22302"/>
            </a:xfrm>
            <a:custGeom>
              <a:avLst/>
              <a:gdLst/>
              <a:ahLst/>
              <a:cxnLst/>
              <a:rect l="l" t="t" r="r" b="b"/>
              <a:pathLst>
                <a:path w="973" h="765" extrusionOk="0">
                  <a:moveTo>
                    <a:pt x="485" y="1"/>
                  </a:moveTo>
                  <a:cubicBezTo>
                    <a:pt x="264" y="1"/>
                    <a:pt x="58" y="145"/>
                    <a:pt x="31" y="339"/>
                  </a:cubicBezTo>
                  <a:cubicBezTo>
                    <a:pt x="0" y="582"/>
                    <a:pt x="152" y="765"/>
                    <a:pt x="395" y="765"/>
                  </a:cubicBezTo>
                  <a:cubicBezTo>
                    <a:pt x="669" y="765"/>
                    <a:pt x="882" y="613"/>
                    <a:pt x="942" y="400"/>
                  </a:cubicBezTo>
                  <a:cubicBezTo>
                    <a:pt x="973" y="157"/>
                    <a:pt x="821" y="5"/>
                    <a:pt x="547" y="5"/>
                  </a:cubicBezTo>
                  <a:cubicBezTo>
                    <a:pt x="526" y="2"/>
                    <a:pt x="506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3448132" y="1110226"/>
              <a:ext cx="26616" cy="23060"/>
            </a:xfrm>
            <a:custGeom>
              <a:avLst/>
              <a:gdLst/>
              <a:ahLst/>
              <a:cxnLst/>
              <a:rect l="l" t="t" r="r" b="b"/>
              <a:pathLst>
                <a:path w="913" h="791" extrusionOk="0">
                  <a:moveTo>
                    <a:pt x="487" y="1"/>
                  </a:moveTo>
                  <a:cubicBezTo>
                    <a:pt x="274" y="1"/>
                    <a:pt x="31" y="153"/>
                    <a:pt x="0" y="396"/>
                  </a:cubicBezTo>
                  <a:cubicBezTo>
                    <a:pt x="0" y="609"/>
                    <a:pt x="152" y="791"/>
                    <a:pt x="426" y="791"/>
                  </a:cubicBezTo>
                  <a:cubicBezTo>
                    <a:pt x="700" y="791"/>
                    <a:pt x="882" y="639"/>
                    <a:pt x="912" y="426"/>
                  </a:cubicBezTo>
                  <a:cubicBezTo>
                    <a:pt x="912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806573" y="1960780"/>
              <a:ext cx="35479" cy="26849"/>
            </a:xfrm>
            <a:custGeom>
              <a:avLst/>
              <a:gdLst/>
              <a:ahLst/>
              <a:cxnLst/>
              <a:rect l="l" t="t" r="r" b="b"/>
              <a:pathLst>
                <a:path w="1217" h="921" extrusionOk="0">
                  <a:moveTo>
                    <a:pt x="524" y="1"/>
                  </a:moveTo>
                  <a:cubicBezTo>
                    <a:pt x="230" y="1"/>
                    <a:pt x="1" y="144"/>
                    <a:pt x="1" y="339"/>
                  </a:cubicBezTo>
                  <a:cubicBezTo>
                    <a:pt x="1" y="612"/>
                    <a:pt x="274" y="856"/>
                    <a:pt x="609" y="916"/>
                  </a:cubicBezTo>
                  <a:cubicBezTo>
                    <a:pt x="640" y="919"/>
                    <a:pt x="671" y="920"/>
                    <a:pt x="700" y="920"/>
                  </a:cubicBezTo>
                  <a:cubicBezTo>
                    <a:pt x="1014" y="920"/>
                    <a:pt x="1217" y="776"/>
                    <a:pt x="1217" y="582"/>
                  </a:cubicBezTo>
                  <a:cubicBezTo>
                    <a:pt x="1217" y="339"/>
                    <a:pt x="913" y="126"/>
                    <a:pt x="609" y="4"/>
                  </a:cubicBezTo>
                  <a:cubicBezTo>
                    <a:pt x="580" y="2"/>
                    <a:pt x="552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907615" y="1990923"/>
              <a:ext cx="33700" cy="26179"/>
            </a:xfrm>
            <a:custGeom>
              <a:avLst/>
              <a:gdLst/>
              <a:ahLst/>
              <a:cxnLst/>
              <a:rect l="l" t="t" r="r" b="b"/>
              <a:pathLst>
                <a:path w="1156" h="898" extrusionOk="0">
                  <a:moveTo>
                    <a:pt x="500" y="0"/>
                  </a:moveTo>
                  <a:cubicBezTo>
                    <a:pt x="229" y="0"/>
                    <a:pt x="0" y="144"/>
                    <a:pt x="0" y="338"/>
                  </a:cubicBezTo>
                  <a:cubicBezTo>
                    <a:pt x="0" y="581"/>
                    <a:pt x="274" y="825"/>
                    <a:pt x="578" y="885"/>
                  </a:cubicBezTo>
                  <a:cubicBezTo>
                    <a:pt x="618" y="893"/>
                    <a:pt x="657" y="897"/>
                    <a:pt x="695" y="897"/>
                  </a:cubicBezTo>
                  <a:cubicBezTo>
                    <a:pt x="949" y="897"/>
                    <a:pt x="1155" y="732"/>
                    <a:pt x="1155" y="521"/>
                  </a:cubicBezTo>
                  <a:cubicBezTo>
                    <a:pt x="1155" y="277"/>
                    <a:pt x="882" y="34"/>
                    <a:pt x="578" y="4"/>
                  </a:cubicBezTo>
                  <a:cubicBezTo>
                    <a:pt x="551" y="1"/>
                    <a:pt x="526" y="0"/>
                    <a:pt x="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806573" y="2067128"/>
              <a:ext cx="35479" cy="26820"/>
            </a:xfrm>
            <a:custGeom>
              <a:avLst/>
              <a:gdLst/>
              <a:ahLst/>
              <a:cxnLst/>
              <a:rect l="l" t="t" r="r" b="b"/>
              <a:pathLst>
                <a:path w="1217" h="920" extrusionOk="0">
                  <a:moveTo>
                    <a:pt x="524" y="0"/>
                  </a:moveTo>
                  <a:cubicBezTo>
                    <a:pt x="230" y="0"/>
                    <a:pt x="1" y="144"/>
                    <a:pt x="1" y="338"/>
                  </a:cubicBezTo>
                  <a:cubicBezTo>
                    <a:pt x="1" y="612"/>
                    <a:pt x="274" y="855"/>
                    <a:pt x="609" y="916"/>
                  </a:cubicBezTo>
                  <a:cubicBezTo>
                    <a:pt x="640" y="918"/>
                    <a:pt x="671" y="920"/>
                    <a:pt x="700" y="920"/>
                  </a:cubicBezTo>
                  <a:cubicBezTo>
                    <a:pt x="1014" y="920"/>
                    <a:pt x="1217" y="776"/>
                    <a:pt x="1217" y="581"/>
                  </a:cubicBezTo>
                  <a:cubicBezTo>
                    <a:pt x="1217" y="338"/>
                    <a:pt x="913" y="65"/>
                    <a:pt x="609" y="4"/>
                  </a:cubicBezTo>
                  <a:cubicBezTo>
                    <a:pt x="580" y="1"/>
                    <a:pt x="552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907615" y="2096076"/>
              <a:ext cx="33700" cy="25917"/>
            </a:xfrm>
            <a:custGeom>
              <a:avLst/>
              <a:gdLst/>
              <a:ahLst/>
              <a:cxnLst/>
              <a:rect l="l" t="t" r="r" b="b"/>
              <a:pathLst>
                <a:path w="1156" h="889" extrusionOk="0">
                  <a:moveTo>
                    <a:pt x="444" y="1"/>
                  </a:moveTo>
                  <a:cubicBezTo>
                    <a:pt x="198" y="1"/>
                    <a:pt x="0" y="141"/>
                    <a:pt x="0" y="348"/>
                  </a:cubicBezTo>
                  <a:cubicBezTo>
                    <a:pt x="0" y="561"/>
                    <a:pt x="274" y="835"/>
                    <a:pt x="578" y="865"/>
                  </a:cubicBezTo>
                  <a:cubicBezTo>
                    <a:pt x="632" y="881"/>
                    <a:pt x="685" y="889"/>
                    <a:pt x="737" y="889"/>
                  </a:cubicBezTo>
                  <a:cubicBezTo>
                    <a:pt x="971" y="889"/>
                    <a:pt x="1155" y="730"/>
                    <a:pt x="1155" y="531"/>
                  </a:cubicBezTo>
                  <a:cubicBezTo>
                    <a:pt x="1155" y="318"/>
                    <a:pt x="882" y="75"/>
                    <a:pt x="578" y="14"/>
                  </a:cubicBezTo>
                  <a:cubicBezTo>
                    <a:pt x="532" y="5"/>
                    <a:pt x="48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818117" y="2173418"/>
              <a:ext cx="35449" cy="26879"/>
            </a:xfrm>
            <a:custGeom>
              <a:avLst/>
              <a:gdLst/>
              <a:ahLst/>
              <a:cxnLst/>
              <a:rect l="l" t="t" r="r" b="b"/>
              <a:pathLst>
                <a:path w="1216" h="922" extrusionOk="0">
                  <a:moveTo>
                    <a:pt x="509" y="1"/>
                  </a:moveTo>
                  <a:cubicBezTo>
                    <a:pt x="221" y="1"/>
                    <a:pt x="0" y="121"/>
                    <a:pt x="0" y="340"/>
                  </a:cubicBezTo>
                  <a:cubicBezTo>
                    <a:pt x="0" y="613"/>
                    <a:pt x="274" y="856"/>
                    <a:pt x="608" y="917"/>
                  </a:cubicBezTo>
                  <a:cubicBezTo>
                    <a:pt x="637" y="920"/>
                    <a:pt x="665" y="921"/>
                    <a:pt x="693" y="921"/>
                  </a:cubicBezTo>
                  <a:cubicBezTo>
                    <a:pt x="987" y="921"/>
                    <a:pt x="1216" y="777"/>
                    <a:pt x="1216" y="583"/>
                  </a:cubicBezTo>
                  <a:cubicBezTo>
                    <a:pt x="1216" y="309"/>
                    <a:pt x="912" y="97"/>
                    <a:pt x="608" y="5"/>
                  </a:cubicBezTo>
                  <a:cubicBezTo>
                    <a:pt x="574" y="2"/>
                    <a:pt x="541" y="1"/>
                    <a:pt x="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907615" y="2201812"/>
              <a:ext cx="33700" cy="26470"/>
            </a:xfrm>
            <a:custGeom>
              <a:avLst/>
              <a:gdLst/>
              <a:ahLst/>
              <a:cxnLst/>
              <a:rect l="l" t="t" r="r" b="b"/>
              <a:pathLst>
                <a:path w="1156" h="908" extrusionOk="0">
                  <a:moveTo>
                    <a:pt x="501" y="0"/>
                  </a:moveTo>
                  <a:cubicBezTo>
                    <a:pt x="229" y="0"/>
                    <a:pt x="0" y="146"/>
                    <a:pt x="0" y="369"/>
                  </a:cubicBezTo>
                  <a:cubicBezTo>
                    <a:pt x="0" y="582"/>
                    <a:pt x="274" y="855"/>
                    <a:pt x="578" y="886"/>
                  </a:cubicBezTo>
                  <a:cubicBezTo>
                    <a:pt x="627" y="900"/>
                    <a:pt x="676" y="907"/>
                    <a:pt x="723" y="907"/>
                  </a:cubicBezTo>
                  <a:cubicBezTo>
                    <a:pt x="964" y="907"/>
                    <a:pt x="1155" y="729"/>
                    <a:pt x="1155" y="551"/>
                  </a:cubicBezTo>
                  <a:cubicBezTo>
                    <a:pt x="1155" y="278"/>
                    <a:pt x="882" y="65"/>
                    <a:pt x="578" y="4"/>
                  </a:cubicBezTo>
                  <a:cubicBezTo>
                    <a:pt x="552" y="1"/>
                    <a:pt x="526" y="0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907615" y="2307257"/>
              <a:ext cx="33700" cy="26470"/>
            </a:xfrm>
            <a:custGeom>
              <a:avLst/>
              <a:gdLst/>
              <a:ahLst/>
              <a:cxnLst/>
              <a:rect l="l" t="t" r="r" b="b"/>
              <a:pathLst>
                <a:path w="1156" h="908" extrusionOk="0">
                  <a:moveTo>
                    <a:pt x="501" y="0"/>
                  </a:moveTo>
                  <a:cubicBezTo>
                    <a:pt x="229" y="0"/>
                    <a:pt x="0" y="146"/>
                    <a:pt x="0" y="369"/>
                  </a:cubicBezTo>
                  <a:cubicBezTo>
                    <a:pt x="0" y="582"/>
                    <a:pt x="274" y="855"/>
                    <a:pt x="578" y="886"/>
                  </a:cubicBezTo>
                  <a:cubicBezTo>
                    <a:pt x="627" y="900"/>
                    <a:pt x="676" y="907"/>
                    <a:pt x="723" y="907"/>
                  </a:cubicBezTo>
                  <a:cubicBezTo>
                    <a:pt x="964" y="907"/>
                    <a:pt x="1155" y="729"/>
                    <a:pt x="1155" y="551"/>
                  </a:cubicBezTo>
                  <a:cubicBezTo>
                    <a:pt x="1155" y="308"/>
                    <a:pt x="882" y="95"/>
                    <a:pt x="578" y="4"/>
                  </a:cubicBezTo>
                  <a:cubicBezTo>
                    <a:pt x="552" y="2"/>
                    <a:pt x="526" y="0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07615" y="2413576"/>
              <a:ext cx="33700" cy="26470"/>
            </a:xfrm>
            <a:custGeom>
              <a:avLst/>
              <a:gdLst/>
              <a:ahLst/>
              <a:cxnLst/>
              <a:rect l="l" t="t" r="r" b="b"/>
              <a:pathLst>
                <a:path w="1156" h="908" extrusionOk="0">
                  <a:moveTo>
                    <a:pt x="501" y="1"/>
                  </a:moveTo>
                  <a:cubicBezTo>
                    <a:pt x="229" y="1"/>
                    <a:pt x="0" y="147"/>
                    <a:pt x="0" y="369"/>
                  </a:cubicBezTo>
                  <a:cubicBezTo>
                    <a:pt x="0" y="582"/>
                    <a:pt x="274" y="856"/>
                    <a:pt x="578" y="886"/>
                  </a:cubicBezTo>
                  <a:cubicBezTo>
                    <a:pt x="627" y="901"/>
                    <a:pt x="676" y="908"/>
                    <a:pt x="723" y="908"/>
                  </a:cubicBezTo>
                  <a:cubicBezTo>
                    <a:pt x="964" y="908"/>
                    <a:pt x="1155" y="730"/>
                    <a:pt x="1155" y="552"/>
                  </a:cubicBezTo>
                  <a:cubicBezTo>
                    <a:pt x="1155" y="309"/>
                    <a:pt x="882" y="65"/>
                    <a:pt x="578" y="5"/>
                  </a:cubicBezTo>
                  <a:cubicBezTo>
                    <a:pt x="552" y="2"/>
                    <a:pt x="52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825201" y="1602903"/>
              <a:ext cx="36878" cy="35741"/>
            </a:xfrm>
            <a:custGeom>
              <a:avLst/>
              <a:gdLst/>
              <a:ahLst/>
              <a:cxnLst/>
              <a:rect l="l" t="t" r="r" b="b"/>
              <a:pathLst>
                <a:path w="1265" h="1226" extrusionOk="0">
                  <a:moveTo>
                    <a:pt x="426" y="1"/>
                  </a:moveTo>
                  <a:cubicBezTo>
                    <a:pt x="152" y="1"/>
                    <a:pt x="0" y="244"/>
                    <a:pt x="122" y="578"/>
                  </a:cubicBezTo>
                  <a:cubicBezTo>
                    <a:pt x="243" y="913"/>
                    <a:pt x="547" y="1186"/>
                    <a:pt x="851" y="1216"/>
                  </a:cubicBezTo>
                  <a:cubicBezTo>
                    <a:pt x="880" y="1223"/>
                    <a:pt x="907" y="1226"/>
                    <a:pt x="932" y="1226"/>
                  </a:cubicBezTo>
                  <a:cubicBezTo>
                    <a:pt x="1153" y="1226"/>
                    <a:pt x="1264" y="999"/>
                    <a:pt x="1155" y="700"/>
                  </a:cubicBezTo>
                  <a:cubicBezTo>
                    <a:pt x="1034" y="365"/>
                    <a:pt x="699" y="92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779315" y="1725082"/>
              <a:ext cx="36907" cy="31251"/>
            </a:xfrm>
            <a:custGeom>
              <a:avLst/>
              <a:gdLst/>
              <a:ahLst/>
              <a:cxnLst/>
              <a:rect l="l" t="t" r="r" b="b"/>
              <a:pathLst>
                <a:path w="1266" h="1072" extrusionOk="0">
                  <a:moveTo>
                    <a:pt x="440" y="1"/>
                  </a:moveTo>
                  <a:cubicBezTo>
                    <a:pt x="151" y="1"/>
                    <a:pt x="0" y="178"/>
                    <a:pt x="85" y="460"/>
                  </a:cubicBezTo>
                  <a:cubicBezTo>
                    <a:pt x="146" y="764"/>
                    <a:pt x="450" y="1038"/>
                    <a:pt x="754" y="1068"/>
                  </a:cubicBezTo>
                  <a:cubicBezTo>
                    <a:pt x="778" y="1070"/>
                    <a:pt x="801" y="1071"/>
                    <a:pt x="824" y="1071"/>
                  </a:cubicBezTo>
                  <a:cubicBezTo>
                    <a:pt x="1113" y="1071"/>
                    <a:pt x="1266" y="894"/>
                    <a:pt x="1209" y="612"/>
                  </a:cubicBezTo>
                  <a:cubicBezTo>
                    <a:pt x="1149" y="308"/>
                    <a:pt x="845" y="35"/>
                    <a:pt x="510" y="4"/>
                  </a:cubicBezTo>
                  <a:cubicBezTo>
                    <a:pt x="486" y="2"/>
                    <a:pt x="463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870475" y="1744614"/>
              <a:ext cx="36091" cy="33846"/>
            </a:xfrm>
            <a:custGeom>
              <a:avLst/>
              <a:gdLst/>
              <a:ahLst/>
              <a:cxnLst/>
              <a:rect l="l" t="t" r="r" b="b"/>
              <a:pathLst>
                <a:path w="1238" h="1161" extrusionOk="0">
                  <a:moveTo>
                    <a:pt x="403" y="0"/>
                  </a:moveTo>
                  <a:cubicBezTo>
                    <a:pt x="133" y="0"/>
                    <a:pt x="1" y="231"/>
                    <a:pt x="58" y="489"/>
                  </a:cubicBezTo>
                  <a:cubicBezTo>
                    <a:pt x="180" y="854"/>
                    <a:pt x="484" y="1128"/>
                    <a:pt x="788" y="1158"/>
                  </a:cubicBezTo>
                  <a:cubicBezTo>
                    <a:pt x="807" y="1160"/>
                    <a:pt x="826" y="1161"/>
                    <a:pt x="844" y="1161"/>
                  </a:cubicBezTo>
                  <a:cubicBezTo>
                    <a:pt x="1110" y="1161"/>
                    <a:pt x="1238" y="956"/>
                    <a:pt x="1152" y="672"/>
                  </a:cubicBezTo>
                  <a:cubicBezTo>
                    <a:pt x="1092" y="368"/>
                    <a:pt x="757" y="64"/>
                    <a:pt x="453" y="3"/>
                  </a:cubicBezTo>
                  <a:cubicBezTo>
                    <a:pt x="436" y="1"/>
                    <a:pt x="419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802375" y="1849796"/>
              <a:ext cx="36761" cy="28220"/>
            </a:xfrm>
            <a:custGeom>
              <a:avLst/>
              <a:gdLst/>
              <a:ahLst/>
              <a:cxnLst/>
              <a:rect l="l" t="t" r="r" b="b"/>
              <a:pathLst>
                <a:path w="1261" h="968" extrusionOk="0">
                  <a:moveTo>
                    <a:pt x="445" y="0"/>
                  </a:moveTo>
                  <a:cubicBezTo>
                    <a:pt x="178" y="0"/>
                    <a:pt x="1" y="169"/>
                    <a:pt x="54" y="407"/>
                  </a:cubicBezTo>
                  <a:cubicBezTo>
                    <a:pt x="84" y="650"/>
                    <a:pt x="388" y="924"/>
                    <a:pt x="692" y="954"/>
                  </a:cubicBezTo>
                  <a:cubicBezTo>
                    <a:pt x="737" y="963"/>
                    <a:pt x="781" y="968"/>
                    <a:pt x="824" y="968"/>
                  </a:cubicBezTo>
                  <a:cubicBezTo>
                    <a:pt x="1069" y="968"/>
                    <a:pt x="1261" y="823"/>
                    <a:pt x="1209" y="590"/>
                  </a:cubicBezTo>
                  <a:cubicBezTo>
                    <a:pt x="1178" y="316"/>
                    <a:pt x="874" y="42"/>
                    <a:pt x="570" y="12"/>
                  </a:cubicBezTo>
                  <a:cubicBezTo>
                    <a:pt x="527" y="4"/>
                    <a:pt x="485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899744" y="1876616"/>
              <a:ext cx="35304" cy="29473"/>
            </a:xfrm>
            <a:custGeom>
              <a:avLst/>
              <a:gdLst/>
              <a:ahLst/>
              <a:cxnLst/>
              <a:rect l="l" t="t" r="r" b="b"/>
              <a:pathLst>
                <a:path w="1211" h="1011" extrusionOk="0">
                  <a:moveTo>
                    <a:pt x="478" y="1"/>
                  </a:moveTo>
                  <a:cubicBezTo>
                    <a:pt x="206" y="1"/>
                    <a:pt x="1" y="176"/>
                    <a:pt x="57" y="429"/>
                  </a:cubicBezTo>
                  <a:cubicBezTo>
                    <a:pt x="88" y="703"/>
                    <a:pt x="392" y="946"/>
                    <a:pt x="696" y="1007"/>
                  </a:cubicBezTo>
                  <a:cubicBezTo>
                    <a:pt x="718" y="1009"/>
                    <a:pt x="739" y="1010"/>
                    <a:pt x="761" y="1010"/>
                  </a:cubicBezTo>
                  <a:cubicBezTo>
                    <a:pt x="1029" y="1010"/>
                    <a:pt x="1210" y="835"/>
                    <a:pt x="1182" y="581"/>
                  </a:cubicBezTo>
                  <a:cubicBezTo>
                    <a:pt x="1152" y="277"/>
                    <a:pt x="848" y="4"/>
                    <a:pt x="544" y="4"/>
                  </a:cubicBezTo>
                  <a:cubicBezTo>
                    <a:pt x="521" y="2"/>
                    <a:pt x="500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2"/>
          <p:cNvGrpSpPr/>
          <p:nvPr/>
        </p:nvGrpSpPr>
        <p:grpSpPr>
          <a:xfrm rot="-538013">
            <a:off x="-3154283" y="5713956"/>
            <a:ext cx="11596083" cy="1996835"/>
            <a:chOff x="277622" y="4238202"/>
            <a:chExt cx="7209442" cy="1241459"/>
          </a:xfrm>
        </p:grpSpPr>
        <p:sp>
          <p:nvSpPr>
            <p:cNvPr id="448" name="Google Shape;448;p2"/>
            <p:cNvSpPr/>
            <p:nvPr/>
          </p:nvSpPr>
          <p:spPr>
            <a:xfrm>
              <a:off x="1224874" y="4238202"/>
              <a:ext cx="6258634" cy="797525"/>
            </a:xfrm>
            <a:custGeom>
              <a:avLst/>
              <a:gdLst/>
              <a:ahLst/>
              <a:cxnLst/>
              <a:rect l="l" t="t" r="r" b="b"/>
              <a:pathLst>
                <a:path w="214686" h="27357" extrusionOk="0">
                  <a:moveTo>
                    <a:pt x="214533" y="27356"/>
                  </a:moveTo>
                  <a:cubicBezTo>
                    <a:pt x="214533" y="27356"/>
                    <a:pt x="214503" y="27356"/>
                    <a:pt x="214533" y="27356"/>
                  </a:cubicBezTo>
                  <a:cubicBezTo>
                    <a:pt x="206813" y="26414"/>
                    <a:pt x="199548" y="21429"/>
                    <a:pt x="192527" y="16657"/>
                  </a:cubicBezTo>
                  <a:cubicBezTo>
                    <a:pt x="189366" y="14468"/>
                    <a:pt x="186113" y="12280"/>
                    <a:pt x="182831" y="10426"/>
                  </a:cubicBezTo>
                  <a:cubicBezTo>
                    <a:pt x="174958" y="5958"/>
                    <a:pt x="166964" y="5623"/>
                    <a:pt x="156052" y="9271"/>
                  </a:cubicBezTo>
                  <a:cubicBezTo>
                    <a:pt x="153742" y="10061"/>
                    <a:pt x="151341" y="10942"/>
                    <a:pt x="149061" y="11824"/>
                  </a:cubicBezTo>
                  <a:cubicBezTo>
                    <a:pt x="143225" y="14073"/>
                    <a:pt x="137176" y="16353"/>
                    <a:pt x="131128" y="16900"/>
                  </a:cubicBezTo>
                  <a:cubicBezTo>
                    <a:pt x="125049" y="17478"/>
                    <a:pt x="120033" y="13526"/>
                    <a:pt x="114744" y="9301"/>
                  </a:cubicBezTo>
                  <a:cubicBezTo>
                    <a:pt x="112738" y="7721"/>
                    <a:pt x="110702" y="6079"/>
                    <a:pt x="108513" y="4681"/>
                  </a:cubicBezTo>
                  <a:cubicBezTo>
                    <a:pt x="101765" y="274"/>
                    <a:pt x="94318" y="1611"/>
                    <a:pt x="87145" y="2918"/>
                  </a:cubicBezTo>
                  <a:cubicBezTo>
                    <a:pt x="85716" y="3192"/>
                    <a:pt x="84227" y="3465"/>
                    <a:pt x="82829" y="3648"/>
                  </a:cubicBezTo>
                  <a:cubicBezTo>
                    <a:pt x="75200" y="4803"/>
                    <a:pt x="66993" y="5654"/>
                    <a:pt x="56962" y="6383"/>
                  </a:cubicBezTo>
                  <a:cubicBezTo>
                    <a:pt x="49150" y="6961"/>
                    <a:pt x="41400" y="10791"/>
                    <a:pt x="33861" y="14560"/>
                  </a:cubicBezTo>
                  <a:cubicBezTo>
                    <a:pt x="32615" y="15167"/>
                    <a:pt x="31369" y="15806"/>
                    <a:pt x="30062" y="16414"/>
                  </a:cubicBezTo>
                  <a:cubicBezTo>
                    <a:pt x="24986" y="18876"/>
                    <a:pt x="20670" y="20487"/>
                    <a:pt x="15502" y="16839"/>
                  </a:cubicBezTo>
                  <a:cubicBezTo>
                    <a:pt x="13922" y="15684"/>
                    <a:pt x="12372" y="14438"/>
                    <a:pt x="10852" y="13192"/>
                  </a:cubicBezTo>
                  <a:cubicBezTo>
                    <a:pt x="7296" y="10304"/>
                    <a:pt x="3952" y="7569"/>
                    <a:pt x="122" y="6505"/>
                  </a:cubicBezTo>
                  <a:cubicBezTo>
                    <a:pt x="61" y="6444"/>
                    <a:pt x="1" y="6383"/>
                    <a:pt x="1" y="6292"/>
                  </a:cubicBezTo>
                  <a:cubicBezTo>
                    <a:pt x="1" y="6231"/>
                    <a:pt x="122" y="6201"/>
                    <a:pt x="213" y="6201"/>
                  </a:cubicBezTo>
                  <a:cubicBezTo>
                    <a:pt x="4104" y="7295"/>
                    <a:pt x="7448" y="10031"/>
                    <a:pt x="11034" y="12949"/>
                  </a:cubicBezTo>
                  <a:cubicBezTo>
                    <a:pt x="12554" y="14164"/>
                    <a:pt x="14074" y="15471"/>
                    <a:pt x="15654" y="16566"/>
                  </a:cubicBezTo>
                  <a:cubicBezTo>
                    <a:pt x="20670" y="20122"/>
                    <a:pt x="24925" y="18572"/>
                    <a:pt x="29940" y="16140"/>
                  </a:cubicBezTo>
                  <a:cubicBezTo>
                    <a:pt x="31217" y="15532"/>
                    <a:pt x="32463" y="14894"/>
                    <a:pt x="33740" y="14286"/>
                  </a:cubicBezTo>
                  <a:cubicBezTo>
                    <a:pt x="41278" y="10547"/>
                    <a:pt x="49059" y="6687"/>
                    <a:pt x="56962" y="6110"/>
                  </a:cubicBezTo>
                  <a:cubicBezTo>
                    <a:pt x="66993" y="5380"/>
                    <a:pt x="75200" y="4529"/>
                    <a:pt x="82829" y="3374"/>
                  </a:cubicBezTo>
                  <a:cubicBezTo>
                    <a:pt x="84227" y="3161"/>
                    <a:pt x="85716" y="2888"/>
                    <a:pt x="87145" y="2645"/>
                  </a:cubicBezTo>
                  <a:cubicBezTo>
                    <a:pt x="94379" y="1337"/>
                    <a:pt x="101887" y="0"/>
                    <a:pt x="108726" y="4438"/>
                  </a:cubicBezTo>
                  <a:cubicBezTo>
                    <a:pt x="110884" y="5836"/>
                    <a:pt x="112981" y="7508"/>
                    <a:pt x="114988" y="9119"/>
                  </a:cubicBezTo>
                  <a:cubicBezTo>
                    <a:pt x="120216" y="13253"/>
                    <a:pt x="125170" y="17204"/>
                    <a:pt x="131128" y="16626"/>
                  </a:cubicBezTo>
                  <a:cubicBezTo>
                    <a:pt x="137146" y="16079"/>
                    <a:pt x="143134" y="13800"/>
                    <a:pt x="149000" y="11550"/>
                  </a:cubicBezTo>
                  <a:cubicBezTo>
                    <a:pt x="151280" y="10669"/>
                    <a:pt x="153651" y="9757"/>
                    <a:pt x="155991" y="8967"/>
                  </a:cubicBezTo>
                  <a:cubicBezTo>
                    <a:pt x="166964" y="5289"/>
                    <a:pt x="175049" y="5623"/>
                    <a:pt x="182983" y="10122"/>
                  </a:cubicBezTo>
                  <a:cubicBezTo>
                    <a:pt x="186296" y="11976"/>
                    <a:pt x="189518" y="14225"/>
                    <a:pt x="192679" y="16323"/>
                  </a:cubicBezTo>
                  <a:cubicBezTo>
                    <a:pt x="199670" y="21125"/>
                    <a:pt x="206874" y="26079"/>
                    <a:pt x="214533" y="27022"/>
                  </a:cubicBezTo>
                  <a:cubicBezTo>
                    <a:pt x="214594" y="27022"/>
                    <a:pt x="214685" y="27083"/>
                    <a:pt x="214625" y="27174"/>
                  </a:cubicBezTo>
                  <a:cubicBezTo>
                    <a:pt x="214655" y="27326"/>
                    <a:pt x="214594" y="27356"/>
                    <a:pt x="214533" y="27356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188550" y="4252370"/>
              <a:ext cx="6294083" cy="783357"/>
            </a:xfrm>
            <a:custGeom>
              <a:avLst/>
              <a:gdLst/>
              <a:ahLst/>
              <a:cxnLst/>
              <a:rect l="l" t="t" r="r" b="b"/>
              <a:pathLst>
                <a:path w="215902" h="26871" extrusionOk="0">
                  <a:moveTo>
                    <a:pt x="215779" y="26870"/>
                  </a:moveTo>
                  <a:cubicBezTo>
                    <a:pt x="215779" y="26870"/>
                    <a:pt x="215749" y="26870"/>
                    <a:pt x="215779" y="26870"/>
                  </a:cubicBezTo>
                  <a:cubicBezTo>
                    <a:pt x="208059" y="25958"/>
                    <a:pt x="201190" y="21399"/>
                    <a:pt x="193925" y="16566"/>
                  </a:cubicBezTo>
                  <a:cubicBezTo>
                    <a:pt x="190581" y="14347"/>
                    <a:pt x="187086" y="12067"/>
                    <a:pt x="183560" y="10153"/>
                  </a:cubicBezTo>
                  <a:cubicBezTo>
                    <a:pt x="182527" y="9636"/>
                    <a:pt x="181463" y="9119"/>
                    <a:pt x="180429" y="8724"/>
                  </a:cubicBezTo>
                  <a:cubicBezTo>
                    <a:pt x="172770" y="5684"/>
                    <a:pt x="165383" y="6961"/>
                    <a:pt x="156721" y="9818"/>
                  </a:cubicBezTo>
                  <a:cubicBezTo>
                    <a:pt x="154563" y="10517"/>
                    <a:pt x="152374" y="11338"/>
                    <a:pt x="150216" y="12128"/>
                  </a:cubicBezTo>
                  <a:cubicBezTo>
                    <a:pt x="144046" y="14378"/>
                    <a:pt x="137663" y="16718"/>
                    <a:pt x="131553" y="17083"/>
                  </a:cubicBezTo>
                  <a:cubicBezTo>
                    <a:pt x="131158" y="17113"/>
                    <a:pt x="130793" y="17113"/>
                    <a:pt x="130368" y="17083"/>
                  </a:cubicBezTo>
                  <a:cubicBezTo>
                    <a:pt x="124653" y="16779"/>
                    <a:pt x="119607" y="13071"/>
                    <a:pt x="114258" y="9180"/>
                  </a:cubicBezTo>
                  <a:cubicBezTo>
                    <a:pt x="112434" y="7842"/>
                    <a:pt x="110519" y="6475"/>
                    <a:pt x="108604" y="5228"/>
                  </a:cubicBezTo>
                  <a:cubicBezTo>
                    <a:pt x="101157" y="396"/>
                    <a:pt x="93102" y="1642"/>
                    <a:pt x="85291" y="2827"/>
                  </a:cubicBezTo>
                  <a:cubicBezTo>
                    <a:pt x="84592" y="2949"/>
                    <a:pt x="83862" y="3040"/>
                    <a:pt x="83133" y="3131"/>
                  </a:cubicBezTo>
                  <a:cubicBezTo>
                    <a:pt x="81126" y="3435"/>
                    <a:pt x="79151" y="3709"/>
                    <a:pt x="77114" y="4013"/>
                  </a:cubicBezTo>
                  <a:cubicBezTo>
                    <a:pt x="70701" y="4955"/>
                    <a:pt x="64105" y="5928"/>
                    <a:pt x="57539" y="6657"/>
                  </a:cubicBezTo>
                  <a:cubicBezTo>
                    <a:pt x="55594" y="6900"/>
                    <a:pt x="53497" y="7295"/>
                    <a:pt x="51126" y="7964"/>
                  </a:cubicBezTo>
                  <a:cubicBezTo>
                    <a:pt x="45655" y="9484"/>
                    <a:pt x="39971" y="12159"/>
                    <a:pt x="34499" y="14803"/>
                  </a:cubicBezTo>
                  <a:cubicBezTo>
                    <a:pt x="33162" y="15441"/>
                    <a:pt x="31855" y="16080"/>
                    <a:pt x="30487" y="16688"/>
                  </a:cubicBezTo>
                  <a:cubicBezTo>
                    <a:pt x="25350" y="19089"/>
                    <a:pt x="21004" y="20639"/>
                    <a:pt x="15776" y="17174"/>
                  </a:cubicBezTo>
                  <a:cubicBezTo>
                    <a:pt x="14104" y="16080"/>
                    <a:pt x="12493" y="14864"/>
                    <a:pt x="10912" y="13678"/>
                  </a:cubicBezTo>
                  <a:cubicBezTo>
                    <a:pt x="7295" y="10943"/>
                    <a:pt x="3891" y="8420"/>
                    <a:pt x="122" y="7356"/>
                  </a:cubicBezTo>
                  <a:cubicBezTo>
                    <a:pt x="31" y="7295"/>
                    <a:pt x="0" y="7235"/>
                    <a:pt x="0" y="7143"/>
                  </a:cubicBezTo>
                  <a:cubicBezTo>
                    <a:pt x="0" y="7083"/>
                    <a:pt x="122" y="7052"/>
                    <a:pt x="183" y="7052"/>
                  </a:cubicBezTo>
                  <a:cubicBezTo>
                    <a:pt x="4013" y="8116"/>
                    <a:pt x="7447" y="10700"/>
                    <a:pt x="11095" y="13435"/>
                  </a:cubicBezTo>
                  <a:cubicBezTo>
                    <a:pt x="12645" y="14590"/>
                    <a:pt x="14286" y="15806"/>
                    <a:pt x="15928" y="16931"/>
                  </a:cubicBezTo>
                  <a:cubicBezTo>
                    <a:pt x="21004" y="20305"/>
                    <a:pt x="25290" y="18754"/>
                    <a:pt x="30335" y="16384"/>
                  </a:cubicBezTo>
                  <a:cubicBezTo>
                    <a:pt x="31642" y="15776"/>
                    <a:pt x="32980" y="15137"/>
                    <a:pt x="34348" y="14499"/>
                  </a:cubicBezTo>
                  <a:cubicBezTo>
                    <a:pt x="39849" y="11855"/>
                    <a:pt x="45564" y="9119"/>
                    <a:pt x="51035" y="7599"/>
                  </a:cubicBezTo>
                  <a:cubicBezTo>
                    <a:pt x="53375" y="6961"/>
                    <a:pt x="55503" y="6505"/>
                    <a:pt x="57479" y="6292"/>
                  </a:cubicBezTo>
                  <a:cubicBezTo>
                    <a:pt x="64014" y="5563"/>
                    <a:pt x="70670" y="4560"/>
                    <a:pt x="77053" y="3617"/>
                  </a:cubicBezTo>
                  <a:cubicBezTo>
                    <a:pt x="79029" y="3314"/>
                    <a:pt x="81035" y="3010"/>
                    <a:pt x="83072" y="2736"/>
                  </a:cubicBezTo>
                  <a:cubicBezTo>
                    <a:pt x="83771" y="2645"/>
                    <a:pt x="84500" y="2523"/>
                    <a:pt x="85230" y="2432"/>
                  </a:cubicBezTo>
                  <a:cubicBezTo>
                    <a:pt x="93102" y="1277"/>
                    <a:pt x="101218" y="0"/>
                    <a:pt x="108695" y="4864"/>
                  </a:cubicBezTo>
                  <a:cubicBezTo>
                    <a:pt x="110641" y="6140"/>
                    <a:pt x="112556" y="7478"/>
                    <a:pt x="114379" y="8876"/>
                  </a:cubicBezTo>
                  <a:cubicBezTo>
                    <a:pt x="119699" y="12736"/>
                    <a:pt x="124714" y="16414"/>
                    <a:pt x="130276" y="16718"/>
                  </a:cubicBezTo>
                  <a:cubicBezTo>
                    <a:pt x="130702" y="16779"/>
                    <a:pt x="131097" y="16779"/>
                    <a:pt x="131431" y="16718"/>
                  </a:cubicBezTo>
                  <a:cubicBezTo>
                    <a:pt x="137511" y="16384"/>
                    <a:pt x="143894" y="14074"/>
                    <a:pt x="150034" y="11794"/>
                  </a:cubicBezTo>
                  <a:cubicBezTo>
                    <a:pt x="152161" y="10973"/>
                    <a:pt x="154411" y="10183"/>
                    <a:pt x="156569" y="9453"/>
                  </a:cubicBezTo>
                  <a:cubicBezTo>
                    <a:pt x="164137" y="6961"/>
                    <a:pt x="172253" y="5137"/>
                    <a:pt x="180520" y="8359"/>
                  </a:cubicBezTo>
                  <a:cubicBezTo>
                    <a:pt x="181584" y="8785"/>
                    <a:pt x="182648" y="9271"/>
                    <a:pt x="183651" y="9849"/>
                  </a:cubicBezTo>
                  <a:cubicBezTo>
                    <a:pt x="187207" y="11733"/>
                    <a:pt x="190703" y="14013"/>
                    <a:pt x="194047" y="16262"/>
                  </a:cubicBezTo>
                  <a:cubicBezTo>
                    <a:pt x="201281" y="21065"/>
                    <a:pt x="208120" y="25624"/>
                    <a:pt x="215719" y="26536"/>
                  </a:cubicBezTo>
                  <a:cubicBezTo>
                    <a:pt x="215810" y="26536"/>
                    <a:pt x="215871" y="26597"/>
                    <a:pt x="215840" y="26688"/>
                  </a:cubicBezTo>
                  <a:cubicBezTo>
                    <a:pt x="215901" y="26840"/>
                    <a:pt x="215840" y="26870"/>
                    <a:pt x="215779" y="2687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153101" y="4275401"/>
              <a:ext cx="6333964" cy="760326"/>
            </a:xfrm>
            <a:custGeom>
              <a:avLst/>
              <a:gdLst/>
              <a:ahLst/>
              <a:cxnLst/>
              <a:rect l="l" t="t" r="r" b="b"/>
              <a:pathLst>
                <a:path w="217270" h="26081" extrusionOk="0">
                  <a:moveTo>
                    <a:pt x="216995" y="26080"/>
                  </a:moveTo>
                  <a:cubicBezTo>
                    <a:pt x="216995" y="26080"/>
                    <a:pt x="216965" y="26080"/>
                    <a:pt x="216995" y="26080"/>
                  </a:cubicBezTo>
                  <a:cubicBezTo>
                    <a:pt x="209305" y="25199"/>
                    <a:pt x="202497" y="20791"/>
                    <a:pt x="195293" y="16171"/>
                  </a:cubicBezTo>
                  <a:cubicBezTo>
                    <a:pt x="191706" y="13891"/>
                    <a:pt x="188028" y="11490"/>
                    <a:pt x="184259" y="9636"/>
                  </a:cubicBezTo>
                  <a:cubicBezTo>
                    <a:pt x="183256" y="9150"/>
                    <a:pt x="182192" y="8633"/>
                    <a:pt x="181068" y="8268"/>
                  </a:cubicBezTo>
                  <a:cubicBezTo>
                    <a:pt x="173256" y="5381"/>
                    <a:pt x="165688" y="7356"/>
                    <a:pt x="157329" y="10031"/>
                  </a:cubicBezTo>
                  <a:cubicBezTo>
                    <a:pt x="155353" y="10700"/>
                    <a:pt x="153316" y="11429"/>
                    <a:pt x="151341" y="12098"/>
                  </a:cubicBezTo>
                  <a:cubicBezTo>
                    <a:pt x="144806" y="14378"/>
                    <a:pt x="138027" y="16779"/>
                    <a:pt x="131827" y="16870"/>
                  </a:cubicBezTo>
                  <a:cubicBezTo>
                    <a:pt x="131462" y="16870"/>
                    <a:pt x="131067" y="16870"/>
                    <a:pt x="130672" y="16840"/>
                  </a:cubicBezTo>
                  <a:cubicBezTo>
                    <a:pt x="124653" y="16232"/>
                    <a:pt x="119030" y="12402"/>
                    <a:pt x="113073" y="8359"/>
                  </a:cubicBezTo>
                  <a:cubicBezTo>
                    <a:pt x="111614" y="7387"/>
                    <a:pt x="110094" y="6353"/>
                    <a:pt x="108574" y="5411"/>
                  </a:cubicBezTo>
                  <a:cubicBezTo>
                    <a:pt x="100671" y="305"/>
                    <a:pt x="92130" y="1034"/>
                    <a:pt x="83346" y="2280"/>
                  </a:cubicBezTo>
                  <a:cubicBezTo>
                    <a:pt x="78786" y="2949"/>
                    <a:pt x="74196" y="3800"/>
                    <a:pt x="69759" y="4651"/>
                  </a:cubicBezTo>
                  <a:cubicBezTo>
                    <a:pt x="65959" y="5381"/>
                    <a:pt x="62008" y="6080"/>
                    <a:pt x="58087" y="6688"/>
                  </a:cubicBezTo>
                  <a:cubicBezTo>
                    <a:pt x="55807" y="7052"/>
                    <a:pt x="53558" y="7660"/>
                    <a:pt x="51704" y="8177"/>
                  </a:cubicBezTo>
                  <a:cubicBezTo>
                    <a:pt x="46354" y="9697"/>
                    <a:pt x="40852" y="12220"/>
                    <a:pt x="35016" y="14895"/>
                  </a:cubicBezTo>
                  <a:lnTo>
                    <a:pt x="30822" y="16840"/>
                  </a:lnTo>
                  <a:cubicBezTo>
                    <a:pt x="25837" y="19089"/>
                    <a:pt x="21278" y="20670"/>
                    <a:pt x="15989" y="17448"/>
                  </a:cubicBezTo>
                  <a:cubicBezTo>
                    <a:pt x="14287" y="16384"/>
                    <a:pt x="12584" y="15198"/>
                    <a:pt x="10973" y="14074"/>
                  </a:cubicBezTo>
                  <a:cubicBezTo>
                    <a:pt x="7296" y="11490"/>
                    <a:pt x="3800" y="9089"/>
                    <a:pt x="122" y="8056"/>
                  </a:cubicBezTo>
                  <a:cubicBezTo>
                    <a:pt x="31" y="8025"/>
                    <a:pt x="1" y="7964"/>
                    <a:pt x="1" y="7873"/>
                  </a:cubicBezTo>
                  <a:cubicBezTo>
                    <a:pt x="31" y="7812"/>
                    <a:pt x="122" y="7752"/>
                    <a:pt x="183" y="7752"/>
                  </a:cubicBezTo>
                  <a:cubicBezTo>
                    <a:pt x="3952" y="8785"/>
                    <a:pt x="7447" y="11217"/>
                    <a:pt x="11156" y="13800"/>
                  </a:cubicBezTo>
                  <a:cubicBezTo>
                    <a:pt x="12797" y="14955"/>
                    <a:pt x="14469" y="16110"/>
                    <a:pt x="16171" y="17144"/>
                  </a:cubicBezTo>
                  <a:cubicBezTo>
                    <a:pt x="21338" y="20335"/>
                    <a:pt x="25685" y="18816"/>
                    <a:pt x="30731" y="16536"/>
                  </a:cubicBezTo>
                  <a:lnTo>
                    <a:pt x="34956" y="14591"/>
                  </a:lnTo>
                  <a:cubicBezTo>
                    <a:pt x="40761" y="11916"/>
                    <a:pt x="46263" y="9363"/>
                    <a:pt x="51673" y="7843"/>
                  </a:cubicBezTo>
                  <a:cubicBezTo>
                    <a:pt x="53527" y="7296"/>
                    <a:pt x="55777" y="6749"/>
                    <a:pt x="58087" y="6353"/>
                  </a:cubicBezTo>
                  <a:cubicBezTo>
                    <a:pt x="62008" y="5745"/>
                    <a:pt x="65959" y="5016"/>
                    <a:pt x="69759" y="4317"/>
                  </a:cubicBezTo>
                  <a:cubicBezTo>
                    <a:pt x="74196" y="3466"/>
                    <a:pt x="78786" y="2645"/>
                    <a:pt x="83346" y="1946"/>
                  </a:cubicBezTo>
                  <a:cubicBezTo>
                    <a:pt x="92221" y="700"/>
                    <a:pt x="100793" y="1"/>
                    <a:pt x="108787" y="5138"/>
                  </a:cubicBezTo>
                  <a:cubicBezTo>
                    <a:pt x="110307" y="6080"/>
                    <a:pt x="111766" y="7113"/>
                    <a:pt x="113255" y="8116"/>
                  </a:cubicBezTo>
                  <a:cubicBezTo>
                    <a:pt x="119182" y="12129"/>
                    <a:pt x="124775" y="15898"/>
                    <a:pt x="130732" y="16536"/>
                  </a:cubicBezTo>
                  <a:cubicBezTo>
                    <a:pt x="131158" y="16566"/>
                    <a:pt x="131492" y="16627"/>
                    <a:pt x="131887" y="16566"/>
                  </a:cubicBezTo>
                  <a:cubicBezTo>
                    <a:pt x="138027" y="16475"/>
                    <a:pt x="144745" y="14104"/>
                    <a:pt x="151280" y="11825"/>
                  </a:cubicBezTo>
                  <a:cubicBezTo>
                    <a:pt x="153256" y="11156"/>
                    <a:pt x="155353" y="10426"/>
                    <a:pt x="157329" y="9788"/>
                  </a:cubicBezTo>
                  <a:cubicBezTo>
                    <a:pt x="165779" y="7083"/>
                    <a:pt x="173378" y="5077"/>
                    <a:pt x="181281" y="7995"/>
                  </a:cubicBezTo>
                  <a:cubicBezTo>
                    <a:pt x="182375" y="8420"/>
                    <a:pt x="183439" y="8876"/>
                    <a:pt x="184502" y="9393"/>
                  </a:cubicBezTo>
                  <a:cubicBezTo>
                    <a:pt x="188302" y="11308"/>
                    <a:pt x="191980" y="13648"/>
                    <a:pt x="195566" y="15958"/>
                  </a:cubicBezTo>
                  <a:cubicBezTo>
                    <a:pt x="202740" y="20609"/>
                    <a:pt x="209518" y="24925"/>
                    <a:pt x="217117" y="25807"/>
                  </a:cubicBezTo>
                  <a:cubicBezTo>
                    <a:pt x="217178" y="25807"/>
                    <a:pt x="217269" y="25898"/>
                    <a:pt x="217208" y="25959"/>
                  </a:cubicBezTo>
                  <a:cubicBezTo>
                    <a:pt x="217117" y="26050"/>
                    <a:pt x="217056" y="26080"/>
                    <a:pt x="216995" y="2608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114999" y="4290472"/>
              <a:ext cx="6367635" cy="745255"/>
            </a:xfrm>
            <a:custGeom>
              <a:avLst/>
              <a:gdLst/>
              <a:ahLst/>
              <a:cxnLst/>
              <a:rect l="l" t="t" r="r" b="b"/>
              <a:pathLst>
                <a:path w="218425" h="25564" extrusionOk="0">
                  <a:moveTo>
                    <a:pt x="218302" y="25563"/>
                  </a:moveTo>
                  <a:cubicBezTo>
                    <a:pt x="218302" y="25563"/>
                    <a:pt x="218272" y="25563"/>
                    <a:pt x="218302" y="25563"/>
                  </a:cubicBezTo>
                  <a:cubicBezTo>
                    <a:pt x="210612" y="24742"/>
                    <a:pt x="203865" y="20487"/>
                    <a:pt x="196722" y="16019"/>
                  </a:cubicBezTo>
                  <a:cubicBezTo>
                    <a:pt x="192952" y="13678"/>
                    <a:pt x="189092" y="11247"/>
                    <a:pt x="185050" y="9393"/>
                  </a:cubicBezTo>
                  <a:cubicBezTo>
                    <a:pt x="184016" y="8876"/>
                    <a:pt x="182952" y="8481"/>
                    <a:pt x="181828" y="8086"/>
                  </a:cubicBezTo>
                  <a:cubicBezTo>
                    <a:pt x="174229" y="5472"/>
                    <a:pt x="166903" y="7782"/>
                    <a:pt x="159152" y="10213"/>
                  </a:cubicBezTo>
                  <a:lnTo>
                    <a:pt x="158028" y="10548"/>
                  </a:lnTo>
                  <a:cubicBezTo>
                    <a:pt x="156265" y="11125"/>
                    <a:pt x="154441" y="11733"/>
                    <a:pt x="152526" y="12371"/>
                  </a:cubicBezTo>
                  <a:cubicBezTo>
                    <a:pt x="145626" y="14712"/>
                    <a:pt x="138514" y="17083"/>
                    <a:pt x="132252" y="16992"/>
                  </a:cubicBezTo>
                  <a:cubicBezTo>
                    <a:pt x="131887" y="16992"/>
                    <a:pt x="131523" y="16931"/>
                    <a:pt x="131097" y="16870"/>
                  </a:cubicBezTo>
                  <a:cubicBezTo>
                    <a:pt x="124258" y="15806"/>
                    <a:pt x="117510" y="11460"/>
                    <a:pt x="110367" y="6900"/>
                  </a:cubicBezTo>
                  <a:cubicBezTo>
                    <a:pt x="109820" y="6566"/>
                    <a:pt x="109243" y="6232"/>
                    <a:pt x="108726" y="5836"/>
                  </a:cubicBezTo>
                  <a:cubicBezTo>
                    <a:pt x="99972" y="274"/>
                    <a:pt x="90792" y="669"/>
                    <a:pt x="83710" y="1672"/>
                  </a:cubicBezTo>
                  <a:cubicBezTo>
                    <a:pt x="78543" y="2402"/>
                    <a:pt x="73376" y="3618"/>
                    <a:pt x="68391" y="4742"/>
                  </a:cubicBezTo>
                  <a:cubicBezTo>
                    <a:pt x="65260" y="5472"/>
                    <a:pt x="61977" y="6262"/>
                    <a:pt x="58725" y="6870"/>
                  </a:cubicBezTo>
                  <a:cubicBezTo>
                    <a:pt x="56597" y="7295"/>
                    <a:pt x="54470" y="7903"/>
                    <a:pt x="52372" y="8511"/>
                  </a:cubicBezTo>
                  <a:cubicBezTo>
                    <a:pt x="47175" y="10001"/>
                    <a:pt x="41612" y="12463"/>
                    <a:pt x="35776" y="15077"/>
                  </a:cubicBezTo>
                  <a:cubicBezTo>
                    <a:pt x="34287" y="15715"/>
                    <a:pt x="32767" y="16414"/>
                    <a:pt x="31278" y="17052"/>
                  </a:cubicBezTo>
                  <a:cubicBezTo>
                    <a:pt x="26262" y="19271"/>
                    <a:pt x="21673" y="20821"/>
                    <a:pt x="16323" y="17751"/>
                  </a:cubicBezTo>
                  <a:cubicBezTo>
                    <a:pt x="14530" y="16718"/>
                    <a:pt x="12767" y="15624"/>
                    <a:pt x="11065" y="14499"/>
                  </a:cubicBezTo>
                  <a:cubicBezTo>
                    <a:pt x="7295" y="12128"/>
                    <a:pt x="3770" y="9849"/>
                    <a:pt x="122" y="8846"/>
                  </a:cubicBezTo>
                  <a:cubicBezTo>
                    <a:pt x="61" y="8815"/>
                    <a:pt x="1" y="8724"/>
                    <a:pt x="1" y="8663"/>
                  </a:cubicBezTo>
                  <a:cubicBezTo>
                    <a:pt x="1" y="8572"/>
                    <a:pt x="122" y="8542"/>
                    <a:pt x="213" y="8542"/>
                  </a:cubicBezTo>
                  <a:cubicBezTo>
                    <a:pt x="3891" y="9545"/>
                    <a:pt x="7447" y="11824"/>
                    <a:pt x="11217" y="14256"/>
                  </a:cubicBezTo>
                  <a:cubicBezTo>
                    <a:pt x="12888" y="15350"/>
                    <a:pt x="14651" y="16444"/>
                    <a:pt x="16414" y="17478"/>
                  </a:cubicBezTo>
                  <a:cubicBezTo>
                    <a:pt x="21673" y="20487"/>
                    <a:pt x="26202" y="18906"/>
                    <a:pt x="31126" y="16779"/>
                  </a:cubicBezTo>
                  <a:cubicBezTo>
                    <a:pt x="32646" y="16140"/>
                    <a:pt x="34135" y="15472"/>
                    <a:pt x="35624" y="14803"/>
                  </a:cubicBezTo>
                  <a:cubicBezTo>
                    <a:pt x="41460" y="12189"/>
                    <a:pt x="47023" y="9727"/>
                    <a:pt x="52251" y="8238"/>
                  </a:cubicBezTo>
                  <a:cubicBezTo>
                    <a:pt x="54348" y="7630"/>
                    <a:pt x="56506" y="7022"/>
                    <a:pt x="58634" y="6596"/>
                  </a:cubicBezTo>
                  <a:cubicBezTo>
                    <a:pt x="61886" y="5958"/>
                    <a:pt x="65139" y="5198"/>
                    <a:pt x="68300" y="4469"/>
                  </a:cubicBezTo>
                  <a:cubicBezTo>
                    <a:pt x="73285" y="3314"/>
                    <a:pt x="78452" y="2128"/>
                    <a:pt x="83619" y="1399"/>
                  </a:cubicBezTo>
                  <a:cubicBezTo>
                    <a:pt x="90701" y="426"/>
                    <a:pt x="99972" y="0"/>
                    <a:pt x="108787" y="5624"/>
                  </a:cubicBezTo>
                  <a:cubicBezTo>
                    <a:pt x="109334" y="5958"/>
                    <a:pt x="109911" y="6292"/>
                    <a:pt x="110428" y="6687"/>
                  </a:cubicBezTo>
                  <a:cubicBezTo>
                    <a:pt x="117571" y="11247"/>
                    <a:pt x="124289" y="15533"/>
                    <a:pt x="131067" y="16596"/>
                  </a:cubicBezTo>
                  <a:cubicBezTo>
                    <a:pt x="131492" y="16688"/>
                    <a:pt x="131827" y="16718"/>
                    <a:pt x="132161" y="16718"/>
                  </a:cubicBezTo>
                  <a:cubicBezTo>
                    <a:pt x="138362" y="16840"/>
                    <a:pt x="145505" y="14438"/>
                    <a:pt x="152374" y="12128"/>
                  </a:cubicBezTo>
                  <a:cubicBezTo>
                    <a:pt x="154289" y="11460"/>
                    <a:pt x="156113" y="10852"/>
                    <a:pt x="157876" y="10305"/>
                  </a:cubicBezTo>
                  <a:lnTo>
                    <a:pt x="159000" y="9940"/>
                  </a:lnTo>
                  <a:cubicBezTo>
                    <a:pt x="166782" y="7478"/>
                    <a:pt x="174138" y="5168"/>
                    <a:pt x="181858" y="7812"/>
                  </a:cubicBezTo>
                  <a:cubicBezTo>
                    <a:pt x="183013" y="8207"/>
                    <a:pt x="184047" y="8663"/>
                    <a:pt x="185141" y="9149"/>
                  </a:cubicBezTo>
                  <a:cubicBezTo>
                    <a:pt x="189153" y="11064"/>
                    <a:pt x="193013" y="13496"/>
                    <a:pt x="196813" y="15837"/>
                  </a:cubicBezTo>
                  <a:cubicBezTo>
                    <a:pt x="203925" y="20274"/>
                    <a:pt x="210643" y="24499"/>
                    <a:pt x="218242" y="25350"/>
                  </a:cubicBezTo>
                  <a:cubicBezTo>
                    <a:pt x="218333" y="25350"/>
                    <a:pt x="218394" y="25411"/>
                    <a:pt x="218363" y="25502"/>
                  </a:cubicBezTo>
                  <a:cubicBezTo>
                    <a:pt x="218424" y="25533"/>
                    <a:pt x="218363" y="25563"/>
                    <a:pt x="218302" y="2556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079549" y="4292251"/>
              <a:ext cx="6403084" cy="743476"/>
            </a:xfrm>
            <a:custGeom>
              <a:avLst/>
              <a:gdLst/>
              <a:ahLst/>
              <a:cxnLst/>
              <a:rect l="l" t="t" r="r" b="b"/>
              <a:pathLst>
                <a:path w="219641" h="25503" extrusionOk="0">
                  <a:moveTo>
                    <a:pt x="219518" y="25502"/>
                  </a:moveTo>
                  <a:cubicBezTo>
                    <a:pt x="219518" y="25502"/>
                    <a:pt x="219488" y="25502"/>
                    <a:pt x="219518" y="25502"/>
                  </a:cubicBezTo>
                  <a:cubicBezTo>
                    <a:pt x="211828" y="24681"/>
                    <a:pt x="205141" y="20608"/>
                    <a:pt x="198029" y="16323"/>
                  </a:cubicBezTo>
                  <a:cubicBezTo>
                    <a:pt x="194108" y="13921"/>
                    <a:pt x="190035" y="11399"/>
                    <a:pt x="185779" y="9544"/>
                  </a:cubicBezTo>
                  <a:cubicBezTo>
                    <a:pt x="184715" y="9088"/>
                    <a:pt x="183652" y="8663"/>
                    <a:pt x="182466" y="8329"/>
                  </a:cubicBezTo>
                  <a:cubicBezTo>
                    <a:pt x="175505" y="6079"/>
                    <a:pt x="168818" y="8268"/>
                    <a:pt x="161767" y="10547"/>
                  </a:cubicBezTo>
                  <a:cubicBezTo>
                    <a:pt x="160733" y="10882"/>
                    <a:pt x="159669" y="11216"/>
                    <a:pt x="158636" y="11520"/>
                  </a:cubicBezTo>
                  <a:cubicBezTo>
                    <a:pt x="157055" y="12006"/>
                    <a:pt x="155384" y="12554"/>
                    <a:pt x="153651" y="13070"/>
                  </a:cubicBezTo>
                  <a:cubicBezTo>
                    <a:pt x="146417" y="15441"/>
                    <a:pt x="138879" y="17873"/>
                    <a:pt x="132526" y="17478"/>
                  </a:cubicBezTo>
                  <a:cubicBezTo>
                    <a:pt x="132192" y="17447"/>
                    <a:pt x="131827" y="17417"/>
                    <a:pt x="131401" y="17326"/>
                  </a:cubicBezTo>
                  <a:cubicBezTo>
                    <a:pt x="125292" y="16049"/>
                    <a:pt x="118058" y="12706"/>
                    <a:pt x="108665" y="6778"/>
                  </a:cubicBezTo>
                  <a:cubicBezTo>
                    <a:pt x="101279" y="2067"/>
                    <a:pt x="92951" y="304"/>
                    <a:pt x="83954" y="1520"/>
                  </a:cubicBezTo>
                  <a:cubicBezTo>
                    <a:pt x="78543" y="2249"/>
                    <a:pt x="73194" y="3769"/>
                    <a:pt x="68026" y="5259"/>
                  </a:cubicBezTo>
                  <a:cubicBezTo>
                    <a:pt x="65169" y="6049"/>
                    <a:pt x="62221" y="6900"/>
                    <a:pt x="59272" y="7569"/>
                  </a:cubicBezTo>
                  <a:cubicBezTo>
                    <a:pt x="57722" y="7964"/>
                    <a:pt x="56142" y="8420"/>
                    <a:pt x="54561" y="8906"/>
                  </a:cubicBezTo>
                  <a:cubicBezTo>
                    <a:pt x="54044" y="9058"/>
                    <a:pt x="53497" y="9210"/>
                    <a:pt x="52980" y="9392"/>
                  </a:cubicBezTo>
                  <a:cubicBezTo>
                    <a:pt x="47935" y="10882"/>
                    <a:pt x="42372" y="13283"/>
                    <a:pt x="36476" y="15776"/>
                  </a:cubicBezTo>
                  <a:cubicBezTo>
                    <a:pt x="34895" y="16475"/>
                    <a:pt x="33284" y="17143"/>
                    <a:pt x="31673" y="17842"/>
                  </a:cubicBezTo>
                  <a:cubicBezTo>
                    <a:pt x="26597" y="19970"/>
                    <a:pt x="21977" y="21490"/>
                    <a:pt x="16536" y="18633"/>
                  </a:cubicBezTo>
                  <a:cubicBezTo>
                    <a:pt x="14682" y="17630"/>
                    <a:pt x="12858" y="16566"/>
                    <a:pt x="11095" y="15502"/>
                  </a:cubicBezTo>
                  <a:cubicBezTo>
                    <a:pt x="7296" y="13283"/>
                    <a:pt x="3709" y="11155"/>
                    <a:pt x="122" y="10244"/>
                  </a:cubicBezTo>
                  <a:cubicBezTo>
                    <a:pt x="61" y="10183"/>
                    <a:pt x="1" y="10122"/>
                    <a:pt x="1" y="10031"/>
                  </a:cubicBezTo>
                  <a:cubicBezTo>
                    <a:pt x="61" y="9970"/>
                    <a:pt x="122" y="9940"/>
                    <a:pt x="213" y="9940"/>
                  </a:cubicBezTo>
                  <a:cubicBezTo>
                    <a:pt x="3800" y="10851"/>
                    <a:pt x="7448" y="13010"/>
                    <a:pt x="11247" y="15259"/>
                  </a:cubicBezTo>
                  <a:cubicBezTo>
                    <a:pt x="13010" y="16262"/>
                    <a:pt x="14834" y="17326"/>
                    <a:pt x="16688" y="18329"/>
                  </a:cubicBezTo>
                  <a:cubicBezTo>
                    <a:pt x="22007" y="21125"/>
                    <a:pt x="26567" y="19605"/>
                    <a:pt x="31551" y="17538"/>
                  </a:cubicBezTo>
                  <a:cubicBezTo>
                    <a:pt x="33193" y="16839"/>
                    <a:pt x="34773" y="16171"/>
                    <a:pt x="36384" y="15472"/>
                  </a:cubicBezTo>
                  <a:cubicBezTo>
                    <a:pt x="42251" y="12918"/>
                    <a:pt x="47813" y="10578"/>
                    <a:pt x="52889" y="9088"/>
                  </a:cubicBezTo>
                  <a:cubicBezTo>
                    <a:pt x="53436" y="8937"/>
                    <a:pt x="53953" y="8785"/>
                    <a:pt x="54500" y="8602"/>
                  </a:cubicBezTo>
                  <a:cubicBezTo>
                    <a:pt x="56050" y="8146"/>
                    <a:pt x="57661" y="7660"/>
                    <a:pt x="59212" y="7265"/>
                  </a:cubicBezTo>
                  <a:cubicBezTo>
                    <a:pt x="62130" y="6596"/>
                    <a:pt x="65108" y="5745"/>
                    <a:pt x="67935" y="4955"/>
                  </a:cubicBezTo>
                  <a:cubicBezTo>
                    <a:pt x="73102" y="3465"/>
                    <a:pt x="78482" y="1976"/>
                    <a:pt x="83893" y="1216"/>
                  </a:cubicBezTo>
                  <a:cubicBezTo>
                    <a:pt x="92981" y="0"/>
                    <a:pt x="101370" y="1763"/>
                    <a:pt x="108817" y="6505"/>
                  </a:cubicBezTo>
                  <a:cubicBezTo>
                    <a:pt x="118179" y="12432"/>
                    <a:pt x="125383" y="15776"/>
                    <a:pt x="131432" y="17022"/>
                  </a:cubicBezTo>
                  <a:cubicBezTo>
                    <a:pt x="131857" y="17113"/>
                    <a:pt x="132192" y="17174"/>
                    <a:pt x="132526" y="17174"/>
                  </a:cubicBezTo>
                  <a:cubicBezTo>
                    <a:pt x="138818" y="17538"/>
                    <a:pt x="146295" y="15137"/>
                    <a:pt x="153560" y="12766"/>
                  </a:cubicBezTo>
                  <a:cubicBezTo>
                    <a:pt x="155292" y="12219"/>
                    <a:pt x="156934" y="11672"/>
                    <a:pt x="158514" y="11186"/>
                  </a:cubicBezTo>
                  <a:cubicBezTo>
                    <a:pt x="159548" y="10882"/>
                    <a:pt x="160612" y="10547"/>
                    <a:pt x="161645" y="10183"/>
                  </a:cubicBezTo>
                  <a:cubicBezTo>
                    <a:pt x="168758" y="7903"/>
                    <a:pt x="175475" y="5745"/>
                    <a:pt x="182527" y="7994"/>
                  </a:cubicBezTo>
                  <a:cubicBezTo>
                    <a:pt x="183712" y="8359"/>
                    <a:pt x="184776" y="8785"/>
                    <a:pt x="185840" y="9240"/>
                  </a:cubicBezTo>
                  <a:cubicBezTo>
                    <a:pt x="190095" y="11095"/>
                    <a:pt x="194199" y="13617"/>
                    <a:pt x="198150" y="16019"/>
                  </a:cubicBezTo>
                  <a:cubicBezTo>
                    <a:pt x="205232" y="20304"/>
                    <a:pt x="211859" y="24377"/>
                    <a:pt x="219458" y="25168"/>
                  </a:cubicBezTo>
                  <a:cubicBezTo>
                    <a:pt x="219549" y="25168"/>
                    <a:pt x="219610" y="25229"/>
                    <a:pt x="219579" y="25320"/>
                  </a:cubicBezTo>
                  <a:cubicBezTo>
                    <a:pt x="219640" y="25472"/>
                    <a:pt x="219579" y="25502"/>
                    <a:pt x="219518" y="2550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045004" y="4293125"/>
              <a:ext cx="6439379" cy="742602"/>
            </a:xfrm>
            <a:custGeom>
              <a:avLst/>
              <a:gdLst/>
              <a:ahLst/>
              <a:cxnLst/>
              <a:rect l="l" t="t" r="r" b="b"/>
              <a:pathLst>
                <a:path w="220886" h="25473" extrusionOk="0">
                  <a:moveTo>
                    <a:pt x="220703" y="25472"/>
                  </a:moveTo>
                  <a:cubicBezTo>
                    <a:pt x="220703" y="25472"/>
                    <a:pt x="220673" y="25472"/>
                    <a:pt x="220703" y="25472"/>
                  </a:cubicBezTo>
                  <a:cubicBezTo>
                    <a:pt x="213013" y="24682"/>
                    <a:pt x="206357" y="20730"/>
                    <a:pt x="199335" y="16597"/>
                  </a:cubicBezTo>
                  <a:cubicBezTo>
                    <a:pt x="195201" y="14165"/>
                    <a:pt x="190946" y="11612"/>
                    <a:pt x="186448" y="9788"/>
                  </a:cubicBezTo>
                  <a:cubicBezTo>
                    <a:pt x="185414" y="9362"/>
                    <a:pt x="184320" y="8998"/>
                    <a:pt x="183134" y="8603"/>
                  </a:cubicBezTo>
                  <a:cubicBezTo>
                    <a:pt x="176690" y="6718"/>
                    <a:pt x="170247" y="8876"/>
                    <a:pt x="163985" y="10973"/>
                  </a:cubicBezTo>
                  <a:cubicBezTo>
                    <a:pt x="162405" y="11490"/>
                    <a:pt x="160824" y="12037"/>
                    <a:pt x="159274" y="12493"/>
                  </a:cubicBezTo>
                  <a:cubicBezTo>
                    <a:pt x="157906" y="12888"/>
                    <a:pt x="156477" y="13314"/>
                    <a:pt x="155018" y="13770"/>
                  </a:cubicBezTo>
                  <a:cubicBezTo>
                    <a:pt x="147632" y="16049"/>
                    <a:pt x="139273" y="18663"/>
                    <a:pt x="132860" y="18056"/>
                  </a:cubicBezTo>
                  <a:cubicBezTo>
                    <a:pt x="132526" y="18025"/>
                    <a:pt x="132130" y="17964"/>
                    <a:pt x="131705" y="17843"/>
                  </a:cubicBezTo>
                  <a:cubicBezTo>
                    <a:pt x="124015" y="15746"/>
                    <a:pt x="115838" y="12189"/>
                    <a:pt x="108695" y="7691"/>
                  </a:cubicBezTo>
                  <a:cubicBezTo>
                    <a:pt x="100397" y="2463"/>
                    <a:pt x="92160" y="335"/>
                    <a:pt x="84196" y="1399"/>
                  </a:cubicBezTo>
                  <a:cubicBezTo>
                    <a:pt x="78664" y="2098"/>
                    <a:pt x="73254" y="3922"/>
                    <a:pt x="67995" y="5685"/>
                  </a:cubicBezTo>
                  <a:cubicBezTo>
                    <a:pt x="65351" y="6566"/>
                    <a:pt x="62555" y="7508"/>
                    <a:pt x="59819" y="8268"/>
                  </a:cubicBezTo>
                  <a:cubicBezTo>
                    <a:pt x="58664" y="8603"/>
                    <a:pt x="57448" y="8998"/>
                    <a:pt x="56293" y="9362"/>
                  </a:cubicBezTo>
                  <a:cubicBezTo>
                    <a:pt x="55381" y="9666"/>
                    <a:pt x="54469" y="9940"/>
                    <a:pt x="53557" y="10244"/>
                  </a:cubicBezTo>
                  <a:cubicBezTo>
                    <a:pt x="48664" y="11673"/>
                    <a:pt x="43162" y="13983"/>
                    <a:pt x="37296" y="16384"/>
                  </a:cubicBezTo>
                  <a:cubicBezTo>
                    <a:pt x="35563" y="17113"/>
                    <a:pt x="33800" y="17843"/>
                    <a:pt x="32007" y="18542"/>
                  </a:cubicBezTo>
                  <a:cubicBezTo>
                    <a:pt x="26931" y="20609"/>
                    <a:pt x="22280" y="22129"/>
                    <a:pt x="16779" y="19423"/>
                  </a:cubicBezTo>
                  <a:cubicBezTo>
                    <a:pt x="14833" y="18481"/>
                    <a:pt x="12949" y="17448"/>
                    <a:pt x="11125" y="16475"/>
                  </a:cubicBezTo>
                  <a:cubicBezTo>
                    <a:pt x="7234" y="14378"/>
                    <a:pt x="3587" y="12402"/>
                    <a:pt x="91" y="11521"/>
                  </a:cubicBezTo>
                  <a:cubicBezTo>
                    <a:pt x="31" y="11521"/>
                    <a:pt x="0" y="11399"/>
                    <a:pt x="0" y="11338"/>
                  </a:cubicBezTo>
                  <a:cubicBezTo>
                    <a:pt x="31" y="11277"/>
                    <a:pt x="91" y="11217"/>
                    <a:pt x="183" y="11217"/>
                  </a:cubicBezTo>
                  <a:cubicBezTo>
                    <a:pt x="3709" y="12098"/>
                    <a:pt x="7386" y="14074"/>
                    <a:pt x="11277" y="16201"/>
                  </a:cubicBezTo>
                  <a:cubicBezTo>
                    <a:pt x="13101" y="17205"/>
                    <a:pt x="14985" y="18208"/>
                    <a:pt x="16931" y="19180"/>
                  </a:cubicBezTo>
                  <a:cubicBezTo>
                    <a:pt x="22341" y="21794"/>
                    <a:pt x="26931" y="20305"/>
                    <a:pt x="31946" y="18299"/>
                  </a:cubicBezTo>
                  <a:cubicBezTo>
                    <a:pt x="33679" y="17569"/>
                    <a:pt x="35472" y="16840"/>
                    <a:pt x="37174" y="16141"/>
                  </a:cubicBezTo>
                  <a:cubicBezTo>
                    <a:pt x="43041" y="13709"/>
                    <a:pt x="48573" y="11429"/>
                    <a:pt x="53497" y="9940"/>
                  </a:cubicBezTo>
                  <a:cubicBezTo>
                    <a:pt x="54409" y="9666"/>
                    <a:pt x="55351" y="9362"/>
                    <a:pt x="56232" y="9058"/>
                  </a:cubicBezTo>
                  <a:cubicBezTo>
                    <a:pt x="57387" y="8663"/>
                    <a:pt x="58573" y="8299"/>
                    <a:pt x="59789" y="7964"/>
                  </a:cubicBezTo>
                  <a:cubicBezTo>
                    <a:pt x="62524" y="7204"/>
                    <a:pt x="65290" y="6292"/>
                    <a:pt x="67965" y="5381"/>
                  </a:cubicBezTo>
                  <a:cubicBezTo>
                    <a:pt x="73193" y="3618"/>
                    <a:pt x="78634" y="1794"/>
                    <a:pt x="84196" y="1064"/>
                  </a:cubicBezTo>
                  <a:cubicBezTo>
                    <a:pt x="92190" y="1"/>
                    <a:pt x="100519" y="2159"/>
                    <a:pt x="108878" y="7417"/>
                  </a:cubicBezTo>
                  <a:cubicBezTo>
                    <a:pt x="115990" y="11855"/>
                    <a:pt x="124167" y="15472"/>
                    <a:pt x="131826" y="17539"/>
                  </a:cubicBezTo>
                  <a:cubicBezTo>
                    <a:pt x="132252" y="17660"/>
                    <a:pt x="132586" y="17721"/>
                    <a:pt x="132890" y="17721"/>
                  </a:cubicBezTo>
                  <a:cubicBezTo>
                    <a:pt x="139273" y="18329"/>
                    <a:pt x="147602" y="15746"/>
                    <a:pt x="154927" y="13466"/>
                  </a:cubicBezTo>
                  <a:cubicBezTo>
                    <a:pt x="156417" y="13010"/>
                    <a:pt x="157815" y="12554"/>
                    <a:pt x="159183" y="12189"/>
                  </a:cubicBezTo>
                  <a:cubicBezTo>
                    <a:pt x="160733" y="11733"/>
                    <a:pt x="162344" y="11186"/>
                    <a:pt x="163894" y="10669"/>
                  </a:cubicBezTo>
                  <a:cubicBezTo>
                    <a:pt x="170155" y="8542"/>
                    <a:pt x="176690" y="6353"/>
                    <a:pt x="183195" y="8299"/>
                  </a:cubicBezTo>
                  <a:cubicBezTo>
                    <a:pt x="184411" y="8633"/>
                    <a:pt x="185505" y="9028"/>
                    <a:pt x="186569" y="9484"/>
                  </a:cubicBezTo>
                  <a:cubicBezTo>
                    <a:pt x="191098" y="11308"/>
                    <a:pt x="195353" y="13861"/>
                    <a:pt x="199487" y="16323"/>
                  </a:cubicBezTo>
                  <a:cubicBezTo>
                    <a:pt x="206478" y="20457"/>
                    <a:pt x="213135" y="24408"/>
                    <a:pt x="220734" y="25168"/>
                  </a:cubicBezTo>
                  <a:cubicBezTo>
                    <a:pt x="220825" y="25168"/>
                    <a:pt x="220886" y="25259"/>
                    <a:pt x="220855" y="25320"/>
                  </a:cubicBezTo>
                  <a:cubicBezTo>
                    <a:pt x="220825" y="25442"/>
                    <a:pt x="220764" y="25472"/>
                    <a:pt x="220703" y="2547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006901" y="4296682"/>
              <a:ext cx="6477481" cy="739045"/>
            </a:xfrm>
            <a:custGeom>
              <a:avLst/>
              <a:gdLst/>
              <a:ahLst/>
              <a:cxnLst/>
              <a:rect l="l" t="t" r="r" b="b"/>
              <a:pathLst>
                <a:path w="222193" h="25351" extrusionOk="0">
                  <a:moveTo>
                    <a:pt x="222010" y="25350"/>
                  </a:moveTo>
                  <a:cubicBezTo>
                    <a:pt x="222010" y="25350"/>
                    <a:pt x="221980" y="25350"/>
                    <a:pt x="222010" y="25350"/>
                  </a:cubicBezTo>
                  <a:cubicBezTo>
                    <a:pt x="214320" y="24590"/>
                    <a:pt x="207724" y="20760"/>
                    <a:pt x="200733" y="16718"/>
                  </a:cubicBezTo>
                  <a:cubicBezTo>
                    <a:pt x="196448" y="14256"/>
                    <a:pt x="191980" y="11672"/>
                    <a:pt x="187238" y="9879"/>
                  </a:cubicBezTo>
                  <a:cubicBezTo>
                    <a:pt x="186174" y="9484"/>
                    <a:pt x="185080" y="9119"/>
                    <a:pt x="183864" y="8785"/>
                  </a:cubicBezTo>
                  <a:cubicBezTo>
                    <a:pt x="177785" y="7143"/>
                    <a:pt x="171706" y="9332"/>
                    <a:pt x="165839" y="11399"/>
                  </a:cubicBezTo>
                  <a:cubicBezTo>
                    <a:pt x="163924" y="12098"/>
                    <a:pt x="161949" y="12827"/>
                    <a:pt x="159973" y="13374"/>
                  </a:cubicBezTo>
                  <a:cubicBezTo>
                    <a:pt x="158787" y="13739"/>
                    <a:pt x="157572" y="14104"/>
                    <a:pt x="156325" y="14499"/>
                  </a:cubicBezTo>
                  <a:cubicBezTo>
                    <a:pt x="148574" y="16809"/>
                    <a:pt x="139729" y="19453"/>
                    <a:pt x="133285" y="18602"/>
                  </a:cubicBezTo>
                  <a:cubicBezTo>
                    <a:pt x="132951" y="18541"/>
                    <a:pt x="132586" y="18481"/>
                    <a:pt x="132191" y="18329"/>
                  </a:cubicBezTo>
                  <a:cubicBezTo>
                    <a:pt x="131614" y="18146"/>
                    <a:pt x="131097" y="17934"/>
                    <a:pt x="130489" y="17751"/>
                  </a:cubicBezTo>
                  <a:cubicBezTo>
                    <a:pt x="123984" y="15624"/>
                    <a:pt x="115899" y="13010"/>
                    <a:pt x="108817" y="8602"/>
                  </a:cubicBezTo>
                  <a:cubicBezTo>
                    <a:pt x="99212" y="2584"/>
                    <a:pt x="91704" y="304"/>
                    <a:pt x="84531" y="1216"/>
                  </a:cubicBezTo>
                  <a:cubicBezTo>
                    <a:pt x="78968" y="1946"/>
                    <a:pt x="73527" y="4043"/>
                    <a:pt x="68269" y="6079"/>
                  </a:cubicBezTo>
                  <a:cubicBezTo>
                    <a:pt x="65746" y="7082"/>
                    <a:pt x="63102" y="8116"/>
                    <a:pt x="60488" y="8936"/>
                  </a:cubicBezTo>
                  <a:cubicBezTo>
                    <a:pt x="59606" y="9240"/>
                    <a:pt x="58694" y="9544"/>
                    <a:pt x="57843" y="9848"/>
                  </a:cubicBezTo>
                  <a:cubicBezTo>
                    <a:pt x="56658" y="10274"/>
                    <a:pt x="55442" y="10699"/>
                    <a:pt x="54226" y="11064"/>
                  </a:cubicBezTo>
                  <a:cubicBezTo>
                    <a:pt x="49545" y="12462"/>
                    <a:pt x="44074" y="14681"/>
                    <a:pt x="38299" y="16991"/>
                  </a:cubicBezTo>
                  <a:cubicBezTo>
                    <a:pt x="36414" y="17751"/>
                    <a:pt x="34469" y="18541"/>
                    <a:pt x="32493" y="19301"/>
                  </a:cubicBezTo>
                  <a:cubicBezTo>
                    <a:pt x="27539" y="21247"/>
                    <a:pt x="22675" y="22766"/>
                    <a:pt x="17083" y="20304"/>
                  </a:cubicBezTo>
                  <a:cubicBezTo>
                    <a:pt x="15046" y="19393"/>
                    <a:pt x="13101" y="18390"/>
                    <a:pt x="11155" y="17478"/>
                  </a:cubicBezTo>
                  <a:cubicBezTo>
                    <a:pt x="7265" y="15563"/>
                    <a:pt x="3557" y="13739"/>
                    <a:pt x="122" y="12888"/>
                  </a:cubicBezTo>
                  <a:cubicBezTo>
                    <a:pt x="31" y="12888"/>
                    <a:pt x="0" y="12827"/>
                    <a:pt x="0" y="12706"/>
                  </a:cubicBezTo>
                  <a:cubicBezTo>
                    <a:pt x="0" y="12614"/>
                    <a:pt x="61" y="12584"/>
                    <a:pt x="183" y="12584"/>
                  </a:cubicBezTo>
                  <a:cubicBezTo>
                    <a:pt x="3648" y="13435"/>
                    <a:pt x="7356" y="15259"/>
                    <a:pt x="11307" y="17234"/>
                  </a:cubicBezTo>
                  <a:cubicBezTo>
                    <a:pt x="13222" y="18177"/>
                    <a:pt x="15198" y="19119"/>
                    <a:pt x="17204" y="20031"/>
                  </a:cubicBezTo>
                  <a:cubicBezTo>
                    <a:pt x="22675" y="22463"/>
                    <a:pt x="27508" y="20943"/>
                    <a:pt x="32372" y="19058"/>
                  </a:cubicBezTo>
                  <a:cubicBezTo>
                    <a:pt x="34317" y="18298"/>
                    <a:pt x="36293" y="17478"/>
                    <a:pt x="38177" y="16718"/>
                  </a:cubicBezTo>
                  <a:cubicBezTo>
                    <a:pt x="43952" y="14408"/>
                    <a:pt x="49424" y="12219"/>
                    <a:pt x="54135" y="10791"/>
                  </a:cubicBezTo>
                  <a:cubicBezTo>
                    <a:pt x="55351" y="10426"/>
                    <a:pt x="56567" y="10000"/>
                    <a:pt x="57752" y="9575"/>
                  </a:cubicBezTo>
                  <a:cubicBezTo>
                    <a:pt x="58634" y="9271"/>
                    <a:pt x="59545" y="8967"/>
                    <a:pt x="60427" y="8663"/>
                  </a:cubicBezTo>
                  <a:cubicBezTo>
                    <a:pt x="63041" y="7842"/>
                    <a:pt x="65655" y="6809"/>
                    <a:pt x="68208" y="5836"/>
                  </a:cubicBezTo>
                  <a:cubicBezTo>
                    <a:pt x="73436" y="3769"/>
                    <a:pt x="78907" y="1672"/>
                    <a:pt x="84500" y="942"/>
                  </a:cubicBezTo>
                  <a:cubicBezTo>
                    <a:pt x="91765" y="0"/>
                    <a:pt x="99333" y="2280"/>
                    <a:pt x="108969" y="8359"/>
                  </a:cubicBezTo>
                  <a:cubicBezTo>
                    <a:pt x="116051" y="12766"/>
                    <a:pt x="124106" y="15380"/>
                    <a:pt x="130580" y="17538"/>
                  </a:cubicBezTo>
                  <a:lnTo>
                    <a:pt x="132282" y="18086"/>
                  </a:lnTo>
                  <a:cubicBezTo>
                    <a:pt x="132677" y="18207"/>
                    <a:pt x="133012" y="18329"/>
                    <a:pt x="133346" y="18359"/>
                  </a:cubicBezTo>
                  <a:cubicBezTo>
                    <a:pt x="139790" y="19241"/>
                    <a:pt x="148544" y="16596"/>
                    <a:pt x="156265" y="14286"/>
                  </a:cubicBezTo>
                  <a:cubicBezTo>
                    <a:pt x="157541" y="13921"/>
                    <a:pt x="158727" y="13526"/>
                    <a:pt x="159912" y="13192"/>
                  </a:cubicBezTo>
                  <a:cubicBezTo>
                    <a:pt x="161857" y="12614"/>
                    <a:pt x="163863" y="11915"/>
                    <a:pt x="165778" y="11216"/>
                  </a:cubicBezTo>
                  <a:cubicBezTo>
                    <a:pt x="171706" y="9088"/>
                    <a:pt x="177815" y="6930"/>
                    <a:pt x="183955" y="8602"/>
                  </a:cubicBezTo>
                  <a:cubicBezTo>
                    <a:pt x="185232" y="8936"/>
                    <a:pt x="186326" y="9271"/>
                    <a:pt x="187390" y="9696"/>
                  </a:cubicBezTo>
                  <a:cubicBezTo>
                    <a:pt x="192131" y="11490"/>
                    <a:pt x="196600" y="14073"/>
                    <a:pt x="200916" y="16566"/>
                  </a:cubicBezTo>
                  <a:cubicBezTo>
                    <a:pt x="207876" y="20608"/>
                    <a:pt x="214442" y="24408"/>
                    <a:pt x="222041" y="25168"/>
                  </a:cubicBezTo>
                  <a:cubicBezTo>
                    <a:pt x="222132" y="25168"/>
                    <a:pt x="222193" y="25229"/>
                    <a:pt x="222162" y="25320"/>
                  </a:cubicBezTo>
                  <a:cubicBezTo>
                    <a:pt x="222132" y="25320"/>
                    <a:pt x="222071" y="25350"/>
                    <a:pt x="222010" y="2535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69674" y="4291347"/>
              <a:ext cx="6512960" cy="744380"/>
            </a:xfrm>
            <a:custGeom>
              <a:avLst/>
              <a:gdLst/>
              <a:ahLst/>
              <a:cxnLst/>
              <a:rect l="l" t="t" r="r" b="b"/>
              <a:pathLst>
                <a:path w="223410" h="25534" extrusionOk="0">
                  <a:moveTo>
                    <a:pt x="223287" y="25533"/>
                  </a:moveTo>
                  <a:cubicBezTo>
                    <a:pt x="223287" y="25533"/>
                    <a:pt x="223257" y="25533"/>
                    <a:pt x="223287" y="25533"/>
                  </a:cubicBezTo>
                  <a:cubicBezTo>
                    <a:pt x="215597" y="24773"/>
                    <a:pt x="209032" y="21095"/>
                    <a:pt x="202071" y="17174"/>
                  </a:cubicBezTo>
                  <a:cubicBezTo>
                    <a:pt x="197603" y="14682"/>
                    <a:pt x="192953" y="12037"/>
                    <a:pt x="188028" y="10305"/>
                  </a:cubicBezTo>
                  <a:cubicBezTo>
                    <a:pt x="186965" y="9910"/>
                    <a:pt x="185810" y="9575"/>
                    <a:pt x="184563" y="9271"/>
                  </a:cubicBezTo>
                  <a:cubicBezTo>
                    <a:pt x="178788" y="7843"/>
                    <a:pt x="173013" y="10062"/>
                    <a:pt x="167420" y="12189"/>
                  </a:cubicBezTo>
                  <a:cubicBezTo>
                    <a:pt x="165232" y="13041"/>
                    <a:pt x="162922" y="13922"/>
                    <a:pt x="160642" y="14560"/>
                  </a:cubicBezTo>
                  <a:cubicBezTo>
                    <a:pt x="159639" y="14803"/>
                    <a:pt x="158605" y="15138"/>
                    <a:pt x="157602" y="15442"/>
                  </a:cubicBezTo>
                  <a:cubicBezTo>
                    <a:pt x="149426" y="17782"/>
                    <a:pt x="140155" y="20487"/>
                    <a:pt x="133651" y="19302"/>
                  </a:cubicBezTo>
                  <a:cubicBezTo>
                    <a:pt x="133316" y="19241"/>
                    <a:pt x="132982" y="19150"/>
                    <a:pt x="132556" y="18998"/>
                  </a:cubicBezTo>
                  <a:cubicBezTo>
                    <a:pt x="130429" y="18177"/>
                    <a:pt x="128058" y="17417"/>
                    <a:pt x="125565" y="16597"/>
                  </a:cubicBezTo>
                  <a:cubicBezTo>
                    <a:pt x="120216" y="14895"/>
                    <a:pt x="114167" y="12949"/>
                    <a:pt x="108848" y="9697"/>
                  </a:cubicBezTo>
                  <a:cubicBezTo>
                    <a:pt x="100489" y="4499"/>
                    <a:pt x="92890" y="274"/>
                    <a:pt x="84805" y="1277"/>
                  </a:cubicBezTo>
                  <a:cubicBezTo>
                    <a:pt x="79212" y="2007"/>
                    <a:pt x="73771" y="4408"/>
                    <a:pt x="68573" y="6688"/>
                  </a:cubicBezTo>
                  <a:cubicBezTo>
                    <a:pt x="66111" y="7752"/>
                    <a:pt x="63588" y="8876"/>
                    <a:pt x="61035" y="9788"/>
                  </a:cubicBezTo>
                  <a:cubicBezTo>
                    <a:pt x="60397" y="10031"/>
                    <a:pt x="59759" y="10305"/>
                    <a:pt x="59120" y="10548"/>
                  </a:cubicBezTo>
                  <a:cubicBezTo>
                    <a:pt x="57692" y="11095"/>
                    <a:pt x="56263" y="11673"/>
                    <a:pt x="54804" y="12129"/>
                  </a:cubicBezTo>
                  <a:cubicBezTo>
                    <a:pt x="50366" y="13496"/>
                    <a:pt x="45047" y="15533"/>
                    <a:pt x="39424" y="17752"/>
                  </a:cubicBezTo>
                  <a:cubicBezTo>
                    <a:pt x="37296" y="18573"/>
                    <a:pt x="35108" y="19424"/>
                    <a:pt x="32858" y="20244"/>
                  </a:cubicBezTo>
                  <a:cubicBezTo>
                    <a:pt x="27873" y="22098"/>
                    <a:pt x="22980" y="23618"/>
                    <a:pt x="17357" y="21308"/>
                  </a:cubicBezTo>
                  <a:cubicBezTo>
                    <a:pt x="15229" y="20457"/>
                    <a:pt x="13162" y="19545"/>
                    <a:pt x="11156" y="18603"/>
                  </a:cubicBezTo>
                  <a:cubicBezTo>
                    <a:pt x="7204" y="16840"/>
                    <a:pt x="3496" y="15168"/>
                    <a:pt x="92" y="14378"/>
                  </a:cubicBezTo>
                  <a:cubicBezTo>
                    <a:pt x="31" y="14378"/>
                    <a:pt x="1" y="14287"/>
                    <a:pt x="1" y="14226"/>
                  </a:cubicBezTo>
                  <a:cubicBezTo>
                    <a:pt x="1" y="14135"/>
                    <a:pt x="61" y="14104"/>
                    <a:pt x="153" y="14104"/>
                  </a:cubicBezTo>
                  <a:cubicBezTo>
                    <a:pt x="3527" y="14895"/>
                    <a:pt x="7296" y="16566"/>
                    <a:pt x="11247" y="18360"/>
                  </a:cubicBezTo>
                  <a:cubicBezTo>
                    <a:pt x="13223" y="19272"/>
                    <a:pt x="15259" y="20183"/>
                    <a:pt x="17387" y="21065"/>
                  </a:cubicBezTo>
                  <a:cubicBezTo>
                    <a:pt x="22949" y="23345"/>
                    <a:pt x="27813" y="21855"/>
                    <a:pt x="32706" y="20001"/>
                  </a:cubicBezTo>
                  <a:cubicBezTo>
                    <a:pt x="34895" y="19150"/>
                    <a:pt x="37114" y="18329"/>
                    <a:pt x="39272" y="17478"/>
                  </a:cubicBezTo>
                  <a:cubicBezTo>
                    <a:pt x="44895" y="15320"/>
                    <a:pt x="50214" y="13223"/>
                    <a:pt x="54713" y="11855"/>
                  </a:cubicBezTo>
                  <a:cubicBezTo>
                    <a:pt x="56141" y="11399"/>
                    <a:pt x="57600" y="10852"/>
                    <a:pt x="58968" y="10335"/>
                  </a:cubicBezTo>
                  <a:cubicBezTo>
                    <a:pt x="59607" y="10062"/>
                    <a:pt x="60245" y="9849"/>
                    <a:pt x="60883" y="9575"/>
                  </a:cubicBezTo>
                  <a:cubicBezTo>
                    <a:pt x="63406" y="8664"/>
                    <a:pt x="65959" y="7539"/>
                    <a:pt x="68421" y="6445"/>
                  </a:cubicBezTo>
                  <a:cubicBezTo>
                    <a:pt x="73649" y="4135"/>
                    <a:pt x="79090" y="1764"/>
                    <a:pt x="84713" y="1034"/>
                  </a:cubicBezTo>
                  <a:cubicBezTo>
                    <a:pt x="92920" y="1"/>
                    <a:pt x="100519" y="4256"/>
                    <a:pt x="108969" y="9454"/>
                  </a:cubicBezTo>
                  <a:cubicBezTo>
                    <a:pt x="114228" y="12737"/>
                    <a:pt x="120276" y="14621"/>
                    <a:pt x="125596" y="16323"/>
                  </a:cubicBezTo>
                  <a:cubicBezTo>
                    <a:pt x="128119" y="17144"/>
                    <a:pt x="130459" y="17904"/>
                    <a:pt x="132587" y="18724"/>
                  </a:cubicBezTo>
                  <a:cubicBezTo>
                    <a:pt x="132982" y="18876"/>
                    <a:pt x="133316" y="18998"/>
                    <a:pt x="133620" y="19028"/>
                  </a:cubicBezTo>
                  <a:cubicBezTo>
                    <a:pt x="140064" y="20183"/>
                    <a:pt x="149304" y="17509"/>
                    <a:pt x="157450" y="15168"/>
                  </a:cubicBezTo>
                  <a:cubicBezTo>
                    <a:pt x="158514" y="14864"/>
                    <a:pt x="159487" y="14560"/>
                    <a:pt x="160490" y="14287"/>
                  </a:cubicBezTo>
                  <a:cubicBezTo>
                    <a:pt x="162709" y="13648"/>
                    <a:pt x="165049" y="12767"/>
                    <a:pt x="167238" y="11946"/>
                  </a:cubicBezTo>
                  <a:cubicBezTo>
                    <a:pt x="172861" y="9758"/>
                    <a:pt x="178727" y="7569"/>
                    <a:pt x="184563" y="8998"/>
                  </a:cubicBezTo>
                  <a:cubicBezTo>
                    <a:pt x="185810" y="9302"/>
                    <a:pt x="186965" y="9667"/>
                    <a:pt x="188028" y="10031"/>
                  </a:cubicBezTo>
                  <a:cubicBezTo>
                    <a:pt x="193013" y="11794"/>
                    <a:pt x="197633" y="14408"/>
                    <a:pt x="202132" y="16901"/>
                  </a:cubicBezTo>
                  <a:cubicBezTo>
                    <a:pt x="209032" y="20791"/>
                    <a:pt x="215567" y="24469"/>
                    <a:pt x="223166" y="25229"/>
                  </a:cubicBezTo>
                  <a:cubicBezTo>
                    <a:pt x="223257" y="25229"/>
                    <a:pt x="223318" y="25320"/>
                    <a:pt x="223287" y="25381"/>
                  </a:cubicBezTo>
                  <a:cubicBezTo>
                    <a:pt x="223409" y="25503"/>
                    <a:pt x="223348" y="25533"/>
                    <a:pt x="223287" y="2553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35128" y="4290472"/>
              <a:ext cx="6548380" cy="745255"/>
            </a:xfrm>
            <a:custGeom>
              <a:avLst/>
              <a:gdLst/>
              <a:ahLst/>
              <a:cxnLst/>
              <a:rect l="l" t="t" r="r" b="b"/>
              <a:pathLst>
                <a:path w="224625" h="25564" extrusionOk="0">
                  <a:moveTo>
                    <a:pt x="224472" y="25563"/>
                  </a:moveTo>
                  <a:cubicBezTo>
                    <a:pt x="224472" y="25563"/>
                    <a:pt x="224442" y="25563"/>
                    <a:pt x="224472" y="25563"/>
                  </a:cubicBezTo>
                  <a:cubicBezTo>
                    <a:pt x="216782" y="24834"/>
                    <a:pt x="210247" y="21277"/>
                    <a:pt x="203347" y="17478"/>
                  </a:cubicBezTo>
                  <a:cubicBezTo>
                    <a:pt x="198697" y="14925"/>
                    <a:pt x="193864" y="12311"/>
                    <a:pt x="188697" y="10608"/>
                  </a:cubicBezTo>
                  <a:cubicBezTo>
                    <a:pt x="187663" y="10244"/>
                    <a:pt x="186508" y="9940"/>
                    <a:pt x="185201" y="9636"/>
                  </a:cubicBezTo>
                  <a:cubicBezTo>
                    <a:pt x="179700" y="8390"/>
                    <a:pt x="174168" y="10669"/>
                    <a:pt x="168757" y="12888"/>
                  </a:cubicBezTo>
                  <a:cubicBezTo>
                    <a:pt x="166295" y="13891"/>
                    <a:pt x="163742" y="14925"/>
                    <a:pt x="161249" y="15593"/>
                  </a:cubicBezTo>
                  <a:cubicBezTo>
                    <a:pt x="160429" y="15837"/>
                    <a:pt x="159638" y="16049"/>
                    <a:pt x="158818" y="16292"/>
                  </a:cubicBezTo>
                  <a:cubicBezTo>
                    <a:pt x="150641" y="18572"/>
                    <a:pt x="140489" y="21369"/>
                    <a:pt x="133954" y="19940"/>
                  </a:cubicBezTo>
                  <a:cubicBezTo>
                    <a:pt x="133620" y="19879"/>
                    <a:pt x="133285" y="19758"/>
                    <a:pt x="132890" y="19575"/>
                  </a:cubicBezTo>
                  <a:cubicBezTo>
                    <a:pt x="130276" y="18359"/>
                    <a:pt x="127145" y="17478"/>
                    <a:pt x="123893" y="16536"/>
                  </a:cubicBezTo>
                  <a:cubicBezTo>
                    <a:pt x="118847" y="15077"/>
                    <a:pt x="113559" y="13557"/>
                    <a:pt x="108878" y="10669"/>
                  </a:cubicBezTo>
                  <a:cubicBezTo>
                    <a:pt x="107996" y="10153"/>
                    <a:pt x="107145" y="9575"/>
                    <a:pt x="106264" y="9028"/>
                  </a:cubicBezTo>
                  <a:cubicBezTo>
                    <a:pt x="99121" y="4560"/>
                    <a:pt x="92342" y="335"/>
                    <a:pt x="85108" y="1216"/>
                  </a:cubicBezTo>
                  <a:cubicBezTo>
                    <a:pt x="79515" y="1885"/>
                    <a:pt x="74166" y="4560"/>
                    <a:pt x="68938" y="7143"/>
                  </a:cubicBezTo>
                  <a:cubicBezTo>
                    <a:pt x="66567" y="8329"/>
                    <a:pt x="64074" y="9545"/>
                    <a:pt x="61643" y="10548"/>
                  </a:cubicBezTo>
                  <a:lnTo>
                    <a:pt x="60275" y="11125"/>
                  </a:lnTo>
                  <a:cubicBezTo>
                    <a:pt x="58725" y="11824"/>
                    <a:pt x="57083" y="12493"/>
                    <a:pt x="55412" y="12979"/>
                  </a:cubicBezTo>
                  <a:cubicBezTo>
                    <a:pt x="51278" y="14286"/>
                    <a:pt x="46202" y="16171"/>
                    <a:pt x="40822" y="18207"/>
                  </a:cubicBezTo>
                  <a:cubicBezTo>
                    <a:pt x="38360" y="19089"/>
                    <a:pt x="35806" y="20062"/>
                    <a:pt x="33283" y="21004"/>
                  </a:cubicBezTo>
                  <a:cubicBezTo>
                    <a:pt x="27265" y="23192"/>
                    <a:pt x="22797" y="24074"/>
                    <a:pt x="17630" y="22189"/>
                  </a:cubicBezTo>
                  <a:cubicBezTo>
                    <a:pt x="15380" y="21338"/>
                    <a:pt x="13222" y="20487"/>
                    <a:pt x="11125" y="19606"/>
                  </a:cubicBezTo>
                  <a:cubicBezTo>
                    <a:pt x="7143" y="17964"/>
                    <a:pt x="3405" y="16444"/>
                    <a:pt x="91" y="15715"/>
                  </a:cubicBezTo>
                  <a:cubicBezTo>
                    <a:pt x="31" y="15715"/>
                    <a:pt x="0" y="15654"/>
                    <a:pt x="0" y="15563"/>
                  </a:cubicBezTo>
                  <a:cubicBezTo>
                    <a:pt x="0" y="15502"/>
                    <a:pt x="61" y="15472"/>
                    <a:pt x="152" y="15472"/>
                  </a:cubicBezTo>
                  <a:cubicBezTo>
                    <a:pt x="3435" y="16171"/>
                    <a:pt x="7204" y="17751"/>
                    <a:pt x="11186" y="19362"/>
                  </a:cubicBezTo>
                  <a:cubicBezTo>
                    <a:pt x="13283" y="20213"/>
                    <a:pt x="15441" y="21125"/>
                    <a:pt x="17660" y="21916"/>
                  </a:cubicBezTo>
                  <a:cubicBezTo>
                    <a:pt x="22736" y="23831"/>
                    <a:pt x="27144" y="22919"/>
                    <a:pt x="33132" y="20730"/>
                  </a:cubicBezTo>
                  <a:cubicBezTo>
                    <a:pt x="35654" y="19788"/>
                    <a:pt x="38208" y="18846"/>
                    <a:pt x="40670" y="17934"/>
                  </a:cubicBezTo>
                  <a:cubicBezTo>
                    <a:pt x="46080" y="15928"/>
                    <a:pt x="51156" y="14013"/>
                    <a:pt x="55320" y="12736"/>
                  </a:cubicBezTo>
                  <a:cubicBezTo>
                    <a:pt x="56931" y="12189"/>
                    <a:pt x="58573" y="11520"/>
                    <a:pt x="60123" y="10852"/>
                  </a:cubicBezTo>
                  <a:lnTo>
                    <a:pt x="61491" y="10305"/>
                  </a:lnTo>
                  <a:cubicBezTo>
                    <a:pt x="63922" y="9271"/>
                    <a:pt x="66415" y="8055"/>
                    <a:pt x="68786" y="6870"/>
                  </a:cubicBezTo>
                  <a:cubicBezTo>
                    <a:pt x="74014" y="4286"/>
                    <a:pt x="79394" y="1642"/>
                    <a:pt x="85017" y="912"/>
                  </a:cubicBezTo>
                  <a:cubicBezTo>
                    <a:pt x="92403" y="0"/>
                    <a:pt x="99181" y="4256"/>
                    <a:pt x="106385" y="8785"/>
                  </a:cubicBezTo>
                  <a:cubicBezTo>
                    <a:pt x="107236" y="9301"/>
                    <a:pt x="108118" y="9879"/>
                    <a:pt x="108999" y="10396"/>
                  </a:cubicBezTo>
                  <a:cubicBezTo>
                    <a:pt x="113619" y="13253"/>
                    <a:pt x="118878" y="14773"/>
                    <a:pt x="123923" y="16232"/>
                  </a:cubicBezTo>
                  <a:cubicBezTo>
                    <a:pt x="127237" y="17174"/>
                    <a:pt x="130337" y="18055"/>
                    <a:pt x="132981" y="19271"/>
                  </a:cubicBezTo>
                  <a:cubicBezTo>
                    <a:pt x="133346" y="19454"/>
                    <a:pt x="133650" y="19575"/>
                    <a:pt x="133984" y="19606"/>
                  </a:cubicBezTo>
                  <a:cubicBezTo>
                    <a:pt x="140459" y="21034"/>
                    <a:pt x="150550" y="18207"/>
                    <a:pt x="158696" y="15958"/>
                  </a:cubicBezTo>
                  <a:cubicBezTo>
                    <a:pt x="159517" y="15715"/>
                    <a:pt x="160368" y="15502"/>
                    <a:pt x="161128" y="15259"/>
                  </a:cubicBezTo>
                  <a:cubicBezTo>
                    <a:pt x="163620" y="14590"/>
                    <a:pt x="166143" y="13557"/>
                    <a:pt x="168605" y="12523"/>
                  </a:cubicBezTo>
                  <a:cubicBezTo>
                    <a:pt x="174016" y="10335"/>
                    <a:pt x="179639" y="8025"/>
                    <a:pt x="185201" y="9271"/>
                  </a:cubicBezTo>
                  <a:cubicBezTo>
                    <a:pt x="186508" y="9575"/>
                    <a:pt x="187633" y="9879"/>
                    <a:pt x="188758" y="10213"/>
                  </a:cubicBezTo>
                  <a:cubicBezTo>
                    <a:pt x="193955" y="11915"/>
                    <a:pt x="198788" y="14530"/>
                    <a:pt x="203439" y="17113"/>
                  </a:cubicBezTo>
                  <a:cubicBezTo>
                    <a:pt x="210338" y="20882"/>
                    <a:pt x="216813" y="24469"/>
                    <a:pt x="224472" y="25168"/>
                  </a:cubicBezTo>
                  <a:cubicBezTo>
                    <a:pt x="224533" y="25168"/>
                    <a:pt x="224624" y="25259"/>
                    <a:pt x="224564" y="25320"/>
                  </a:cubicBezTo>
                  <a:cubicBezTo>
                    <a:pt x="224594" y="25533"/>
                    <a:pt x="224533" y="25563"/>
                    <a:pt x="224472" y="2556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96122" y="4291347"/>
              <a:ext cx="6586512" cy="744380"/>
            </a:xfrm>
            <a:custGeom>
              <a:avLst/>
              <a:gdLst/>
              <a:ahLst/>
              <a:cxnLst/>
              <a:rect l="l" t="t" r="r" b="b"/>
              <a:pathLst>
                <a:path w="225933" h="25534" extrusionOk="0">
                  <a:moveTo>
                    <a:pt x="225810" y="25533"/>
                  </a:moveTo>
                  <a:cubicBezTo>
                    <a:pt x="225810" y="25533"/>
                    <a:pt x="225780" y="25533"/>
                    <a:pt x="225810" y="25533"/>
                  </a:cubicBezTo>
                  <a:cubicBezTo>
                    <a:pt x="218090" y="24864"/>
                    <a:pt x="211585" y="21369"/>
                    <a:pt x="204746" y="17661"/>
                  </a:cubicBezTo>
                  <a:cubicBezTo>
                    <a:pt x="199913" y="15077"/>
                    <a:pt x="194989" y="12433"/>
                    <a:pt x="189548" y="10791"/>
                  </a:cubicBezTo>
                  <a:cubicBezTo>
                    <a:pt x="188485" y="10487"/>
                    <a:pt x="187329" y="10183"/>
                    <a:pt x="186022" y="9910"/>
                  </a:cubicBezTo>
                  <a:cubicBezTo>
                    <a:pt x="180703" y="8846"/>
                    <a:pt x="175354" y="11217"/>
                    <a:pt x="170156" y="13496"/>
                  </a:cubicBezTo>
                  <a:cubicBezTo>
                    <a:pt x="167481" y="14682"/>
                    <a:pt x="164715" y="15898"/>
                    <a:pt x="162010" y="16597"/>
                  </a:cubicBezTo>
                  <a:cubicBezTo>
                    <a:pt x="161402" y="16749"/>
                    <a:pt x="160794" y="16931"/>
                    <a:pt x="160186" y="17083"/>
                  </a:cubicBezTo>
                  <a:cubicBezTo>
                    <a:pt x="151645" y="19424"/>
                    <a:pt x="141006" y="22281"/>
                    <a:pt x="134441" y="20518"/>
                  </a:cubicBezTo>
                  <a:cubicBezTo>
                    <a:pt x="134076" y="20457"/>
                    <a:pt x="133742" y="20275"/>
                    <a:pt x="133377" y="20092"/>
                  </a:cubicBezTo>
                  <a:cubicBezTo>
                    <a:pt x="130550" y="18603"/>
                    <a:pt x="126994" y="17691"/>
                    <a:pt x="123225" y="16779"/>
                  </a:cubicBezTo>
                  <a:cubicBezTo>
                    <a:pt x="118392" y="15563"/>
                    <a:pt x="113407" y="14378"/>
                    <a:pt x="109000" y="11673"/>
                  </a:cubicBezTo>
                  <a:cubicBezTo>
                    <a:pt x="107389" y="10639"/>
                    <a:pt x="105717" y="9575"/>
                    <a:pt x="104106" y="8512"/>
                  </a:cubicBezTo>
                  <a:cubicBezTo>
                    <a:pt x="97845" y="4317"/>
                    <a:pt x="91887" y="366"/>
                    <a:pt x="85413" y="1125"/>
                  </a:cubicBezTo>
                  <a:cubicBezTo>
                    <a:pt x="79820" y="1825"/>
                    <a:pt x="74501" y="4743"/>
                    <a:pt x="69394" y="7600"/>
                  </a:cubicBezTo>
                  <a:cubicBezTo>
                    <a:pt x="67054" y="8876"/>
                    <a:pt x="64683" y="10214"/>
                    <a:pt x="62282" y="11338"/>
                  </a:cubicBezTo>
                  <a:lnTo>
                    <a:pt x="61400" y="11703"/>
                  </a:lnTo>
                  <a:cubicBezTo>
                    <a:pt x="59698" y="12493"/>
                    <a:pt x="57905" y="13344"/>
                    <a:pt x="56081" y="13922"/>
                  </a:cubicBezTo>
                  <a:cubicBezTo>
                    <a:pt x="52312" y="15138"/>
                    <a:pt x="47692" y="16810"/>
                    <a:pt x="42707" y="18573"/>
                  </a:cubicBezTo>
                  <a:cubicBezTo>
                    <a:pt x="39789" y="19636"/>
                    <a:pt x="36780" y="20761"/>
                    <a:pt x="33710" y="21825"/>
                  </a:cubicBezTo>
                  <a:cubicBezTo>
                    <a:pt x="27813" y="23892"/>
                    <a:pt x="23102" y="24804"/>
                    <a:pt x="17904" y="23071"/>
                  </a:cubicBezTo>
                  <a:cubicBezTo>
                    <a:pt x="15533" y="22281"/>
                    <a:pt x="13253" y="21430"/>
                    <a:pt x="11065" y="20639"/>
                  </a:cubicBezTo>
                  <a:cubicBezTo>
                    <a:pt x="7083" y="19150"/>
                    <a:pt x="3314" y="17782"/>
                    <a:pt x="122" y="17114"/>
                  </a:cubicBezTo>
                  <a:cubicBezTo>
                    <a:pt x="31" y="17114"/>
                    <a:pt x="1" y="17022"/>
                    <a:pt x="1" y="16962"/>
                  </a:cubicBezTo>
                  <a:cubicBezTo>
                    <a:pt x="1" y="16870"/>
                    <a:pt x="92" y="16840"/>
                    <a:pt x="153" y="16840"/>
                  </a:cubicBezTo>
                  <a:cubicBezTo>
                    <a:pt x="3344" y="17509"/>
                    <a:pt x="7144" y="18876"/>
                    <a:pt x="11126" y="20366"/>
                  </a:cubicBezTo>
                  <a:cubicBezTo>
                    <a:pt x="13344" y="21156"/>
                    <a:pt x="15594" y="22007"/>
                    <a:pt x="17965" y="22798"/>
                  </a:cubicBezTo>
                  <a:cubicBezTo>
                    <a:pt x="23102" y="24500"/>
                    <a:pt x="27752" y="23588"/>
                    <a:pt x="33588" y="21551"/>
                  </a:cubicBezTo>
                  <a:cubicBezTo>
                    <a:pt x="36658" y="20487"/>
                    <a:pt x="39698" y="19393"/>
                    <a:pt x="42585" y="18329"/>
                  </a:cubicBezTo>
                  <a:cubicBezTo>
                    <a:pt x="47540" y="16536"/>
                    <a:pt x="52221" y="14834"/>
                    <a:pt x="55959" y="13648"/>
                  </a:cubicBezTo>
                  <a:cubicBezTo>
                    <a:pt x="57753" y="13071"/>
                    <a:pt x="59546" y="12250"/>
                    <a:pt x="61248" y="11430"/>
                  </a:cubicBezTo>
                  <a:lnTo>
                    <a:pt x="62130" y="11004"/>
                  </a:lnTo>
                  <a:cubicBezTo>
                    <a:pt x="64531" y="9910"/>
                    <a:pt x="66902" y="8603"/>
                    <a:pt x="69242" y="7296"/>
                  </a:cubicBezTo>
                  <a:cubicBezTo>
                    <a:pt x="74409" y="4439"/>
                    <a:pt x="79729" y="1490"/>
                    <a:pt x="85352" y="791"/>
                  </a:cubicBezTo>
                  <a:cubicBezTo>
                    <a:pt x="91917" y="1"/>
                    <a:pt x="97875" y="3983"/>
                    <a:pt x="104228" y="8208"/>
                  </a:cubicBezTo>
                  <a:cubicBezTo>
                    <a:pt x="105808" y="9271"/>
                    <a:pt x="107450" y="10366"/>
                    <a:pt x="109091" y="11369"/>
                  </a:cubicBezTo>
                  <a:cubicBezTo>
                    <a:pt x="113407" y="14013"/>
                    <a:pt x="118392" y="15229"/>
                    <a:pt x="123225" y="16445"/>
                  </a:cubicBezTo>
                  <a:cubicBezTo>
                    <a:pt x="126994" y="17387"/>
                    <a:pt x="130550" y="18269"/>
                    <a:pt x="133438" y="19788"/>
                  </a:cubicBezTo>
                  <a:cubicBezTo>
                    <a:pt x="133833" y="19971"/>
                    <a:pt x="134137" y="20123"/>
                    <a:pt x="134441" y="20214"/>
                  </a:cubicBezTo>
                  <a:cubicBezTo>
                    <a:pt x="140915" y="21916"/>
                    <a:pt x="151523" y="19059"/>
                    <a:pt x="160034" y="16779"/>
                  </a:cubicBezTo>
                  <a:cubicBezTo>
                    <a:pt x="160642" y="16658"/>
                    <a:pt x="161280" y="16445"/>
                    <a:pt x="161858" y="16293"/>
                  </a:cubicBezTo>
                  <a:cubicBezTo>
                    <a:pt x="164563" y="15563"/>
                    <a:pt x="167299" y="14348"/>
                    <a:pt x="169943" y="13193"/>
                  </a:cubicBezTo>
                  <a:cubicBezTo>
                    <a:pt x="175171" y="10852"/>
                    <a:pt x="180582" y="8512"/>
                    <a:pt x="185992" y="9575"/>
                  </a:cubicBezTo>
                  <a:cubicBezTo>
                    <a:pt x="187329" y="9849"/>
                    <a:pt x="188485" y="10153"/>
                    <a:pt x="189548" y="10457"/>
                  </a:cubicBezTo>
                  <a:cubicBezTo>
                    <a:pt x="195020" y="12098"/>
                    <a:pt x="200005" y="14743"/>
                    <a:pt x="204837" y="17326"/>
                  </a:cubicBezTo>
                  <a:cubicBezTo>
                    <a:pt x="211676" y="21004"/>
                    <a:pt x="218120" y="24469"/>
                    <a:pt x="225780" y="25168"/>
                  </a:cubicBezTo>
                  <a:cubicBezTo>
                    <a:pt x="225841" y="25168"/>
                    <a:pt x="225932" y="25229"/>
                    <a:pt x="225871" y="25320"/>
                  </a:cubicBezTo>
                  <a:cubicBezTo>
                    <a:pt x="225932" y="25503"/>
                    <a:pt x="225871" y="25533"/>
                    <a:pt x="225810" y="2553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861576" y="4291347"/>
              <a:ext cx="6621932" cy="744380"/>
            </a:xfrm>
            <a:custGeom>
              <a:avLst/>
              <a:gdLst/>
              <a:ahLst/>
              <a:cxnLst/>
              <a:rect l="l" t="t" r="r" b="b"/>
              <a:pathLst>
                <a:path w="227148" h="25534" extrusionOk="0">
                  <a:moveTo>
                    <a:pt x="226995" y="25533"/>
                  </a:moveTo>
                  <a:cubicBezTo>
                    <a:pt x="226995" y="25533"/>
                    <a:pt x="226965" y="25533"/>
                    <a:pt x="226995" y="25533"/>
                  </a:cubicBezTo>
                  <a:cubicBezTo>
                    <a:pt x="219275" y="24864"/>
                    <a:pt x="212831" y="21460"/>
                    <a:pt x="205992" y="17904"/>
                  </a:cubicBezTo>
                  <a:cubicBezTo>
                    <a:pt x="201007" y="15320"/>
                    <a:pt x="195870" y="12615"/>
                    <a:pt x="190217" y="11065"/>
                  </a:cubicBezTo>
                  <a:cubicBezTo>
                    <a:pt x="189153" y="10761"/>
                    <a:pt x="187967" y="10487"/>
                    <a:pt x="186600" y="10244"/>
                  </a:cubicBezTo>
                  <a:cubicBezTo>
                    <a:pt x="181432" y="9363"/>
                    <a:pt x="176235" y="11764"/>
                    <a:pt x="171219" y="14165"/>
                  </a:cubicBezTo>
                  <a:cubicBezTo>
                    <a:pt x="168362" y="15503"/>
                    <a:pt x="165444" y="16901"/>
                    <a:pt x="162587" y="17630"/>
                  </a:cubicBezTo>
                  <a:lnTo>
                    <a:pt x="161371" y="17934"/>
                  </a:lnTo>
                  <a:cubicBezTo>
                    <a:pt x="152891" y="20153"/>
                    <a:pt x="141280" y="23193"/>
                    <a:pt x="134714" y="21126"/>
                  </a:cubicBezTo>
                  <a:cubicBezTo>
                    <a:pt x="134349" y="21004"/>
                    <a:pt x="134015" y="20852"/>
                    <a:pt x="133650" y="20639"/>
                  </a:cubicBezTo>
                  <a:cubicBezTo>
                    <a:pt x="130702" y="18876"/>
                    <a:pt x="126842" y="18056"/>
                    <a:pt x="122738" y="17174"/>
                  </a:cubicBezTo>
                  <a:cubicBezTo>
                    <a:pt x="118027" y="16171"/>
                    <a:pt x="113164" y="15168"/>
                    <a:pt x="108969" y="12615"/>
                  </a:cubicBezTo>
                  <a:cubicBezTo>
                    <a:pt x="106841" y="11338"/>
                    <a:pt x="104774" y="9819"/>
                    <a:pt x="102738" y="8360"/>
                  </a:cubicBezTo>
                  <a:cubicBezTo>
                    <a:pt x="97023" y="4256"/>
                    <a:pt x="91613" y="335"/>
                    <a:pt x="85655" y="1034"/>
                  </a:cubicBezTo>
                  <a:cubicBezTo>
                    <a:pt x="80063" y="1673"/>
                    <a:pt x="74835" y="4895"/>
                    <a:pt x="69758" y="8025"/>
                  </a:cubicBezTo>
                  <a:cubicBezTo>
                    <a:pt x="67479" y="9423"/>
                    <a:pt x="65169" y="10852"/>
                    <a:pt x="62828" y="12037"/>
                  </a:cubicBezTo>
                  <a:lnTo>
                    <a:pt x="62403" y="12281"/>
                  </a:lnTo>
                  <a:cubicBezTo>
                    <a:pt x="60549" y="13223"/>
                    <a:pt x="58634" y="14226"/>
                    <a:pt x="56658" y="14803"/>
                  </a:cubicBezTo>
                  <a:cubicBezTo>
                    <a:pt x="53466" y="15837"/>
                    <a:pt x="49485" y="17235"/>
                    <a:pt x="45290" y="18724"/>
                  </a:cubicBezTo>
                  <a:cubicBezTo>
                    <a:pt x="41703" y="20001"/>
                    <a:pt x="37965" y="21308"/>
                    <a:pt x="34104" y="22615"/>
                  </a:cubicBezTo>
                  <a:cubicBezTo>
                    <a:pt x="28177" y="24621"/>
                    <a:pt x="23405" y="25533"/>
                    <a:pt x="18177" y="23983"/>
                  </a:cubicBezTo>
                  <a:cubicBezTo>
                    <a:pt x="15654" y="23223"/>
                    <a:pt x="13222" y="22402"/>
                    <a:pt x="10912" y="21642"/>
                  </a:cubicBezTo>
                  <a:cubicBezTo>
                    <a:pt x="6779" y="20275"/>
                    <a:pt x="3253" y="19120"/>
                    <a:pt x="122" y="18512"/>
                  </a:cubicBezTo>
                  <a:cubicBezTo>
                    <a:pt x="61" y="18512"/>
                    <a:pt x="0" y="18421"/>
                    <a:pt x="0" y="18360"/>
                  </a:cubicBezTo>
                  <a:cubicBezTo>
                    <a:pt x="0" y="18269"/>
                    <a:pt x="92" y="18238"/>
                    <a:pt x="152" y="18238"/>
                  </a:cubicBezTo>
                  <a:cubicBezTo>
                    <a:pt x="3283" y="18876"/>
                    <a:pt x="6991" y="20092"/>
                    <a:pt x="10943" y="21399"/>
                  </a:cubicBezTo>
                  <a:cubicBezTo>
                    <a:pt x="13283" y="22159"/>
                    <a:pt x="15654" y="22949"/>
                    <a:pt x="18207" y="23709"/>
                  </a:cubicBezTo>
                  <a:cubicBezTo>
                    <a:pt x="23405" y="25260"/>
                    <a:pt x="28086" y="24348"/>
                    <a:pt x="33983" y="22342"/>
                  </a:cubicBezTo>
                  <a:cubicBezTo>
                    <a:pt x="37843" y="21004"/>
                    <a:pt x="41582" y="19728"/>
                    <a:pt x="45199" y="18481"/>
                  </a:cubicBezTo>
                  <a:cubicBezTo>
                    <a:pt x="49393" y="16992"/>
                    <a:pt x="53406" y="15563"/>
                    <a:pt x="56597" y="14560"/>
                  </a:cubicBezTo>
                  <a:cubicBezTo>
                    <a:pt x="58512" y="13922"/>
                    <a:pt x="60427" y="12949"/>
                    <a:pt x="62281" y="12007"/>
                  </a:cubicBezTo>
                  <a:lnTo>
                    <a:pt x="62707" y="11764"/>
                  </a:lnTo>
                  <a:cubicBezTo>
                    <a:pt x="65017" y="10609"/>
                    <a:pt x="67388" y="9150"/>
                    <a:pt x="69607" y="7752"/>
                  </a:cubicBezTo>
                  <a:cubicBezTo>
                    <a:pt x="74713" y="4621"/>
                    <a:pt x="80002" y="1369"/>
                    <a:pt x="85625" y="730"/>
                  </a:cubicBezTo>
                  <a:cubicBezTo>
                    <a:pt x="91704" y="1"/>
                    <a:pt x="97115" y="3952"/>
                    <a:pt x="102890" y="8086"/>
                  </a:cubicBezTo>
                  <a:cubicBezTo>
                    <a:pt x="104926" y="9545"/>
                    <a:pt x="106993" y="11065"/>
                    <a:pt x="109121" y="12341"/>
                  </a:cubicBezTo>
                  <a:cubicBezTo>
                    <a:pt x="113285" y="14864"/>
                    <a:pt x="118148" y="15867"/>
                    <a:pt x="122799" y="16870"/>
                  </a:cubicBezTo>
                  <a:cubicBezTo>
                    <a:pt x="126963" y="17752"/>
                    <a:pt x="130823" y="18573"/>
                    <a:pt x="133802" y="20335"/>
                  </a:cubicBezTo>
                  <a:cubicBezTo>
                    <a:pt x="134137" y="20548"/>
                    <a:pt x="134471" y="20670"/>
                    <a:pt x="134775" y="20791"/>
                  </a:cubicBezTo>
                  <a:cubicBezTo>
                    <a:pt x="141280" y="22798"/>
                    <a:pt x="152830" y="19788"/>
                    <a:pt x="161310" y="17600"/>
                  </a:cubicBezTo>
                  <a:lnTo>
                    <a:pt x="162526" y="17296"/>
                  </a:lnTo>
                  <a:cubicBezTo>
                    <a:pt x="165353" y="16566"/>
                    <a:pt x="168301" y="15168"/>
                    <a:pt x="171098" y="13831"/>
                  </a:cubicBezTo>
                  <a:cubicBezTo>
                    <a:pt x="176143" y="11430"/>
                    <a:pt x="181402" y="8968"/>
                    <a:pt x="186691" y="9879"/>
                  </a:cubicBezTo>
                  <a:cubicBezTo>
                    <a:pt x="188059" y="10092"/>
                    <a:pt x="189214" y="10366"/>
                    <a:pt x="190277" y="10670"/>
                  </a:cubicBezTo>
                  <a:cubicBezTo>
                    <a:pt x="195992" y="12220"/>
                    <a:pt x="201129" y="14925"/>
                    <a:pt x="206083" y="17539"/>
                  </a:cubicBezTo>
                  <a:cubicBezTo>
                    <a:pt x="212892" y="21126"/>
                    <a:pt x="219366" y="24500"/>
                    <a:pt x="226995" y="25138"/>
                  </a:cubicBezTo>
                  <a:cubicBezTo>
                    <a:pt x="227056" y="25138"/>
                    <a:pt x="227147" y="25229"/>
                    <a:pt x="227117" y="25290"/>
                  </a:cubicBezTo>
                  <a:cubicBezTo>
                    <a:pt x="227117" y="25503"/>
                    <a:pt x="227056" y="25533"/>
                    <a:pt x="226995" y="2553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824348" y="4294029"/>
              <a:ext cx="6654729" cy="758519"/>
            </a:xfrm>
            <a:custGeom>
              <a:avLst/>
              <a:gdLst/>
              <a:ahLst/>
              <a:cxnLst/>
              <a:rect l="l" t="t" r="r" b="b"/>
              <a:pathLst>
                <a:path w="228273" h="26019" extrusionOk="0">
                  <a:moveTo>
                    <a:pt x="23618" y="25532"/>
                  </a:moveTo>
                  <a:cubicBezTo>
                    <a:pt x="21916" y="25532"/>
                    <a:pt x="20214" y="25320"/>
                    <a:pt x="18421" y="24833"/>
                  </a:cubicBezTo>
                  <a:cubicBezTo>
                    <a:pt x="15685" y="24104"/>
                    <a:pt x="13132" y="23344"/>
                    <a:pt x="10639" y="22645"/>
                  </a:cubicBezTo>
                  <a:cubicBezTo>
                    <a:pt x="6566" y="21459"/>
                    <a:pt x="3071" y="20426"/>
                    <a:pt x="122" y="19848"/>
                  </a:cubicBezTo>
                  <a:cubicBezTo>
                    <a:pt x="31" y="19848"/>
                    <a:pt x="1" y="19788"/>
                    <a:pt x="1" y="19696"/>
                  </a:cubicBezTo>
                  <a:cubicBezTo>
                    <a:pt x="1" y="19636"/>
                    <a:pt x="62" y="19605"/>
                    <a:pt x="153" y="19605"/>
                  </a:cubicBezTo>
                  <a:cubicBezTo>
                    <a:pt x="3101" y="20152"/>
                    <a:pt x="6597" y="21186"/>
                    <a:pt x="10670" y="22402"/>
                  </a:cubicBezTo>
                  <a:cubicBezTo>
                    <a:pt x="13132" y="23131"/>
                    <a:pt x="15715" y="23891"/>
                    <a:pt x="18421" y="24590"/>
                  </a:cubicBezTo>
                  <a:cubicBezTo>
                    <a:pt x="23679" y="26019"/>
                    <a:pt x="28573" y="25046"/>
                    <a:pt x="34317" y="23161"/>
                  </a:cubicBezTo>
                  <a:cubicBezTo>
                    <a:pt x="39546" y="21459"/>
                    <a:pt x="44682" y="19696"/>
                    <a:pt x="49151" y="18146"/>
                  </a:cubicBezTo>
                  <a:cubicBezTo>
                    <a:pt x="52099" y="17143"/>
                    <a:pt x="54835" y="16201"/>
                    <a:pt x="57114" y="15441"/>
                  </a:cubicBezTo>
                  <a:cubicBezTo>
                    <a:pt x="59181" y="14772"/>
                    <a:pt x="61218" y="13617"/>
                    <a:pt x="63133" y="12523"/>
                  </a:cubicBezTo>
                  <a:cubicBezTo>
                    <a:pt x="65473" y="11246"/>
                    <a:pt x="67753" y="9666"/>
                    <a:pt x="69941" y="8207"/>
                  </a:cubicBezTo>
                  <a:cubicBezTo>
                    <a:pt x="74957" y="4803"/>
                    <a:pt x="80154" y="1277"/>
                    <a:pt x="85777" y="638"/>
                  </a:cubicBezTo>
                  <a:cubicBezTo>
                    <a:pt x="91522" y="0"/>
                    <a:pt x="96568" y="3982"/>
                    <a:pt x="101978" y="8207"/>
                  </a:cubicBezTo>
                  <a:cubicBezTo>
                    <a:pt x="104288" y="9970"/>
                    <a:pt x="106659" y="11885"/>
                    <a:pt x="109091" y="13313"/>
                  </a:cubicBezTo>
                  <a:cubicBezTo>
                    <a:pt x="113103" y="15745"/>
                    <a:pt x="117906" y="16596"/>
                    <a:pt x="122526" y="17386"/>
                  </a:cubicBezTo>
                  <a:cubicBezTo>
                    <a:pt x="126933" y="18146"/>
                    <a:pt x="131067" y="18876"/>
                    <a:pt x="134076" y="20912"/>
                  </a:cubicBezTo>
                  <a:cubicBezTo>
                    <a:pt x="134411" y="21155"/>
                    <a:pt x="134714" y="21307"/>
                    <a:pt x="135018" y="21429"/>
                  </a:cubicBezTo>
                  <a:cubicBezTo>
                    <a:pt x="141523" y="23739"/>
                    <a:pt x="153651" y="20699"/>
                    <a:pt x="162466" y="18450"/>
                  </a:cubicBezTo>
                  <a:lnTo>
                    <a:pt x="163043" y="18298"/>
                  </a:lnTo>
                  <a:cubicBezTo>
                    <a:pt x="165992" y="17538"/>
                    <a:pt x="169062" y="15988"/>
                    <a:pt x="172040" y="14499"/>
                  </a:cubicBezTo>
                  <a:cubicBezTo>
                    <a:pt x="176965" y="12006"/>
                    <a:pt x="182101" y="9423"/>
                    <a:pt x="187177" y="10213"/>
                  </a:cubicBezTo>
                  <a:cubicBezTo>
                    <a:pt x="188545" y="10426"/>
                    <a:pt x="189761" y="10669"/>
                    <a:pt x="190886" y="10912"/>
                  </a:cubicBezTo>
                  <a:cubicBezTo>
                    <a:pt x="196813" y="12401"/>
                    <a:pt x="202132" y="15137"/>
                    <a:pt x="207269" y="17751"/>
                  </a:cubicBezTo>
                  <a:cubicBezTo>
                    <a:pt x="214047" y="21216"/>
                    <a:pt x="220461" y="24529"/>
                    <a:pt x="228120" y="25168"/>
                  </a:cubicBezTo>
                  <a:cubicBezTo>
                    <a:pt x="228181" y="25168"/>
                    <a:pt x="228272" y="25259"/>
                    <a:pt x="228212" y="25320"/>
                  </a:cubicBezTo>
                  <a:cubicBezTo>
                    <a:pt x="228212" y="25411"/>
                    <a:pt x="228151" y="25472"/>
                    <a:pt x="228060" y="25441"/>
                  </a:cubicBezTo>
                  <a:cubicBezTo>
                    <a:pt x="220370" y="24803"/>
                    <a:pt x="213926" y="21490"/>
                    <a:pt x="207087" y="17994"/>
                  </a:cubicBezTo>
                  <a:cubicBezTo>
                    <a:pt x="201980" y="15380"/>
                    <a:pt x="196691" y="12675"/>
                    <a:pt x="190795" y="11186"/>
                  </a:cubicBezTo>
                  <a:cubicBezTo>
                    <a:pt x="189731" y="10912"/>
                    <a:pt x="188515" y="10699"/>
                    <a:pt x="187147" y="10486"/>
                  </a:cubicBezTo>
                  <a:cubicBezTo>
                    <a:pt x="182132" y="9666"/>
                    <a:pt x="177056" y="12249"/>
                    <a:pt x="172132" y="14711"/>
                  </a:cubicBezTo>
                  <a:cubicBezTo>
                    <a:pt x="169183" y="16231"/>
                    <a:pt x="166052" y="17812"/>
                    <a:pt x="163074" y="18572"/>
                  </a:cubicBezTo>
                  <a:lnTo>
                    <a:pt x="162496" y="18724"/>
                  </a:lnTo>
                  <a:cubicBezTo>
                    <a:pt x="153651" y="20943"/>
                    <a:pt x="141493" y="23982"/>
                    <a:pt x="134897" y="21672"/>
                  </a:cubicBezTo>
                  <a:cubicBezTo>
                    <a:pt x="134563" y="21550"/>
                    <a:pt x="134259" y="21368"/>
                    <a:pt x="133894" y="21155"/>
                  </a:cubicBezTo>
                  <a:cubicBezTo>
                    <a:pt x="130915" y="19149"/>
                    <a:pt x="126812" y="18420"/>
                    <a:pt x="122435" y="17660"/>
                  </a:cubicBezTo>
                  <a:cubicBezTo>
                    <a:pt x="117784" y="16870"/>
                    <a:pt x="112982" y="16018"/>
                    <a:pt x="108909" y="13556"/>
                  </a:cubicBezTo>
                  <a:cubicBezTo>
                    <a:pt x="106477" y="12067"/>
                    <a:pt x="104106" y="10213"/>
                    <a:pt x="101766" y="8389"/>
                  </a:cubicBezTo>
                  <a:cubicBezTo>
                    <a:pt x="96446" y="4195"/>
                    <a:pt x="91401" y="243"/>
                    <a:pt x="85808" y="912"/>
                  </a:cubicBezTo>
                  <a:cubicBezTo>
                    <a:pt x="80276" y="1550"/>
                    <a:pt x="75109" y="5046"/>
                    <a:pt x="70093" y="8420"/>
                  </a:cubicBezTo>
                  <a:cubicBezTo>
                    <a:pt x="67874" y="9909"/>
                    <a:pt x="65564" y="11459"/>
                    <a:pt x="63285" y="12766"/>
                  </a:cubicBezTo>
                  <a:cubicBezTo>
                    <a:pt x="61309" y="13860"/>
                    <a:pt x="59272" y="14985"/>
                    <a:pt x="57175" y="15684"/>
                  </a:cubicBezTo>
                  <a:cubicBezTo>
                    <a:pt x="54895" y="16444"/>
                    <a:pt x="52160" y="17386"/>
                    <a:pt x="49242" y="18389"/>
                  </a:cubicBezTo>
                  <a:cubicBezTo>
                    <a:pt x="44713" y="19940"/>
                    <a:pt x="39606" y="21672"/>
                    <a:pt x="34378" y="23405"/>
                  </a:cubicBezTo>
                  <a:cubicBezTo>
                    <a:pt x="30609" y="24681"/>
                    <a:pt x="27083" y="25532"/>
                    <a:pt x="23618" y="2553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788024" y="4294029"/>
              <a:ext cx="6692831" cy="779800"/>
            </a:xfrm>
            <a:custGeom>
              <a:avLst/>
              <a:gdLst/>
              <a:ahLst/>
              <a:cxnLst/>
              <a:rect l="l" t="t" r="r" b="b"/>
              <a:pathLst>
                <a:path w="229580" h="26749" extrusionOk="0">
                  <a:moveTo>
                    <a:pt x="23648" y="26323"/>
                  </a:moveTo>
                  <a:cubicBezTo>
                    <a:pt x="22037" y="26323"/>
                    <a:pt x="20366" y="26140"/>
                    <a:pt x="18694" y="25745"/>
                  </a:cubicBezTo>
                  <a:cubicBezTo>
                    <a:pt x="15715" y="25076"/>
                    <a:pt x="12919" y="24347"/>
                    <a:pt x="10213" y="23617"/>
                  </a:cubicBezTo>
                  <a:cubicBezTo>
                    <a:pt x="6292" y="22584"/>
                    <a:pt x="2918" y="21733"/>
                    <a:pt x="92" y="21216"/>
                  </a:cubicBezTo>
                  <a:cubicBezTo>
                    <a:pt x="31" y="21216"/>
                    <a:pt x="1" y="21155"/>
                    <a:pt x="1" y="21064"/>
                  </a:cubicBezTo>
                  <a:cubicBezTo>
                    <a:pt x="1" y="21003"/>
                    <a:pt x="61" y="20973"/>
                    <a:pt x="152" y="20973"/>
                  </a:cubicBezTo>
                  <a:cubicBezTo>
                    <a:pt x="2949" y="21459"/>
                    <a:pt x="6323" y="22371"/>
                    <a:pt x="10244" y="23344"/>
                  </a:cubicBezTo>
                  <a:cubicBezTo>
                    <a:pt x="12949" y="24043"/>
                    <a:pt x="15715" y="24772"/>
                    <a:pt x="18694" y="25472"/>
                  </a:cubicBezTo>
                  <a:cubicBezTo>
                    <a:pt x="24013" y="26748"/>
                    <a:pt x="28937" y="25775"/>
                    <a:pt x="34712" y="23952"/>
                  </a:cubicBezTo>
                  <a:cubicBezTo>
                    <a:pt x="43193" y="21307"/>
                    <a:pt x="51430" y="18481"/>
                    <a:pt x="56901" y="16657"/>
                  </a:cubicBezTo>
                  <a:lnTo>
                    <a:pt x="57752" y="16414"/>
                  </a:lnTo>
                  <a:cubicBezTo>
                    <a:pt x="59758" y="15715"/>
                    <a:pt x="61704" y="14620"/>
                    <a:pt x="63771" y="13313"/>
                  </a:cubicBezTo>
                  <a:cubicBezTo>
                    <a:pt x="66020" y="11945"/>
                    <a:pt x="68269" y="10274"/>
                    <a:pt x="70427" y="8693"/>
                  </a:cubicBezTo>
                  <a:cubicBezTo>
                    <a:pt x="75412" y="5046"/>
                    <a:pt x="80549" y="1246"/>
                    <a:pt x="86112" y="608"/>
                  </a:cubicBezTo>
                  <a:cubicBezTo>
                    <a:pt x="91583" y="0"/>
                    <a:pt x="96385" y="4103"/>
                    <a:pt x="101461" y="8420"/>
                  </a:cubicBezTo>
                  <a:cubicBezTo>
                    <a:pt x="103954" y="10547"/>
                    <a:pt x="106537" y="12766"/>
                    <a:pt x="109182" y="14316"/>
                  </a:cubicBezTo>
                  <a:cubicBezTo>
                    <a:pt x="113133" y="16657"/>
                    <a:pt x="117875" y="17325"/>
                    <a:pt x="122526" y="17964"/>
                  </a:cubicBezTo>
                  <a:cubicBezTo>
                    <a:pt x="127146" y="18602"/>
                    <a:pt x="131523" y="19180"/>
                    <a:pt x="134532" y="21490"/>
                  </a:cubicBezTo>
                  <a:cubicBezTo>
                    <a:pt x="134866" y="21763"/>
                    <a:pt x="135170" y="21915"/>
                    <a:pt x="135474" y="22067"/>
                  </a:cubicBezTo>
                  <a:cubicBezTo>
                    <a:pt x="141979" y="24681"/>
                    <a:pt x="155110" y="21490"/>
                    <a:pt x="163773" y="19362"/>
                  </a:cubicBezTo>
                  <a:cubicBezTo>
                    <a:pt x="166873" y="18602"/>
                    <a:pt x="170064" y="16900"/>
                    <a:pt x="173165" y="15228"/>
                  </a:cubicBezTo>
                  <a:cubicBezTo>
                    <a:pt x="177998" y="12614"/>
                    <a:pt x="183013" y="9909"/>
                    <a:pt x="187998" y="10578"/>
                  </a:cubicBezTo>
                  <a:cubicBezTo>
                    <a:pt x="189427" y="10790"/>
                    <a:pt x="190612" y="11003"/>
                    <a:pt x="191706" y="11246"/>
                  </a:cubicBezTo>
                  <a:cubicBezTo>
                    <a:pt x="197877" y="12645"/>
                    <a:pt x="203348" y="15380"/>
                    <a:pt x="208606" y="18025"/>
                  </a:cubicBezTo>
                  <a:cubicBezTo>
                    <a:pt x="215384" y="21429"/>
                    <a:pt x="221768" y="24620"/>
                    <a:pt x="229427" y="25259"/>
                  </a:cubicBezTo>
                  <a:cubicBezTo>
                    <a:pt x="229518" y="25259"/>
                    <a:pt x="229579" y="25320"/>
                    <a:pt x="229549" y="25411"/>
                  </a:cubicBezTo>
                  <a:cubicBezTo>
                    <a:pt x="229549" y="25472"/>
                    <a:pt x="229458" y="25563"/>
                    <a:pt x="229397" y="25532"/>
                  </a:cubicBezTo>
                  <a:cubicBezTo>
                    <a:pt x="221676" y="24864"/>
                    <a:pt x="215263" y="21672"/>
                    <a:pt x="208454" y="18298"/>
                  </a:cubicBezTo>
                  <a:cubicBezTo>
                    <a:pt x="203165" y="15684"/>
                    <a:pt x="197755" y="12949"/>
                    <a:pt x="191585" y="11550"/>
                  </a:cubicBezTo>
                  <a:cubicBezTo>
                    <a:pt x="190490" y="11277"/>
                    <a:pt x="189305" y="11094"/>
                    <a:pt x="187907" y="10882"/>
                  </a:cubicBezTo>
                  <a:cubicBezTo>
                    <a:pt x="183013" y="10213"/>
                    <a:pt x="178028" y="12918"/>
                    <a:pt x="173226" y="15502"/>
                  </a:cubicBezTo>
                  <a:cubicBezTo>
                    <a:pt x="170125" y="17174"/>
                    <a:pt x="166934" y="18906"/>
                    <a:pt x="163803" y="19666"/>
                  </a:cubicBezTo>
                  <a:cubicBezTo>
                    <a:pt x="155110" y="21794"/>
                    <a:pt x="141918" y="25016"/>
                    <a:pt x="135322" y="22371"/>
                  </a:cubicBezTo>
                  <a:cubicBezTo>
                    <a:pt x="134988" y="22219"/>
                    <a:pt x="134684" y="22037"/>
                    <a:pt x="134289" y="21763"/>
                  </a:cubicBezTo>
                  <a:cubicBezTo>
                    <a:pt x="131340" y="19514"/>
                    <a:pt x="126994" y="18906"/>
                    <a:pt x="122404" y="18298"/>
                  </a:cubicBezTo>
                  <a:cubicBezTo>
                    <a:pt x="117753" y="17660"/>
                    <a:pt x="112981" y="17022"/>
                    <a:pt x="108939" y="14620"/>
                  </a:cubicBezTo>
                  <a:cubicBezTo>
                    <a:pt x="106294" y="13009"/>
                    <a:pt x="103711" y="10821"/>
                    <a:pt x="101188" y="8693"/>
                  </a:cubicBezTo>
                  <a:cubicBezTo>
                    <a:pt x="96173" y="4407"/>
                    <a:pt x="91431" y="334"/>
                    <a:pt x="86081" y="942"/>
                  </a:cubicBezTo>
                  <a:cubicBezTo>
                    <a:pt x="80580" y="1550"/>
                    <a:pt x="75473" y="5319"/>
                    <a:pt x="70549" y="8967"/>
                  </a:cubicBezTo>
                  <a:cubicBezTo>
                    <a:pt x="68360" y="10547"/>
                    <a:pt x="66081" y="12219"/>
                    <a:pt x="63862" y="13587"/>
                  </a:cubicBezTo>
                  <a:cubicBezTo>
                    <a:pt x="61734" y="14894"/>
                    <a:pt x="59819" y="15988"/>
                    <a:pt x="57783" y="16718"/>
                  </a:cubicBezTo>
                  <a:lnTo>
                    <a:pt x="56932" y="16961"/>
                  </a:lnTo>
                  <a:cubicBezTo>
                    <a:pt x="51460" y="18845"/>
                    <a:pt x="43223" y="21611"/>
                    <a:pt x="34743" y="24256"/>
                  </a:cubicBezTo>
                  <a:cubicBezTo>
                    <a:pt x="30883" y="25472"/>
                    <a:pt x="27265" y="26323"/>
                    <a:pt x="23648" y="2632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52575" y="4292251"/>
              <a:ext cx="6730933" cy="803705"/>
            </a:xfrm>
            <a:custGeom>
              <a:avLst/>
              <a:gdLst/>
              <a:ahLst/>
              <a:cxnLst/>
              <a:rect l="l" t="t" r="r" b="b"/>
              <a:pathLst>
                <a:path w="230887" h="27569" extrusionOk="0">
                  <a:moveTo>
                    <a:pt x="23618" y="27174"/>
                  </a:moveTo>
                  <a:cubicBezTo>
                    <a:pt x="22068" y="27174"/>
                    <a:pt x="20518" y="27022"/>
                    <a:pt x="18907" y="26718"/>
                  </a:cubicBezTo>
                  <a:cubicBezTo>
                    <a:pt x="15563" y="26049"/>
                    <a:pt x="12341" y="25320"/>
                    <a:pt x="9484" y="24681"/>
                  </a:cubicBezTo>
                  <a:cubicBezTo>
                    <a:pt x="5837" y="23830"/>
                    <a:pt x="2645" y="23162"/>
                    <a:pt x="92" y="22706"/>
                  </a:cubicBezTo>
                  <a:cubicBezTo>
                    <a:pt x="31" y="22706"/>
                    <a:pt x="1" y="22615"/>
                    <a:pt x="1" y="22554"/>
                  </a:cubicBezTo>
                  <a:cubicBezTo>
                    <a:pt x="1" y="22463"/>
                    <a:pt x="61" y="22432"/>
                    <a:pt x="153" y="22432"/>
                  </a:cubicBezTo>
                  <a:cubicBezTo>
                    <a:pt x="2736" y="22888"/>
                    <a:pt x="5867" y="23557"/>
                    <a:pt x="9575" y="24408"/>
                  </a:cubicBezTo>
                  <a:cubicBezTo>
                    <a:pt x="12402" y="25046"/>
                    <a:pt x="15654" y="25776"/>
                    <a:pt x="18998" y="26444"/>
                  </a:cubicBezTo>
                  <a:cubicBezTo>
                    <a:pt x="24348" y="27569"/>
                    <a:pt x="29363" y="26596"/>
                    <a:pt x="35169" y="24833"/>
                  </a:cubicBezTo>
                  <a:cubicBezTo>
                    <a:pt x="43102" y="22402"/>
                    <a:pt x="51795" y="19605"/>
                    <a:pt x="58391" y="17326"/>
                  </a:cubicBezTo>
                  <a:cubicBezTo>
                    <a:pt x="60488" y="16627"/>
                    <a:pt x="62494" y="15350"/>
                    <a:pt x="64379" y="14104"/>
                  </a:cubicBezTo>
                  <a:cubicBezTo>
                    <a:pt x="66598" y="12675"/>
                    <a:pt x="68786" y="10882"/>
                    <a:pt x="70914" y="9180"/>
                  </a:cubicBezTo>
                  <a:cubicBezTo>
                    <a:pt x="75838" y="5259"/>
                    <a:pt x="80884" y="1186"/>
                    <a:pt x="86416" y="578"/>
                  </a:cubicBezTo>
                  <a:cubicBezTo>
                    <a:pt x="91705" y="0"/>
                    <a:pt x="96264" y="4256"/>
                    <a:pt x="101097" y="8754"/>
                  </a:cubicBezTo>
                  <a:cubicBezTo>
                    <a:pt x="103711" y="11186"/>
                    <a:pt x="106416" y="13678"/>
                    <a:pt x="109212" y="15350"/>
                  </a:cubicBezTo>
                  <a:cubicBezTo>
                    <a:pt x="113103" y="17690"/>
                    <a:pt x="117875" y="18146"/>
                    <a:pt x="122495" y="18633"/>
                  </a:cubicBezTo>
                  <a:cubicBezTo>
                    <a:pt x="127298" y="19119"/>
                    <a:pt x="131857" y="19575"/>
                    <a:pt x="134897" y="22128"/>
                  </a:cubicBezTo>
                  <a:cubicBezTo>
                    <a:pt x="135201" y="22371"/>
                    <a:pt x="135505" y="22584"/>
                    <a:pt x="135809" y="22736"/>
                  </a:cubicBezTo>
                  <a:cubicBezTo>
                    <a:pt x="142313" y="25684"/>
                    <a:pt x="156660" y="22280"/>
                    <a:pt x="164411" y="20456"/>
                  </a:cubicBezTo>
                  <a:cubicBezTo>
                    <a:pt x="167603" y="19697"/>
                    <a:pt x="170916" y="17782"/>
                    <a:pt x="174107" y="15958"/>
                  </a:cubicBezTo>
                  <a:cubicBezTo>
                    <a:pt x="178849" y="13222"/>
                    <a:pt x="183773" y="10426"/>
                    <a:pt x="188667" y="10973"/>
                  </a:cubicBezTo>
                  <a:cubicBezTo>
                    <a:pt x="190095" y="11125"/>
                    <a:pt x="191311" y="11338"/>
                    <a:pt x="192436" y="11551"/>
                  </a:cubicBezTo>
                  <a:cubicBezTo>
                    <a:pt x="198819" y="12888"/>
                    <a:pt x="204442" y="15624"/>
                    <a:pt x="209913" y="18268"/>
                  </a:cubicBezTo>
                  <a:cubicBezTo>
                    <a:pt x="216661" y="21581"/>
                    <a:pt x="223014" y="24712"/>
                    <a:pt x="230734" y="25320"/>
                  </a:cubicBezTo>
                  <a:cubicBezTo>
                    <a:pt x="230795" y="25320"/>
                    <a:pt x="230886" y="25381"/>
                    <a:pt x="230826" y="25472"/>
                  </a:cubicBezTo>
                  <a:cubicBezTo>
                    <a:pt x="230826" y="25533"/>
                    <a:pt x="230765" y="25624"/>
                    <a:pt x="230674" y="25563"/>
                  </a:cubicBezTo>
                  <a:cubicBezTo>
                    <a:pt x="222923" y="24955"/>
                    <a:pt x="216540" y="21855"/>
                    <a:pt x="209792" y="18542"/>
                  </a:cubicBezTo>
                  <a:cubicBezTo>
                    <a:pt x="204351" y="15897"/>
                    <a:pt x="198758" y="13162"/>
                    <a:pt x="192375" y="11854"/>
                  </a:cubicBezTo>
                  <a:cubicBezTo>
                    <a:pt x="191281" y="11642"/>
                    <a:pt x="190065" y="11429"/>
                    <a:pt x="188636" y="11277"/>
                  </a:cubicBezTo>
                  <a:cubicBezTo>
                    <a:pt x="183803" y="10730"/>
                    <a:pt x="178940" y="13526"/>
                    <a:pt x="174259" y="16262"/>
                  </a:cubicBezTo>
                  <a:cubicBezTo>
                    <a:pt x="171037" y="18116"/>
                    <a:pt x="167724" y="20031"/>
                    <a:pt x="164502" y="20791"/>
                  </a:cubicBezTo>
                  <a:cubicBezTo>
                    <a:pt x="156751" y="22615"/>
                    <a:pt x="142313" y="26019"/>
                    <a:pt x="135748" y="23070"/>
                  </a:cubicBezTo>
                  <a:cubicBezTo>
                    <a:pt x="135383" y="22918"/>
                    <a:pt x="135079" y="22675"/>
                    <a:pt x="134745" y="22432"/>
                  </a:cubicBezTo>
                  <a:cubicBezTo>
                    <a:pt x="131827" y="19940"/>
                    <a:pt x="127298" y="19484"/>
                    <a:pt x="122526" y="18997"/>
                  </a:cubicBezTo>
                  <a:cubicBezTo>
                    <a:pt x="117875" y="18542"/>
                    <a:pt x="113042" y="18055"/>
                    <a:pt x="109091" y="15684"/>
                  </a:cubicBezTo>
                  <a:cubicBezTo>
                    <a:pt x="106264" y="14013"/>
                    <a:pt x="103559" y="11490"/>
                    <a:pt x="100945" y="9058"/>
                  </a:cubicBezTo>
                  <a:cubicBezTo>
                    <a:pt x="96142" y="4590"/>
                    <a:pt x="91613" y="395"/>
                    <a:pt x="86507" y="942"/>
                  </a:cubicBezTo>
                  <a:cubicBezTo>
                    <a:pt x="81036" y="1550"/>
                    <a:pt x="76020" y="5593"/>
                    <a:pt x="71157" y="9514"/>
                  </a:cubicBezTo>
                  <a:cubicBezTo>
                    <a:pt x="69029" y="11216"/>
                    <a:pt x="66810" y="13010"/>
                    <a:pt x="64561" y="14438"/>
                  </a:cubicBezTo>
                  <a:cubicBezTo>
                    <a:pt x="62677" y="15684"/>
                    <a:pt x="60610" y="16991"/>
                    <a:pt x="58482" y="17721"/>
                  </a:cubicBezTo>
                  <a:cubicBezTo>
                    <a:pt x="51886" y="20001"/>
                    <a:pt x="43223" y="22767"/>
                    <a:pt x="35229" y="25198"/>
                  </a:cubicBezTo>
                  <a:cubicBezTo>
                    <a:pt x="31095" y="26353"/>
                    <a:pt x="27387" y="27174"/>
                    <a:pt x="23618" y="27174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716251" y="4291347"/>
              <a:ext cx="6767257" cy="826765"/>
            </a:xfrm>
            <a:custGeom>
              <a:avLst/>
              <a:gdLst/>
              <a:ahLst/>
              <a:cxnLst/>
              <a:rect l="l" t="t" r="r" b="b"/>
              <a:pathLst>
                <a:path w="232133" h="28360" extrusionOk="0">
                  <a:moveTo>
                    <a:pt x="23527" y="27995"/>
                  </a:moveTo>
                  <a:cubicBezTo>
                    <a:pt x="22098" y="27995"/>
                    <a:pt x="20639" y="27904"/>
                    <a:pt x="19211" y="27630"/>
                  </a:cubicBezTo>
                  <a:cubicBezTo>
                    <a:pt x="15289" y="26931"/>
                    <a:pt x="11612" y="26232"/>
                    <a:pt x="8329" y="25624"/>
                  </a:cubicBezTo>
                  <a:cubicBezTo>
                    <a:pt x="5137" y="25016"/>
                    <a:pt x="2371" y="24469"/>
                    <a:pt x="122" y="24105"/>
                  </a:cubicBezTo>
                  <a:cubicBezTo>
                    <a:pt x="61" y="24105"/>
                    <a:pt x="0" y="24013"/>
                    <a:pt x="0" y="23953"/>
                  </a:cubicBezTo>
                  <a:cubicBezTo>
                    <a:pt x="0" y="23861"/>
                    <a:pt x="92" y="23831"/>
                    <a:pt x="152" y="23831"/>
                  </a:cubicBezTo>
                  <a:cubicBezTo>
                    <a:pt x="2402" y="24196"/>
                    <a:pt x="5168" y="24743"/>
                    <a:pt x="8359" y="25351"/>
                  </a:cubicBezTo>
                  <a:cubicBezTo>
                    <a:pt x="11642" y="25989"/>
                    <a:pt x="15320" y="26688"/>
                    <a:pt x="19241" y="27357"/>
                  </a:cubicBezTo>
                  <a:cubicBezTo>
                    <a:pt x="25016" y="28360"/>
                    <a:pt x="30487" y="27144"/>
                    <a:pt x="35563" y="25655"/>
                  </a:cubicBezTo>
                  <a:cubicBezTo>
                    <a:pt x="44500" y="23041"/>
                    <a:pt x="53497" y="20214"/>
                    <a:pt x="59029" y="18269"/>
                  </a:cubicBezTo>
                  <a:cubicBezTo>
                    <a:pt x="61187" y="17509"/>
                    <a:pt x="63224" y="16110"/>
                    <a:pt x="64986" y="14895"/>
                  </a:cubicBezTo>
                  <a:cubicBezTo>
                    <a:pt x="67145" y="13344"/>
                    <a:pt x="69303" y="11490"/>
                    <a:pt x="71400" y="9667"/>
                  </a:cubicBezTo>
                  <a:cubicBezTo>
                    <a:pt x="76233" y="5472"/>
                    <a:pt x="81218" y="1095"/>
                    <a:pt x="86719" y="548"/>
                  </a:cubicBezTo>
                  <a:cubicBezTo>
                    <a:pt x="91856" y="1"/>
                    <a:pt x="96203" y="4408"/>
                    <a:pt x="100853" y="9089"/>
                  </a:cubicBezTo>
                  <a:cubicBezTo>
                    <a:pt x="103559" y="11825"/>
                    <a:pt x="106355" y="14621"/>
                    <a:pt x="109273" y="16384"/>
                  </a:cubicBezTo>
                  <a:cubicBezTo>
                    <a:pt x="113133" y="18664"/>
                    <a:pt x="117905" y="18968"/>
                    <a:pt x="122586" y="19272"/>
                  </a:cubicBezTo>
                  <a:cubicBezTo>
                    <a:pt x="127602" y="19606"/>
                    <a:pt x="132343" y="19910"/>
                    <a:pt x="135322" y="22676"/>
                  </a:cubicBezTo>
                  <a:cubicBezTo>
                    <a:pt x="135626" y="22980"/>
                    <a:pt x="135930" y="23193"/>
                    <a:pt x="136234" y="23345"/>
                  </a:cubicBezTo>
                  <a:cubicBezTo>
                    <a:pt x="142678" y="26597"/>
                    <a:pt x="157845" y="23132"/>
                    <a:pt x="165110" y="21460"/>
                  </a:cubicBezTo>
                  <a:cubicBezTo>
                    <a:pt x="168362" y="20700"/>
                    <a:pt x="171736" y="18633"/>
                    <a:pt x="175049" y="16597"/>
                  </a:cubicBezTo>
                  <a:cubicBezTo>
                    <a:pt x="179730" y="13770"/>
                    <a:pt x="184563" y="10791"/>
                    <a:pt x="189335" y="11247"/>
                  </a:cubicBezTo>
                  <a:cubicBezTo>
                    <a:pt x="190825" y="11399"/>
                    <a:pt x="192041" y="11551"/>
                    <a:pt x="193165" y="11734"/>
                  </a:cubicBezTo>
                  <a:cubicBezTo>
                    <a:pt x="199791" y="12949"/>
                    <a:pt x="205597" y="15746"/>
                    <a:pt x="211190" y="18390"/>
                  </a:cubicBezTo>
                  <a:cubicBezTo>
                    <a:pt x="217907" y="21612"/>
                    <a:pt x="224260" y="24621"/>
                    <a:pt x="231980" y="25229"/>
                  </a:cubicBezTo>
                  <a:cubicBezTo>
                    <a:pt x="232041" y="25229"/>
                    <a:pt x="232132" y="25320"/>
                    <a:pt x="232072" y="25381"/>
                  </a:cubicBezTo>
                  <a:cubicBezTo>
                    <a:pt x="232072" y="25472"/>
                    <a:pt x="232011" y="25533"/>
                    <a:pt x="231920" y="25503"/>
                  </a:cubicBezTo>
                  <a:cubicBezTo>
                    <a:pt x="224169" y="24895"/>
                    <a:pt x="217786" y="21855"/>
                    <a:pt x="211038" y="18633"/>
                  </a:cubicBezTo>
                  <a:cubicBezTo>
                    <a:pt x="205445" y="15959"/>
                    <a:pt x="199731" y="13193"/>
                    <a:pt x="193104" y="11977"/>
                  </a:cubicBezTo>
                  <a:cubicBezTo>
                    <a:pt x="191949" y="11794"/>
                    <a:pt x="190794" y="11582"/>
                    <a:pt x="189305" y="11490"/>
                  </a:cubicBezTo>
                  <a:cubicBezTo>
                    <a:pt x="184594" y="11034"/>
                    <a:pt x="179791" y="13952"/>
                    <a:pt x="175171" y="16810"/>
                  </a:cubicBezTo>
                  <a:cubicBezTo>
                    <a:pt x="171858" y="18816"/>
                    <a:pt x="168453" y="20943"/>
                    <a:pt x="165140" y="21673"/>
                  </a:cubicBezTo>
                  <a:cubicBezTo>
                    <a:pt x="157845" y="23345"/>
                    <a:pt x="142617" y="26840"/>
                    <a:pt x="136082" y="23527"/>
                  </a:cubicBezTo>
                  <a:cubicBezTo>
                    <a:pt x="135717" y="23375"/>
                    <a:pt x="135413" y="23132"/>
                    <a:pt x="135079" y="22798"/>
                  </a:cubicBezTo>
                  <a:cubicBezTo>
                    <a:pt x="132191" y="20092"/>
                    <a:pt x="127480" y="19758"/>
                    <a:pt x="122495" y="19454"/>
                  </a:cubicBezTo>
                  <a:cubicBezTo>
                    <a:pt x="117845" y="19150"/>
                    <a:pt x="113012" y="18816"/>
                    <a:pt x="109091" y="16536"/>
                  </a:cubicBezTo>
                  <a:cubicBezTo>
                    <a:pt x="106142" y="14773"/>
                    <a:pt x="103315" y="11946"/>
                    <a:pt x="100610" y="9211"/>
                  </a:cubicBezTo>
                  <a:cubicBezTo>
                    <a:pt x="96020" y="4560"/>
                    <a:pt x="91735" y="183"/>
                    <a:pt x="86719" y="730"/>
                  </a:cubicBezTo>
                  <a:cubicBezTo>
                    <a:pt x="81279" y="1308"/>
                    <a:pt x="76354" y="5624"/>
                    <a:pt x="71552" y="9758"/>
                  </a:cubicBezTo>
                  <a:cubicBezTo>
                    <a:pt x="69455" y="11582"/>
                    <a:pt x="67297" y="13496"/>
                    <a:pt x="65108" y="15047"/>
                  </a:cubicBezTo>
                  <a:cubicBezTo>
                    <a:pt x="63315" y="16293"/>
                    <a:pt x="61248" y="17721"/>
                    <a:pt x="59059" y="18481"/>
                  </a:cubicBezTo>
                  <a:cubicBezTo>
                    <a:pt x="53558" y="20396"/>
                    <a:pt x="44530" y="23223"/>
                    <a:pt x="35624" y="25837"/>
                  </a:cubicBezTo>
                  <a:cubicBezTo>
                    <a:pt x="31825" y="27053"/>
                    <a:pt x="27752" y="27995"/>
                    <a:pt x="23527" y="27995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79927" y="4290472"/>
              <a:ext cx="6804456" cy="850699"/>
            </a:xfrm>
            <a:custGeom>
              <a:avLst/>
              <a:gdLst/>
              <a:ahLst/>
              <a:cxnLst/>
              <a:rect l="l" t="t" r="r" b="b"/>
              <a:pathLst>
                <a:path w="233409" h="29181" extrusionOk="0">
                  <a:moveTo>
                    <a:pt x="23405" y="28876"/>
                  </a:moveTo>
                  <a:cubicBezTo>
                    <a:pt x="22128" y="28876"/>
                    <a:pt x="20791" y="28785"/>
                    <a:pt x="19453" y="28603"/>
                  </a:cubicBezTo>
                  <a:cubicBezTo>
                    <a:pt x="14529" y="27873"/>
                    <a:pt x="9879" y="27113"/>
                    <a:pt x="6171" y="26505"/>
                  </a:cubicBezTo>
                  <a:cubicBezTo>
                    <a:pt x="3830" y="26141"/>
                    <a:pt x="1824" y="25806"/>
                    <a:pt x="122" y="25563"/>
                  </a:cubicBezTo>
                  <a:cubicBezTo>
                    <a:pt x="31" y="25563"/>
                    <a:pt x="0" y="25502"/>
                    <a:pt x="0" y="25411"/>
                  </a:cubicBezTo>
                  <a:cubicBezTo>
                    <a:pt x="0" y="25350"/>
                    <a:pt x="91" y="25290"/>
                    <a:pt x="152" y="25290"/>
                  </a:cubicBezTo>
                  <a:cubicBezTo>
                    <a:pt x="1824" y="25563"/>
                    <a:pt x="3830" y="25867"/>
                    <a:pt x="6201" y="26262"/>
                  </a:cubicBezTo>
                  <a:cubicBezTo>
                    <a:pt x="9909" y="26870"/>
                    <a:pt x="14590" y="27630"/>
                    <a:pt x="19484" y="28329"/>
                  </a:cubicBezTo>
                  <a:cubicBezTo>
                    <a:pt x="25320" y="29180"/>
                    <a:pt x="30852" y="27964"/>
                    <a:pt x="35989" y="26505"/>
                  </a:cubicBezTo>
                  <a:cubicBezTo>
                    <a:pt x="45898" y="23739"/>
                    <a:pt x="54500" y="21095"/>
                    <a:pt x="59606" y="19271"/>
                  </a:cubicBezTo>
                  <a:cubicBezTo>
                    <a:pt x="61704" y="18511"/>
                    <a:pt x="63740" y="17083"/>
                    <a:pt x="65533" y="15685"/>
                  </a:cubicBezTo>
                  <a:cubicBezTo>
                    <a:pt x="67661" y="14043"/>
                    <a:pt x="69789" y="12037"/>
                    <a:pt x="71886" y="10092"/>
                  </a:cubicBezTo>
                  <a:cubicBezTo>
                    <a:pt x="76628" y="5654"/>
                    <a:pt x="81491" y="1034"/>
                    <a:pt x="87023" y="487"/>
                  </a:cubicBezTo>
                  <a:cubicBezTo>
                    <a:pt x="92038" y="0"/>
                    <a:pt x="96203" y="4590"/>
                    <a:pt x="100701" y="9453"/>
                  </a:cubicBezTo>
                  <a:cubicBezTo>
                    <a:pt x="103467" y="12463"/>
                    <a:pt x="106324" y="15563"/>
                    <a:pt x="109364" y="17356"/>
                  </a:cubicBezTo>
                  <a:cubicBezTo>
                    <a:pt x="113163" y="19606"/>
                    <a:pt x="118027" y="19758"/>
                    <a:pt x="122708" y="19910"/>
                  </a:cubicBezTo>
                  <a:cubicBezTo>
                    <a:pt x="127905" y="20062"/>
                    <a:pt x="132799" y="20244"/>
                    <a:pt x="135717" y="23253"/>
                  </a:cubicBezTo>
                  <a:cubicBezTo>
                    <a:pt x="136021" y="23557"/>
                    <a:pt x="136295" y="23770"/>
                    <a:pt x="136629" y="23983"/>
                  </a:cubicBezTo>
                  <a:cubicBezTo>
                    <a:pt x="142343" y="27113"/>
                    <a:pt x="155201" y="24834"/>
                    <a:pt x="165809" y="22493"/>
                  </a:cubicBezTo>
                  <a:cubicBezTo>
                    <a:pt x="169152" y="21764"/>
                    <a:pt x="172465" y="19606"/>
                    <a:pt x="175991" y="17296"/>
                  </a:cubicBezTo>
                  <a:cubicBezTo>
                    <a:pt x="180581" y="14317"/>
                    <a:pt x="185353" y="11247"/>
                    <a:pt x="190095" y="11581"/>
                  </a:cubicBezTo>
                  <a:cubicBezTo>
                    <a:pt x="191584" y="11703"/>
                    <a:pt x="192831" y="11855"/>
                    <a:pt x="193986" y="12037"/>
                  </a:cubicBezTo>
                  <a:cubicBezTo>
                    <a:pt x="200855" y="13192"/>
                    <a:pt x="206782" y="15958"/>
                    <a:pt x="212466" y="18603"/>
                  </a:cubicBezTo>
                  <a:cubicBezTo>
                    <a:pt x="219214" y="21764"/>
                    <a:pt x="225506" y="24742"/>
                    <a:pt x="233257" y="25290"/>
                  </a:cubicBezTo>
                  <a:cubicBezTo>
                    <a:pt x="233348" y="25290"/>
                    <a:pt x="233409" y="25381"/>
                    <a:pt x="233378" y="25442"/>
                  </a:cubicBezTo>
                  <a:cubicBezTo>
                    <a:pt x="233378" y="25533"/>
                    <a:pt x="233287" y="25594"/>
                    <a:pt x="233226" y="25563"/>
                  </a:cubicBezTo>
                  <a:cubicBezTo>
                    <a:pt x="225445" y="24986"/>
                    <a:pt x="218789" y="21885"/>
                    <a:pt x="212375" y="18876"/>
                  </a:cubicBezTo>
                  <a:cubicBezTo>
                    <a:pt x="206661" y="16232"/>
                    <a:pt x="200733" y="13435"/>
                    <a:pt x="193894" y="12311"/>
                  </a:cubicBezTo>
                  <a:cubicBezTo>
                    <a:pt x="192770" y="12128"/>
                    <a:pt x="191554" y="11976"/>
                    <a:pt x="190065" y="11885"/>
                  </a:cubicBezTo>
                  <a:cubicBezTo>
                    <a:pt x="185414" y="11551"/>
                    <a:pt x="180703" y="14590"/>
                    <a:pt x="176143" y="17539"/>
                  </a:cubicBezTo>
                  <a:cubicBezTo>
                    <a:pt x="172769" y="19758"/>
                    <a:pt x="169244" y="22037"/>
                    <a:pt x="165870" y="22797"/>
                  </a:cubicBezTo>
                  <a:cubicBezTo>
                    <a:pt x="155231" y="25138"/>
                    <a:pt x="142252" y="27478"/>
                    <a:pt x="136477" y="24226"/>
                  </a:cubicBezTo>
                  <a:cubicBezTo>
                    <a:pt x="136143" y="24043"/>
                    <a:pt x="135839" y="23831"/>
                    <a:pt x="135535" y="23466"/>
                  </a:cubicBezTo>
                  <a:cubicBezTo>
                    <a:pt x="132677" y="20548"/>
                    <a:pt x="127814" y="20365"/>
                    <a:pt x="122708" y="20213"/>
                  </a:cubicBezTo>
                  <a:cubicBezTo>
                    <a:pt x="117996" y="20062"/>
                    <a:pt x="113133" y="19910"/>
                    <a:pt x="109242" y="17630"/>
                  </a:cubicBezTo>
                  <a:cubicBezTo>
                    <a:pt x="106172" y="15837"/>
                    <a:pt x="103315" y="12675"/>
                    <a:pt x="100549" y="9636"/>
                  </a:cubicBezTo>
                  <a:cubicBezTo>
                    <a:pt x="96142" y="4833"/>
                    <a:pt x="91947" y="274"/>
                    <a:pt x="87084" y="760"/>
                  </a:cubicBezTo>
                  <a:cubicBezTo>
                    <a:pt x="81704" y="1338"/>
                    <a:pt x="76841" y="5897"/>
                    <a:pt x="72129" y="10305"/>
                  </a:cubicBezTo>
                  <a:cubicBezTo>
                    <a:pt x="70062" y="12219"/>
                    <a:pt x="67904" y="14256"/>
                    <a:pt x="65777" y="15867"/>
                  </a:cubicBezTo>
                  <a:cubicBezTo>
                    <a:pt x="63922" y="17296"/>
                    <a:pt x="61916" y="18724"/>
                    <a:pt x="59789" y="19484"/>
                  </a:cubicBezTo>
                  <a:cubicBezTo>
                    <a:pt x="54652" y="21308"/>
                    <a:pt x="46019" y="23983"/>
                    <a:pt x="36110" y="26749"/>
                  </a:cubicBezTo>
                  <a:cubicBezTo>
                    <a:pt x="32068" y="27873"/>
                    <a:pt x="27873" y="28876"/>
                    <a:pt x="23405" y="28876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43603" y="4287820"/>
              <a:ext cx="6839905" cy="874604"/>
            </a:xfrm>
            <a:custGeom>
              <a:avLst/>
              <a:gdLst/>
              <a:ahLst/>
              <a:cxnLst/>
              <a:rect l="l" t="t" r="r" b="b"/>
              <a:pathLst>
                <a:path w="234625" h="30001" extrusionOk="0">
                  <a:moveTo>
                    <a:pt x="23131" y="29758"/>
                  </a:moveTo>
                  <a:cubicBezTo>
                    <a:pt x="22006" y="29758"/>
                    <a:pt x="20851" y="29697"/>
                    <a:pt x="19727" y="29575"/>
                  </a:cubicBezTo>
                  <a:cubicBezTo>
                    <a:pt x="12432" y="28724"/>
                    <a:pt x="5836" y="27812"/>
                    <a:pt x="1489" y="27204"/>
                  </a:cubicBezTo>
                  <a:lnTo>
                    <a:pt x="122" y="27022"/>
                  </a:lnTo>
                  <a:cubicBezTo>
                    <a:pt x="30" y="27022"/>
                    <a:pt x="0" y="26961"/>
                    <a:pt x="0" y="26870"/>
                  </a:cubicBezTo>
                  <a:cubicBezTo>
                    <a:pt x="0" y="26809"/>
                    <a:pt x="91" y="26718"/>
                    <a:pt x="152" y="26748"/>
                  </a:cubicBezTo>
                  <a:lnTo>
                    <a:pt x="1520" y="26961"/>
                  </a:lnTo>
                  <a:cubicBezTo>
                    <a:pt x="5897" y="27569"/>
                    <a:pt x="12462" y="28481"/>
                    <a:pt x="19757" y="29302"/>
                  </a:cubicBezTo>
                  <a:cubicBezTo>
                    <a:pt x="25684" y="30001"/>
                    <a:pt x="31490" y="28724"/>
                    <a:pt x="36414" y="27417"/>
                  </a:cubicBezTo>
                  <a:cubicBezTo>
                    <a:pt x="46779" y="24590"/>
                    <a:pt x="55472" y="21976"/>
                    <a:pt x="60275" y="20274"/>
                  </a:cubicBezTo>
                  <a:cubicBezTo>
                    <a:pt x="62402" y="19514"/>
                    <a:pt x="64378" y="18025"/>
                    <a:pt x="66141" y="16535"/>
                  </a:cubicBezTo>
                  <a:cubicBezTo>
                    <a:pt x="68269" y="14833"/>
                    <a:pt x="70366" y="12706"/>
                    <a:pt x="72372" y="10639"/>
                  </a:cubicBezTo>
                  <a:cubicBezTo>
                    <a:pt x="77023" y="5927"/>
                    <a:pt x="81856" y="1034"/>
                    <a:pt x="87327" y="517"/>
                  </a:cubicBezTo>
                  <a:cubicBezTo>
                    <a:pt x="92221" y="0"/>
                    <a:pt x="96294" y="4833"/>
                    <a:pt x="100610" y="9940"/>
                  </a:cubicBezTo>
                  <a:cubicBezTo>
                    <a:pt x="103406" y="13222"/>
                    <a:pt x="106324" y="16657"/>
                    <a:pt x="109425" y="18450"/>
                  </a:cubicBezTo>
                  <a:cubicBezTo>
                    <a:pt x="113224" y="20639"/>
                    <a:pt x="118087" y="20639"/>
                    <a:pt x="122799" y="20639"/>
                  </a:cubicBezTo>
                  <a:cubicBezTo>
                    <a:pt x="128148" y="20639"/>
                    <a:pt x="133255" y="20639"/>
                    <a:pt x="136112" y="23922"/>
                  </a:cubicBezTo>
                  <a:cubicBezTo>
                    <a:pt x="136355" y="24226"/>
                    <a:pt x="136659" y="24469"/>
                    <a:pt x="136963" y="24681"/>
                  </a:cubicBezTo>
                  <a:cubicBezTo>
                    <a:pt x="142677" y="28177"/>
                    <a:pt x="156507" y="25745"/>
                    <a:pt x="166416" y="23618"/>
                  </a:cubicBezTo>
                  <a:cubicBezTo>
                    <a:pt x="169790" y="22888"/>
                    <a:pt x="173225" y="20517"/>
                    <a:pt x="176842" y="18055"/>
                  </a:cubicBezTo>
                  <a:cubicBezTo>
                    <a:pt x="181341" y="14955"/>
                    <a:pt x="186052" y="11703"/>
                    <a:pt x="190733" y="11976"/>
                  </a:cubicBezTo>
                  <a:cubicBezTo>
                    <a:pt x="192253" y="12067"/>
                    <a:pt x="193499" y="12158"/>
                    <a:pt x="194654" y="12371"/>
                  </a:cubicBezTo>
                  <a:cubicBezTo>
                    <a:pt x="201736" y="13374"/>
                    <a:pt x="207815" y="16171"/>
                    <a:pt x="213682" y="18845"/>
                  </a:cubicBezTo>
                  <a:cubicBezTo>
                    <a:pt x="220369" y="21946"/>
                    <a:pt x="226722" y="24833"/>
                    <a:pt x="234472" y="25381"/>
                  </a:cubicBezTo>
                  <a:cubicBezTo>
                    <a:pt x="234533" y="25381"/>
                    <a:pt x="234624" y="25472"/>
                    <a:pt x="234564" y="25533"/>
                  </a:cubicBezTo>
                  <a:cubicBezTo>
                    <a:pt x="234533" y="25624"/>
                    <a:pt x="234503" y="25685"/>
                    <a:pt x="234412" y="25654"/>
                  </a:cubicBezTo>
                  <a:cubicBezTo>
                    <a:pt x="226630" y="25077"/>
                    <a:pt x="219974" y="22037"/>
                    <a:pt x="213560" y="19119"/>
                  </a:cubicBezTo>
                  <a:cubicBezTo>
                    <a:pt x="207724" y="16414"/>
                    <a:pt x="201645" y="13648"/>
                    <a:pt x="194624" y="12675"/>
                  </a:cubicBezTo>
                  <a:cubicBezTo>
                    <a:pt x="193438" y="12523"/>
                    <a:pt x="192222" y="12402"/>
                    <a:pt x="190703" y="12280"/>
                  </a:cubicBezTo>
                  <a:cubicBezTo>
                    <a:pt x="186113" y="12067"/>
                    <a:pt x="181462" y="15198"/>
                    <a:pt x="176994" y="18298"/>
                  </a:cubicBezTo>
                  <a:cubicBezTo>
                    <a:pt x="173347" y="20760"/>
                    <a:pt x="169912" y="23101"/>
                    <a:pt x="166508" y="23861"/>
                  </a:cubicBezTo>
                  <a:cubicBezTo>
                    <a:pt x="156538" y="25988"/>
                    <a:pt x="142647" y="28420"/>
                    <a:pt x="136811" y="24894"/>
                  </a:cubicBezTo>
                  <a:cubicBezTo>
                    <a:pt x="136477" y="24712"/>
                    <a:pt x="136173" y="24438"/>
                    <a:pt x="135869" y="24104"/>
                  </a:cubicBezTo>
                  <a:cubicBezTo>
                    <a:pt x="133072" y="20943"/>
                    <a:pt x="128088" y="20943"/>
                    <a:pt x="122768" y="20912"/>
                  </a:cubicBezTo>
                  <a:cubicBezTo>
                    <a:pt x="117996" y="20912"/>
                    <a:pt x="113072" y="20912"/>
                    <a:pt x="109242" y="18663"/>
                  </a:cubicBezTo>
                  <a:cubicBezTo>
                    <a:pt x="106081" y="16839"/>
                    <a:pt x="103163" y="13374"/>
                    <a:pt x="100336" y="10092"/>
                  </a:cubicBezTo>
                  <a:cubicBezTo>
                    <a:pt x="96081" y="5076"/>
                    <a:pt x="92069" y="304"/>
                    <a:pt x="87296" y="760"/>
                  </a:cubicBezTo>
                  <a:cubicBezTo>
                    <a:pt x="81947" y="1307"/>
                    <a:pt x="77175" y="6140"/>
                    <a:pt x="72555" y="10851"/>
                  </a:cubicBezTo>
                  <a:cubicBezTo>
                    <a:pt x="70548" y="12888"/>
                    <a:pt x="68421" y="15016"/>
                    <a:pt x="66293" y="16779"/>
                  </a:cubicBezTo>
                  <a:cubicBezTo>
                    <a:pt x="64469" y="18238"/>
                    <a:pt x="62494" y="19727"/>
                    <a:pt x="60335" y="20517"/>
                  </a:cubicBezTo>
                  <a:cubicBezTo>
                    <a:pt x="55533" y="22280"/>
                    <a:pt x="46840" y="24864"/>
                    <a:pt x="36475" y="27660"/>
                  </a:cubicBezTo>
                  <a:cubicBezTo>
                    <a:pt x="32493" y="28724"/>
                    <a:pt x="27903" y="29758"/>
                    <a:pt x="23131" y="29758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06375" y="4286916"/>
              <a:ext cx="6878911" cy="897664"/>
            </a:xfrm>
            <a:custGeom>
              <a:avLst/>
              <a:gdLst/>
              <a:ahLst/>
              <a:cxnLst/>
              <a:rect l="l" t="t" r="r" b="b"/>
              <a:pathLst>
                <a:path w="235963" h="30792" extrusionOk="0">
                  <a:moveTo>
                    <a:pt x="22888" y="30640"/>
                  </a:moveTo>
                  <a:cubicBezTo>
                    <a:pt x="21946" y="30640"/>
                    <a:pt x="21004" y="30579"/>
                    <a:pt x="20001" y="30518"/>
                  </a:cubicBezTo>
                  <a:cubicBezTo>
                    <a:pt x="9575" y="29606"/>
                    <a:pt x="2158" y="28694"/>
                    <a:pt x="152" y="28421"/>
                  </a:cubicBezTo>
                  <a:cubicBezTo>
                    <a:pt x="61" y="28421"/>
                    <a:pt x="0" y="28360"/>
                    <a:pt x="31" y="28269"/>
                  </a:cubicBezTo>
                  <a:cubicBezTo>
                    <a:pt x="61" y="28208"/>
                    <a:pt x="92" y="28117"/>
                    <a:pt x="183" y="28147"/>
                  </a:cubicBezTo>
                  <a:cubicBezTo>
                    <a:pt x="2189" y="28421"/>
                    <a:pt x="9605" y="29333"/>
                    <a:pt x="20062" y="30244"/>
                  </a:cubicBezTo>
                  <a:cubicBezTo>
                    <a:pt x="26050" y="30792"/>
                    <a:pt x="31916" y="29515"/>
                    <a:pt x="36840" y="28238"/>
                  </a:cubicBezTo>
                  <a:cubicBezTo>
                    <a:pt x="47752" y="25381"/>
                    <a:pt x="56293" y="22919"/>
                    <a:pt x="60883" y="21217"/>
                  </a:cubicBezTo>
                  <a:cubicBezTo>
                    <a:pt x="63071" y="20396"/>
                    <a:pt x="65078" y="18816"/>
                    <a:pt x="66749" y="17326"/>
                  </a:cubicBezTo>
                  <a:cubicBezTo>
                    <a:pt x="68847" y="15503"/>
                    <a:pt x="70883" y="13253"/>
                    <a:pt x="72889" y="11095"/>
                  </a:cubicBezTo>
                  <a:cubicBezTo>
                    <a:pt x="77449" y="6110"/>
                    <a:pt x="82221" y="1004"/>
                    <a:pt x="87631" y="457"/>
                  </a:cubicBezTo>
                  <a:cubicBezTo>
                    <a:pt x="92464" y="1"/>
                    <a:pt x="96385" y="5016"/>
                    <a:pt x="100549" y="10335"/>
                  </a:cubicBezTo>
                  <a:cubicBezTo>
                    <a:pt x="103376" y="13922"/>
                    <a:pt x="106294" y="17630"/>
                    <a:pt x="109486" y="19454"/>
                  </a:cubicBezTo>
                  <a:cubicBezTo>
                    <a:pt x="113255" y="21612"/>
                    <a:pt x="118179" y="21460"/>
                    <a:pt x="122981" y="21308"/>
                  </a:cubicBezTo>
                  <a:cubicBezTo>
                    <a:pt x="128483" y="21156"/>
                    <a:pt x="133741" y="20974"/>
                    <a:pt x="136538" y="24500"/>
                  </a:cubicBezTo>
                  <a:cubicBezTo>
                    <a:pt x="136811" y="24834"/>
                    <a:pt x="137115" y="25108"/>
                    <a:pt x="137419" y="25320"/>
                  </a:cubicBezTo>
                  <a:cubicBezTo>
                    <a:pt x="141644" y="28117"/>
                    <a:pt x="151401" y="27934"/>
                    <a:pt x="167177" y="24652"/>
                  </a:cubicBezTo>
                  <a:cubicBezTo>
                    <a:pt x="170581" y="23953"/>
                    <a:pt x="174077" y="21430"/>
                    <a:pt x="177754" y="18785"/>
                  </a:cubicBezTo>
                  <a:cubicBezTo>
                    <a:pt x="182253" y="15533"/>
                    <a:pt x="186904" y="12189"/>
                    <a:pt x="191524" y="12341"/>
                  </a:cubicBezTo>
                  <a:cubicBezTo>
                    <a:pt x="192983" y="12402"/>
                    <a:pt x="194320" y="12493"/>
                    <a:pt x="195506" y="12645"/>
                  </a:cubicBezTo>
                  <a:cubicBezTo>
                    <a:pt x="202831" y="13557"/>
                    <a:pt x="209032" y="16354"/>
                    <a:pt x="215080" y="19028"/>
                  </a:cubicBezTo>
                  <a:cubicBezTo>
                    <a:pt x="221463" y="21886"/>
                    <a:pt x="228059" y="24864"/>
                    <a:pt x="235810" y="25412"/>
                  </a:cubicBezTo>
                  <a:cubicBezTo>
                    <a:pt x="235901" y="25412"/>
                    <a:pt x="235962" y="25503"/>
                    <a:pt x="235932" y="25564"/>
                  </a:cubicBezTo>
                  <a:cubicBezTo>
                    <a:pt x="235932" y="25655"/>
                    <a:pt x="235841" y="25716"/>
                    <a:pt x="235780" y="25685"/>
                  </a:cubicBezTo>
                  <a:cubicBezTo>
                    <a:pt x="227938" y="25168"/>
                    <a:pt x="221342" y="22159"/>
                    <a:pt x="214928" y="19302"/>
                  </a:cubicBezTo>
                  <a:cubicBezTo>
                    <a:pt x="208910" y="16597"/>
                    <a:pt x="202740" y="13831"/>
                    <a:pt x="195445" y="12919"/>
                  </a:cubicBezTo>
                  <a:cubicBezTo>
                    <a:pt x="194259" y="12767"/>
                    <a:pt x="192952" y="12706"/>
                    <a:pt x="191493" y="12615"/>
                  </a:cubicBezTo>
                  <a:cubicBezTo>
                    <a:pt x="186964" y="12463"/>
                    <a:pt x="182375" y="15776"/>
                    <a:pt x="177906" y="18998"/>
                  </a:cubicBezTo>
                  <a:cubicBezTo>
                    <a:pt x="174229" y="21673"/>
                    <a:pt x="170703" y="24196"/>
                    <a:pt x="167207" y="24925"/>
                  </a:cubicBezTo>
                  <a:cubicBezTo>
                    <a:pt x="151371" y="28208"/>
                    <a:pt x="141553" y="28390"/>
                    <a:pt x="137237" y="25533"/>
                  </a:cubicBezTo>
                  <a:cubicBezTo>
                    <a:pt x="136872" y="25320"/>
                    <a:pt x="136568" y="25047"/>
                    <a:pt x="136325" y="24652"/>
                  </a:cubicBezTo>
                  <a:cubicBezTo>
                    <a:pt x="133590" y="21278"/>
                    <a:pt x="128453" y="21430"/>
                    <a:pt x="122981" y="21582"/>
                  </a:cubicBezTo>
                  <a:cubicBezTo>
                    <a:pt x="118148" y="21734"/>
                    <a:pt x="113224" y="21886"/>
                    <a:pt x="109334" y="19697"/>
                  </a:cubicBezTo>
                  <a:cubicBezTo>
                    <a:pt x="106112" y="17813"/>
                    <a:pt x="103194" y="14104"/>
                    <a:pt x="100337" y="10487"/>
                  </a:cubicBezTo>
                  <a:cubicBezTo>
                    <a:pt x="96203" y="5259"/>
                    <a:pt x="92312" y="274"/>
                    <a:pt x="87631" y="730"/>
                  </a:cubicBezTo>
                  <a:cubicBezTo>
                    <a:pt x="82312" y="1217"/>
                    <a:pt x="77661" y="6354"/>
                    <a:pt x="73102" y="11278"/>
                  </a:cubicBezTo>
                  <a:cubicBezTo>
                    <a:pt x="71066" y="13466"/>
                    <a:pt x="69029" y="15685"/>
                    <a:pt x="66932" y="17569"/>
                  </a:cubicBezTo>
                  <a:cubicBezTo>
                    <a:pt x="65230" y="19028"/>
                    <a:pt x="63223" y="20670"/>
                    <a:pt x="60974" y="21460"/>
                  </a:cubicBezTo>
                  <a:cubicBezTo>
                    <a:pt x="56384" y="23193"/>
                    <a:pt x="47782" y="25685"/>
                    <a:pt x="36870" y="28542"/>
                  </a:cubicBezTo>
                  <a:cubicBezTo>
                    <a:pt x="32706" y="29576"/>
                    <a:pt x="27904" y="30640"/>
                    <a:pt x="22888" y="3064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568273" y="4284263"/>
              <a:ext cx="6915235" cy="919820"/>
            </a:xfrm>
            <a:custGeom>
              <a:avLst/>
              <a:gdLst/>
              <a:ahLst/>
              <a:cxnLst/>
              <a:rect l="l" t="t" r="r" b="b"/>
              <a:pathLst>
                <a:path w="237209" h="31552" extrusionOk="0">
                  <a:moveTo>
                    <a:pt x="22463" y="31551"/>
                  </a:moveTo>
                  <a:cubicBezTo>
                    <a:pt x="21733" y="31551"/>
                    <a:pt x="21004" y="31521"/>
                    <a:pt x="20305" y="31490"/>
                  </a:cubicBezTo>
                  <a:cubicBezTo>
                    <a:pt x="12128" y="30974"/>
                    <a:pt x="4590" y="30427"/>
                    <a:pt x="152" y="29880"/>
                  </a:cubicBezTo>
                  <a:cubicBezTo>
                    <a:pt x="92" y="29880"/>
                    <a:pt x="0" y="29819"/>
                    <a:pt x="31" y="29728"/>
                  </a:cubicBezTo>
                  <a:cubicBezTo>
                    <a:pt x="31" y="29667"/>
                    <a:pt x="122" y="29576"/>
                    <a:pt x="183" y="29606"/>
                  </a:cubicBezTo>
                  <a:cubicBezTo>
                    <a:pt x="4590" y="30153"/>
                    <a:pt x="12128" y="30731"/>
                    <a:pt x="20335" y="31217"/>
                  </a:cubicBezTo>
                  <a:cubicBezTo>
                    <a:pt x="26445" y="31551"/>
                    <a:pt x="32585" y="30275"/>
                    <a:pt x="37266" y="29120"/>
                  </a:cubicBezTo>
                  <a:cubicBezTo>
                    <a:pt x="45229" y="27144"/>
                    <a:pt x="55898" y="24348"/>
                    <a:pt x="61552" y="22159"/>
                  </a:cubicBezTo>
                  <a:cubicBezTo>
                    <a:pt x="63771" y="21338"/>
                    <a:pt x="65746" y="19667"/>
                    <a:pt x="67357" y="18147"/>
                  </a:cubicBezTo>
                  <a:cubicBezTo>
                    <a:pt x="69424" y="16232"/>
                    <a:pt x="71461" y="13861"/>
                    <a:pt x="73406" y="11581"/>
                  </a:cubicBezTo>
                  <a:cubicBezTo>
                    <a:pt x="77905" y="6323"/>
                    <a:pt x="82525" y="943"/>
                    <a:pt x="87935" y="426"/>
                  </a:cubicBezTo>
                  <a:cubicBezTo>
                    <a:pt x="92677" y="1"/>
                    <a:pt x="96476" y="5259"/>
                    <a:pt x="100549" y="10761"/>
                  </a:cubicBezTo>
                  <a:cubicBezTo>
                    <a:pt x="103376" y="14651"/>
                    <a:pt x="106325" y="18633"/>
                    <a:pt x="109546" y="20487"/>
                  </a:cubicBezTo>
                  <a:cubicBezTo>
                    <a:pt x="113316" y="22645"/>
                    <a:pt x="118270" y="22341"/>
                    <a:pt x="123103" y="22068"/>
                  </a:cubicBezTo>
                  <a:cubicBezTo>
                    <a:pt x="128817" y="21703"/>
                    <a:pt x="134167" y="21369"/>
                    <a:pt x="136903" y="25138"/>
                  </a:cubicBezTo>
                  <a:cubicBezTo>
                    <a:pt x="137176" y="25472"/>
                    <a:pt x="137419" y="25776"/>
                    <a:pt x="137723" y="26019"/>
                  </a:cubicBezTo>
                  <a:cubicBezTo>
                    <a:pt x="141827" y="28998"/>
                    <a:pt x="151948" y="28937"/>
                    <a:pt x="167785" y="25776"/>
                  </a:cubicBezTo>
                  <a:cubicBezTo>
                    <a:pt x="171311" y="25107"/>
                    <a:pt x="174897" y="22402"/>
                    <a:pt x="178697" y="19575"/>
                  </a:cubicBezTo>
                  <a:cubicBezTo>
                    <a:pt x="183104" y="16293"/>
                    <a:pt x="187663" y="12888"/>
                    <a:pt x="192192" y="12797"/>
                  </a:cubicBezTo>
                  <a:cubicBezTo>
                    <a:pt x="193591" y="12736"/>
                    <a:pt x="194958" y="12858"/>
                    <a:pt x="196205" y="13010"/>
                  </a:cubicBezTo>
                  <a:cubicBezTo>
                    <a:pt x="203773" y="13800"/>
                    <a:pt x="210126" y="16597"/>
                    <a:pt x="216266" y="19332"/>
                  </a:cubicBezTo>
                  <a:cubicBezTo>
                    <a:pt x="222649" y="22129"/>
                    <a:pt x="229275" y="25016"/>
                    <a:pt x="237056" y="25563"/>
                  </a:cubicBezTo>
                  <a:cubicBezTo>
                    <a:pt x="237117" y="25563"/>
                    <a:pt x="237208" y="25624"/>
                    <a:pt x="237178" y="25715"/>
                  </a:cubicBezTo>
                  <a:cubicBezTo>
                    <a:pt x="237178" y="25776"/>
                    <a:pt x="237087" y="25867"/>
                    <a:pt x="237026" y="25807"/>
                  </a:cubicBezTo>
                  <a:cubicBezTo>
                    <a:pt x="229184" y="25290"/>
                    <a:pt x="222527" y="22372"/>
                    <a:pt x="216144" y="19545"/>
                  </a:cubicBezTo>
                  <a:cubicBezTo>
                    <a:pt x="210035" y="16840"/>
                    <a:pt x="203682" y="14074"/>
                    <a:pt x="196174" y="13284"/>
                  </a:cubicBezTo>
                  <a:cubicBezTo>
                    <a:pt x="194928" y="13162"/>
                    <a:pt x="193560" y="13010"/>
                    <a:pt x="192192" y="13040"/>
                  </a:cubicBezTo>
                  <a:cubicBezTo>
                    <a:pt x="187724" y="13162"/>
                    <a:pt x="183256" y="16505"/>
                    <a:pt x="178879" y="19788"/>
                  </a:cubicBezTo>
                  <a:cubicBezTo>
                    <a:pt x="175080" y="22615"/>
                    <a:pt x="171463" y="25320"/>
                    <a:pt x="167876" y="26050"/>
                  </a:cubicBezTo>
                  <a:cubicBezTo>
                    <a:pt x="151979" y="29211"/>
                    <a:pt x="141796" y="29272"/>
                    <a:pt x="137632" y="26232"/>
                  </a:cubicBezTo>
                  <a:cubicBezTo>
                    <a:pt x="137267" y="26019"/>
                    <a:pt x="136963" y="25715"/>
                    <a:pt x="136720" y="25320"/>
                  </a:cubicBezTo>
                  <a:cubicBezTo>
                    <a:pt x="134045" y="21703"/>
                    <a:pt x="128757" y="22007"/>
                    <a:pt x="123133" y="22372"/>
                  </a:cubicBezTo>
                  <a:cubicBezTo>
                    <a:pt x="118270" y="22676"/>
                    <a:pt x="113255" y="22980"/>
                    <a:pt x="109425" y="20761"/>
                  </a:cubicBezTo>
                  <a:cubicBezTo>
                    <a:pt x="106173" y="18907"/>
                    <a:pt x="103194" y="14864"/>
                    <a:pt x="100337" y="10973"/>
                  </a:cubicBezTo>
                  <a:cubicBezTo>
                    <a:pt x="96324" y="5502"/>
                    <a:pt x="92555" y="335"/>
                    <a:pt x="87996" y="730"/>
                  </a:cubicBezTo>
                  <a:cubicBezTo>
                    <a:pt x="82707" y="1247"/>
                    <a:pt x="78117" y="6596"/>
                    <a:pt x="73680" y="11794"/>
                  </a:cubicBezTo>
                  <a:cubicBezTo>
                    <a:pt x="71704" y="14074"/>
                    <a:pt x="69698" y="16475"/>
                    <a:pt x="67600" y="18360"/>
                  </a:cubicBezTo>
                  <a:cubicBezTo>
                    <a:pt x="65929" y="19940"/>
                    <a:pt x="63923" y="21612"/>
                    <a:pt x="61673" y="22463"/>
                  </a:cubicBezTo>
                  <a:cubicBezTo>
                    <a:pt x="56020" y="24591"/>
                    <a:pt x="45320" y="27417"/>
                    <a:pt x="37357" y="29424"/>
                  </a:cubicBezTo>
                  <a:cubicBezTo>
                    <a:pt x="33223" y="30427"/>
                    <a:pt x="27904" y="31551"/>
                    <a:pt x="22463" y="31551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33698" y="4283388"/>
              <a:ext cx="6951589" cy="955240"/>
            </a:xfrm>
            <a:custGeom>
              <a:avLst/>
              <a:gdLst/>
              <a:ahLst/>
              <a:cxnLst/>
              <a:rect l="l" t="t" r="r" b="b"/>
              <a:pathLst>
                <a:path w="238456" h="32767" extrusionOk="0">
                  <a:moveTo>
                    <a:pt x="23162" y="32584"/>
                  </a:moveTo>
                  <a:cubicBezTo>
                    <a:pt x="22281" y="32584"/>
                    <a:pt x="21400" y="32524"/>
                    <a:pt x="20518" y="32463"/>
                  </a:cubicBezTo>
                  <a:cubicBezTo>
                    <a:pt x="15564" y="31976"/>
                    <a:pt x="10852" y="31824"/>
                    <a:pt x="7083" y="31703"/>
                  </a:cubicBezTo>
                  <a:cubicBezTo>
                    <a:pt x="4317" y="31612"/>
                    <a:pt x="1916" y="31551"/>
                    <a:pt x="153" y="31368"/>
                  </a:cubicBezTo>
                  <a:cubicBezTo>
                    <a:pt x="92" y="31368"/>
                    <a:pt x="1" y="31277"/>
                    <a:pt x="62" y="31217"/>
                  </a:cubicBezTo>
                  <a:cubicBezTo>
                    <a:pt x="62" y="31125"/>
                    <a:pt x="123" y="31095"/>
                    <a:pt x="183" y="31095"/>
                  </a:cubicBezTo>
                  <a:cubicBezTo>
                    <a:pt x="1946" y="31277"/>
                    <a:pt x="4348" y="31368"/>
                    <a:pt x="7114" y="31429"/>
                  </a:cubicBezTo>
                  <a:cubicBezTo>
                    <a:pt x="10913" y="31551"/>
                    <a:pt x="15594" y="31703"/>
                    <a:pt x="20609" y="32189"/>
                  </a:cubicBezTo>
                  <a:cubicBezTo>
                    <a:pt x="26202" y="32767"/>
                    <a:pt x="32038" y="31368"/>
                    <a:pt x="37661" y="30001"/>
                  </a:cubicBezTo>
                  <a:cubicBezTo>
                    <a:pt x="45807" y="28055"/>
                    <a:pt x="56659" y="25289"/>
                    <a:pt x="62130" y="23162"/>
                  </a:cubicBezTo>
                  <a:cubicBezTo>
                    <a:pt x="64379" y="22280"/>
                    <a:pt x="66416" y="20456"/>
                    <a:pt x="67935" y="18967"/>
                  </a:cubicBezTo>
                  <a:cubicBezTo>
                    <a:pt x="69972" y="16961"/>
                    <a:pt x="71978" y="14499"/>
                    <a:pt x="73923" y="12067"/>
                  </a:cubicBezTo>
                  <a:cubicBezTo>
                    <a:pt x="78331" y="6596"/>
                    <a:pt x="82890" y="882"/>
                    <a:pt x="88240" y="426"/>
                  </a:cubicBezTo>
                  <a:cubicBezTo>
                    <a:pt x="92921" y="0"/>
                    <a:pt x="96629" y="5471"/>
                    <a:pt x="100580" y="11247"/>
                  </a:cubicBezTo>
                  <a:cubicBezTo>
                    <a:pt x="103377" y="15411"/>
                    <a:pt x="106325" y="19666"/>
                    <a:pt x="109577" y="21551"/>
                  </a:cubicBezTo>
                  <a:cubicBezTo>
                    <a:pt x="113347" y="23678"/>
                    <a:pt x="118392" y="23222"/>
                    <a:pt x="123256" y="22797"/>
                  </a:cubicBezTo>
                  <a:cubicBezTo>
                    <a:pt x="129122" y="22280"/>
                    <a:pt x="134624" y="21794"/>
                    <a:pt x="137298" y="25776"/>
                  </a:cubicBezTo>
                  <a:cubicBezTo>
                    <a:pt x="137541" y="26140"/>
                    <a:pt x="137815" y="26444"/>
                    <a:pt x="138119" y="26688"/>
                  </a:cubicBezTo>
                  <a:cubicBezTo>
                    <a:pt x="142101" y="29849"/>
                    <a:pt x="152587" y="29910"/>
                    <a:pt x="168454" y="26870"/>
                  </a:cubicBezTo>
                  <a:cubicBezTo>
                    <a:pt x="171980" y="26201"/>
                    <a:pt x="175627" y="23344"/>
                    <a:pt x="179457" y="20335"/>
                  </a:cubicBezTo>
                  <a:cubicBezTo>
                    <a:pt x="183834" y="16931"/>
                    <a:pt x="188363" y="13344"/>
                    <a:pt x="192831" y="13192"/>
                  </a:cubicBezTo>
                  <a:cubicBezTo>
                    <a:pt x="194260" y="13162"/>
                    <a:pt x="195719" y="13222"/>
                    <a:pt x="196935" y="13344"/>
                  </a:cubicBezTo>
                  <a:cubicBezTo>
                    <a:pt x="204716" y="14043"/>
                    <a:pt x="211221" y="16809"/>
                    <a:pt x="217513" y="19545"/>
                  </a:cubicBezTo>
                  <a:cubicBezTo>
                    <a:pt x="223896" y="22280"/>
                    <a:pt x="230492" y="25137"/>
                    <a:pt x="238303" y="25624"/>
                  </a:cubicBezTo>
                  <a:cubicBezTo>
                    <a:pt x="238394" y="25624"/>
                    <a:pt x="238455" y="25685"/>
                    <a:pt x="238425" y="25776"/>
                  </a:cubicBezTo>
                  <a:cubicBezTo>
                    <a:pt x="238425" y="25837"/>
                    <a:pt x="238334" y="25928"/>
                    <a:pt x="238273" y="25897"/>
                  </a:cubicBezTo>
                  <a:cubicBezTo>
                    <a:pt x="230400" y="25381"/>
                    <a:pt x="223805" y="22493"/>
                    <a:pt x="217421" y="19757"/>
                  </a:cubicBezTo>
                  <a:cubicBezTo>
                    <a:pt x="211160" y="17052"/>
                    <a:pt x="204655" y="14256"/>
                    <a:pt x="196935" y="13617"/>
                  </a:cubicBezTo>
                  <a:cubicBezTo>
                    <a:pt x="195749" y="13496"/>
                    <a:pt x="194321" y="13435"/>
                    <a:pt x="192862" y="13466"/>
                  </a:cubicBezTo>
                  <a:cubicBezTo>
                    <a:pt x="188515" y="13617"/>
                    <a:pt x="184017" y="17143"/>
                    <a:pt x="179700" y="20517"/>
                  </a:cubicBezTo>
                  <a:cubicBezTo>
                    <a:pt x="175810" y="23557"/>
                    <a:pt x="172162" y="26444"/>
                    <a:pt x="168545" y="27144"/>
                  </a:cubicBezTo>
                  <a:cubicBezTo>
                    <a:pt x="157451" y="29271"/>
                    <a:pt x="143134" y="30943"/>
                    <a:pt x="137997" y="26900"/>
                  </a:cubicBezTo>
                  <a:cubicBezTo>
                    <a:pt x="137663" y="26657"/>
                    <a:pt x="137359" y="26353"/>
                    <a:pt x="137146" y="25928"/>
                  </a:cubicBezTo>
                  <a:cubicBezTo>
                    <a:pt x="134563" y="22067"/>
                    <a:pt x="129122" y="22584"/>
                    <a:pt x="123377" y="23071"/>
                  </a:cubicBezTo>
                  <a:cubicBezTo>
                    <a:pt x="118453" y="23526"/>
                    <a:pt x="113377" y="23982"/>
                    <a:pt x="109547" y="21794"/>
                  </a:cubicBezTo>
                  <a:cubicBezTo>
                    <a:pt x="106234" y="19879"/>
                    <a:pt x="103286" y="15593"/>
                    <a:pt x="100428" y="11399"/>
                  </a:cubicBezTo>
                  <a:cubicBezTo>
                    <a:pt x="96507" y="5715"/>
                    <a:pt x="92829" y="304"/>
                    <a:pt x="88361" y="699"/>
                  </a:cubicBezTo>
                  <a:cubicBezTo>
                    <a:pt x="83103" y="1155"/>
                    <a:pt x="78574" y="6778"/>
                    <a:pt x="74227" y="12250"/>
                  </a:cubicBezTo>
                  <a:cubicBezTo>
                    <a:pt x="72282" y="14651"/>
                    <a:pt x="70276" y="17143"/>
                    <a:pt x="68239" y="19149"/>
                  </a:cubicBezTo>
                  <a:cubicBezTo>
                    <a:pt x="66720" y="20669"/>
                    <a:pt x="64653" y="22523"/>
                    <a:pt x="62373" y="23405"/>
                  </a:cubicBezTo>
                  <a:cubicBezTo>
                    <a:pt x="56902" y="25533"/>
                    <a:pt x="45990" y="28299"/>
                    <a:pt x="37844" y="30244"/>
                  </a:cubicBezTo>
                  <a:cubicBezTo>
                    <a:pt x="32919" y="31399"/>
                    <a:pt x="27965" y="32584"/>
                    <a:pt x="23162" y="32584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97374" y="4281610"/>
              <a:ext cx="6987009" cy="976521"/>
            </a:xfrm>
            <a:custGeom>
              <a:avLst/>
              <a:gdLst/>
              <a:ahLst/>
              <a:cxnLst/>
              <a:rect l="l" t="t" r="r" b="b"/>
              <a:pathLst>
                <a:path w="239671" h="33497" extrusionOk="0">
                  <a:moveTo>
                    <a:pt x="22737" y="33466"/>
                  </a:moveTo>
                  <a:cubicBezTo>
                    <a:pt x="22068" y="33466"/>
                    <a:pt x="21430" y="33436"/>
                    <a:pt x="20791" y="33405"/>
                  </a:cubicBezTo>
                  <a:cubicBezTo>
                    <a:pt x="15989" y="33101"/>
                    <a:pt x="11429" y="33040"/>
                    <a:pt x="7782" y="33010"/>
                  </a:cubicBezTo>
                  <a:cubicBezTo>
                    <a:pt x="4712" y="32980"/>
                    <a:pt x="2068" y="32980"/>
                    <a:pt x="153" y="32797"/>
                  </a:cubicBezTo>
                  <a:cubicBezTo>
                    <a:pt x="92" y="32797"/>
                    <a:pt x="1" y="32706"/>
                    <a:pt x="31" y="32645"/>
                  </a:cubicBezTo>
                  <a:cubicBezTo>
                    <a:pt x="62" y="32554"/>
                    <a:pt x="122" y="32493"/>
                    <a:pt x="183" y="32524"/>
                  </a:cubicBezTo>
                  <a:cubicBezTo>
                    <a:pt x="2068" y="32676"/>
                    <a:pt x="4742" y="32706"/>
                    <a:pt x="7812" y="32737"/>
                  </a:cubicBezTo>
                  <a:cubicBezTo>
                    <a:pt x="11490" y="32797"/>
                    <a:pt x="16019" y="32828"/>
                    <a:pt x="20852" y="33132"/>
                  </a:cubicBezTo>
                  <a:cubicBezTo>
                    <a:pt x="26536" y="33496"/>
                    <a:pt x="32403" y="32129"/>
                    <a:pt x="38056" y="30852"/>
                  </a:cubicBezTo>
                  <a:cubicBezTo>
                    <a:pt x="46385" y="28937"/>
                    <a:pt x="57449" y="26201"/>
                    <a:pt x="62768" y="24135"/>
                  </a:cubicBezTo>
                  <a:cubicBezTo>
                    <a:pt x="64561" y="23435"/>
                    <a:pt x="66294" y="22068"/>
                    <a:pt x="68543" y="19758"/>
                  </a:cubicBezTo>
                  <a:cubicBezTo>
                    <a:pt x="70549" y="17660"/>
                    <a:pt x="72525" y="15046"/>
                    <a:pt x="74440" y="12493"/>
                  </a:cubicBezTo>
                  <a:cubicBezTo>
                    <a:pt x="78756" y="6748"/>
                    <a:pt x="83194" y="821"/>
                    <a:pt x="88543" y="365"/>
                  </a:cubicBezTo>
                  <a:cubicBezTo>
                    <a:pt x="93133" y="0"/>
                    <a:pt x="96781" y="5684"/>
                    <a:pt x="100610" y="11703"/>
                  </a:cubicBezTo>
                  <a:cubicBezTo>
                    <a:pt x="103437" y="16110"/>
                    <a:pt x="106355" y="20669"/>
                    <a:pt x="109668" y="22554"/>
                  </a:cubicBezTo>
                  <a:cubicBezTo>
                    <a:pt x="113407" y="24651"/>
                    <a:pt x="118514" y="24074"/>
                    <a:pt x="123438" y="23527"/>
                  </a:cubicBezTo>
                  <a:cubicBezTo>
                    <a:pt x="129426" y="22828"/>
                    <a:pt x="135079" y="22159"/>
                    <a:pt x="137693" y="26353"/>
                  </a:cubicBezTo>
                  <a:cubicBezTo>
                    <a:pt x="137936" y="26749"/>
                    <a:pt x="138180" y="27053"/>
                    <a:pt x="138484" y="27326"/>
                  </a:cubicBezTo>
                  <a:cubicBezTo>
                    <a:pt x="143742" y="31764"/>
                    <a:pt x="159913" y="29606"/>
                    <a:pt x="169122" y="27873"/>
                  </a:cubicBezTo>
                  <a:cubicBezTo>
                    <a:pt x="172648" y="27235"/>
                    <a:pt x="176296" y="24195"/>
                    <a:pt x="180126" y="21004"/>
                  </a:cubicBezTo>
                  <a:cubicBezTo>
                    <a:pt x="184503" y="17356"/>
                    <a:pt x="189032" y="13587"/>
                    <a:pt x="193500" y="13496"/>
                  </a:cubicBezTo>
                  <a:cubicBezTo>
                    <a:pt x="195020" y="13435"/>
                    <a:pt x="196387" y="13496"/>
                    <a:pt x="197664" y="13557"/>
                  </a:cubicBezTo>
                  <a:cubicBezTo>
                    <a:pt x="205658" y="14104"/>
                    <a:pt x="212315" y="16900"/>
                    <a:pt x="218728" y="19636"/>
                  </a:cubicBezTo>
                  <a:cubicBezTo>
                    <a:pt x="225111" y="22341"/>
                    <a:pt x="231707" y="25107"/>
                    <a:pt x="239519" y="25594"/>
                  </a:cubicBezTo>
                  <a:cubicBezTo>
                    <a:pt x="239610" y="25594"/>
                    <a:pt x="239671" y="25685"/>
                    <a:pt x="239671" y="25746"/>
                  </a:cubicBezTo>
                  <a:cubicBezTo>
                    <a:pt x="239671" y="25837"/>
                    <a:pt x="239610" y="25898"/>
                    <a:pt x="239519" y="25898"/>
                  </a:cubicBezTo>
                  <a:cubicBezTo>
                    <a:pt x="231616" y="25411"/>
                    <a:pt x="225051" y="22615"/>
                    <a:pt x="218637" y="19910"/>
                  </a:cubicBezTo>
                  <a:cubicBezTo>
                    <a:pt x="212193" y="17204"/>
                    <a:pt x="205597" y="14378"/>
                    <a:pt x="197664" y="13861"/>
                  </a:cubicBezTo>
                  <a:cubicBezTo>
                    <a:pt x="196387" y="13800"/>
                    <a:pt x="195080" y="13739"/>
                    <a:pt x="193561" y="13800"/>
                  </a:cubicBezTo>
                  <a:cubicBezTo>
                    <a:pt x="189153" y="13891"/>
                    <a:pt x="184655" y="17630"/>
                    <a:pt x="180338" y="21247"/>
                  </a:cubicBezTo>
                  <a:cubicBezTo>
                    <a:pt x="176448" y="24469"/>
                    <a:pt x="172770" y="27508"/>
                    <a:pt x="169153" y="28177"/>
                  </a:cubicBezTo>
                  <a:cubicBezTo>
                    <a:pt x="157876" y="30274"/>
                    <a:pt x="143347" y="31825"/>
                    <a:pt x="138301" y="27539"/>
                  </a:cubicBezTo>
                  <a:cubicBezTo>
                    <a:pt x="137967" y="27265"/>
                    <a:pt x="137693" y="26931"/>
                    <a:pt x="137420" y="26505"/>
                  </a:cubicBezTo>
                  <a:cubicBezTo>
                    <a:pt x="134927" y="22463"/>
                    <a:pt x="129334" y="23101"/>
                    <a:pt x="123438" y="23770"/>
                  </a:cubicBezTo>
                  <a:cubicBezTo>
                    <a:pt x="118483" y="24347"/>
                    <a:pt x="113316" y="24955"/>
                    <a:pt x="109456" y="22828"/>
                  </a:cubicBezTo>
                  <a:cubicBezTo>
                    <a:pt x="106112" y="20943"/>
                    <a:pt x="103164" y="16323"/>
                    <a:pt x="100307" y="11885"/>
                  </a:cubicBezTo>
                  <a:cubicBezTo>
                    <a:pt x="96507" y="5958"/>
                    <a:pt x="92890" y="335"/>
                    <a:pt x="88483" y="669"/>
                  </a:cubicBezTo>
                  <a:cubicBezTo>
                    <a:pt x="83315" y="1125"/>
                    <a:pt x="78878" y="6991"/>
                    <a:pt x="74592" y="12675"/>
                  </a:cubicBezTo>
                  <a:cubicBezTo>
                    <a:pt x="72677" y="15229"/>
                    <a:pt x="70701" y="17843"/>
                    <a:pt x="68695" y="19940"/>
                  </a:cubicBezTo>
                  <a:cubicBezTo>
                    <a:pt x="66446" y="22311"/>
                    <a:pt x="64622" y="23679"/>
                    <a:pt x="62859" y="24347"/>
                  </a:cubicBezTo>
                  <a:cubicBezTo>
                    <a:pt x="57540" y="26445"/>
                    <a:pt x="46445" y="29180"/>
                    <a:pt x="38117" y="31065"/>
                  </a:cubicBezTo>
                  <a:cubicBezTo>
                    <a:pt x="33010" y="32250"/>
                    <a:pt x="27813" y="33466"/>
                    <a:pt x="22737" y="33466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59272" y="4280736"/>
              <a:ext cx="7022458" cy="1002205"/>
            </a:xfrm>
            <a:custGeom>
              <a:avLst/>
              <a:gdLst/>
              <a:ahLst/>
              <a:cxnLst/>
              <a:rect l="l" t="t" r="r" b="b"/>
              <a:pathLst>
                <a:path w="240887" h="34378" extrusionOk="0">
                  <a:moveTo>
                    <a:pt x="22129" y="34347"/>
                  </a:moveTo>
                  <a:lnTo>
                    <a:pt x="21095" y="34347"/>
                  </a:lnTo>
                  <a:cubicBezTo>
                    <a:pt x="16566" y="34195"/>
                    <a:pt x="12402" y="34256"/>
                    <a:pt x="8724" y="34286"/>
                  </a:cubicBezTo>
                  <a:cubicBezTo>
                    <a:pt x="5229" y="34347"/>
                    <a:pt x="2220" y="34377"/>
                    <a:pt x="153" y="34225"/>
                  </a:cubicBezTo>
                  <a:cubicBezTo>
                    <a:pt x="92" y="34225"/>
                    <a:pt x="1" y="34134"/>
                    <a:pt x="61" y="34074"/>
                  </a:cubicBezTo>
                  <a:cubicBezTo>
                    <a:pt x="61" y="33982"/>
                    <a:pt x="122" y="33922"/>
                    <a:pt x="213" y="33952"/>
                  </a:cubicBezTo>
                  <a:cubicBezTo>
                    <a:pt x="2220" y="34104"/>
                    <a:pt x="5229" y="34074"/>
                    <a:pt x="8724" y="34043"/>
                  </a:cubicBezTo>
                  <a:cubicBezTo>
                    <a:pt x="12402" y="33982"/>
                    <a:pt x="16566" y="33952"/>
                    <a:pt x="21095" y="34074"/>
                  </a:cubicBezTo>
                  <a:cubicBezTo>
                    <a:pt x="26870" y="34256"/>
                    <a:pt x="33041" y="32888"/>
                    <a:pt x="38482" y="31672"/>
                  </a:cubicBezTo>
                  <a:cubicBezTo>
                    <a:pt x="46962" y="29818"/>
                    <a:pt x="58178" y="27143"/>
                    <a:pt x="63345" y="25076"/>
                  </a:cubicBezTo>
                  <a:cubicBezTo>
                    <a:pt x="65139" y="24347"/>
                    <a:pt x="66932" y="22979"/>
                    <a:pt x="69090" y="20547"/>
                  </a:cubicBezTo>
                  <a:cubicBezTo>
                    <a:pt x="71066" y="18329"/>
                    <a:pt x="73011" y="15593"/>
                    <a:pt x="74865" y="12949"/>
                  </a:cubicBezTo>
                  <a:cubicBezTo>
                    <a:pt x="79121" y="6930"/>
                    <a:pt x="83498" y="760"/>
                    <a:pt x="88787" y="334"/>
                  </a:cubicBezTo>
                  <a:cubicBezTo>
                    <a:pt x="93346" y="0"/>
                    <a:pt x="96872" y="5866"/>
                    <a:pt x="100610" y="12158"/>
                  </a:cubicBezTo>
                  <a:cubicBezTo>
                    <a:pt x="103437" y="16870"/>
                    <a:pt x="106355" y="21672"/>
                    <a:pt x="109668" y="23557"/>
                  </a:cubicBezTo>
                  <a:cubicBezTo>
                    <a:pt x="113437" y="25624"/>
                    <a:pt x="118605" y="24864"/>
                    <a:pt x="123620" y="24165"/>
                  </a:cubicBezTo>
                  <a:cubicBezTo>
                    <a:pt x="129730" y="23283"/>
                    <a:pt x="135505" y="22432"/>
                    <a:pt x="138058" y="26900"/>
                  </a:cubicBezTo>
                  <a:cubicBezTo>
                    <a:pt x="138271" y="27265"/>
                    <a:pt x="138544" y="27599"/>
                    <a:pt x="138848" y="27903"/>
                  </a:cubicBezTo>
                  <a:cubicBezTo>
                    <a:pt x="143985" y="32615"/>
                    <a:pt x="160429" y="30578"/>
                    <a:pt x="169730" y="28906"/>
                  </a:cubicBezTo>
                  <a:cubicBezTo>
                    <a:pt x="173317" y="28268"/>
                    <a:pt x="176995" y="25076"/>
                    <a:pt x="180886" y="21672"/>
                  </a:cubicBezTo>
                  <a:cubicBezTo>
                    <a:pt x="185202" y="17873"/>
                    <a:pt x="189731" y="14012"/>
                    <a:pt x="194168" y="13830"/>
                  </a:cubicBezTo>
                  <a:cubicBezTo>
                    <a:pt x="195688" y="13739"/>
                    <a:pt x="197056" y="13739"/>
                    <a:pt x="198363" y="13830"/>
                  </a:cubicBezTo>
                  <a:cubicBezTo>
                    <a:pt x="206600" y="14225"/>
                    <a:pt x="213348" y="17052"/>
                    <a:pt x="219944" y="19757"/>
                  </a:cubicBezTo>
                  <a:cubicBezTo>
                    <a:pt x="226266" y="22371"/>
                    <a:pt x="232893" y="25107"/>
                    <a:pt x="240735" y="25593"/>
                  </a:cubicBezTo>
                  <a:cubicBezTo>
                    <a:pt x="240826" y="25593"/>
                    <a:pt x="240887" y="25684"/>
                    <a:pt x="240887" y="25745"/>
                  </a:cubicBezTo>
                  <a:cubicBezTo>
                    <a:pt x="240887" y="25836"/>
                    <a:pt x="240826" y="25897"/>
                    <a:pt x="240735" y="25897"/>
                  </a:cubicBezTo>
                  <a:cubicBezTo>
                    <a:pt x="232862" y="25411"/>
                    <a:pt x="226236" y="22675"/>
                    <a:pt x="219853" y="20000"/>
                  </a:cubicBezTo>
                  <a:cubicBezTo>
                    <a:pt x="213318" y="17326"/>
                    <a:pt x="206540" y="14499"/>
                    <a:pt x="198393" y="14073"/>
                  </a:cubicBezTo>
                  <a:cubicBezTo>
                    <a:pt x="197086" y="14012"/>
                    <a:pt x="195749" y="14012"/>
                    <a:pt x="194229" y="14073"/>
                  </a:cubicBezTo>
                  <a:cubicBezTo>
                    <a:pt x="189883" y="14286"/>
                    <a:pt x="185445" y="18146"/>
                    <a:pt x="181129" y="21885"/>
                  </a:cubicBezTo>
                  <a:cubicBezTo>
                    <a:pt x="177208" y="25289"/>
                    <a:pt x="173499" y="28511"/>
                    <a:pt x="169852" y="29180"/>
                  </a:cubicBezTo>
                  <a:cubicBezTo>
                    <a:pt x="160460" y="30852"/>
                    <a:pt x="143955" y="32888"/>
                    <a:pt x="138696" y="28116"/>
                  </a:cubicBezTo>
                  <a:cubicBezTo>
                    <a:pt x="138362" y="27812"/>
                    <a:pt x="138088" y="27447"/>
                    <a:pt x="137876" y="27052"/>
                  </a:cubicBezTo>
                  <a:cubicBezTo>
                    <a:pt x="135444" y="22736"/>
                    <a:pt x="129730" y="23587"/>
                    <a:pt x="123681" y="24469"/>
                  </a:cubicBezTo>
                  <a:cubicBezTo>
                    <a:pt x="118635" y="25168"/>
                    <a:pt x="113377" y="25928"/>
                    <a:pt x="109547" y="23800"/>
                  </a:cubicBezTo>
                  <a:cubicBezTo>
                    <a:pt x="106173" y="21915"/>
                    <a:pt x="103255" y="17022"/>
                    <a:pt x="100398" y="12310"/>
                  </a:cubicBezTo>
                  <a:cubicBezTo>
                    <a:pt x="96781" y="6292"/>
                    <a:pt x="93407" y="608"/>
                    <a:pt x="89182" y="608"/>
                  </a:cubicBezTo>
                  <a:lnTo>
                    <a:pt x="88817" y="608"/>
                  </a:lnTo>
                  <a:cubicBezTo>
                    <a:pt x="83680" y="1003"/>
                    <a:pt x="79303" y="7173"/>
                    <a:pt x="75139" y="13101"/>
                  </a:cubicBezTo>
                  <a:cubicBezTo>
                    <a:pt x="73254" y="15745"/>
                    <a:pt x="71279" y="18481"/>
                    <a:pt x="69303" y="20699"/>
                  </a:cubicBezTo>
                  <a:cubicBezTo>
                    <a:pt x="67114" y="23131"/>
                    <a:pt x="65321" y="24529"/>
                    <a:pt x="63497" y="25289"/>
                  </a:cubicBezTo>
                  <a:cubicBezTo>
                    <a:pt x="58300" y="27386"/>
                    <a:pt x="47053" y="30031"/>
                    <a:pt x="38542" y="31885"/>
                  </a:cubicBezTo>
                  <a:cubicBezTo>
                    <a:pt x="33406" y="33070"/>
                    <a:pt x="27630" y="34347"/>
                    <a:pt x="22129" y="34347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23822" y="4278053"/>
              <a:ext cx="7059686" cy="1043864"/>
            </a:xfrm>
            <a:custGeom>
              <a:avLst/>
              <a:gdLst/>
              <a:ahLst/>
              <a:cxnLst/>
              <a:rect l="l" t="t" r="r" b="b"/>
              <a:pathLst>
                <a:path w="242164" h="35807" extrusionOk="0">
                  <a:moveTo>
                    <a:pt x="4895" y="35807"/>
                  </a:moveTo>
                  <a:cubicBezTo>
                    <a:pt x="2949" y="35807"/>
                    <a:pt x="1338" y="35746"/>
                    <a:pt x="153" y="35685"/>
                  </a:cubicBezTo>
                  <a:cubicBezTo>
                    <a:pt x="92" y="35685"/>
                    <a:pt x="1" y="35594"/>
                    <a:pt x="1" y="35533"/>
                  </a:cubicBezTo>
                  <a:cubicBezTo>
                    <a:pt x="1" y="35442"/>
                    <a:pt x="92" y="35381"/>
                    <a:pt x="153" y="35381"/>
                  </a:cubicBezTo>
                  <a:cubicBezTo>
                    <a:pt x="3770" y="35594"/>
                    <a:pt x="11065" y="35503"/>
                    <a:pt x="21339" y="35047"/>
                  </a:cubicBezTo>
                  <a:cubicBezTo>
                    <a:pt x="26354" y="34804"/>
                    <a:pt x="31947" y="34014"/>
                    <a:pt x="38847" y="32555"/>
                  </a:cubicBezTo>
                  <a:cubicBezTo>
                    <a:pt x="47509" y="30731"/>
                    <a:pt x="58877" y="28117"/>
                    <a:pt x="63953" y="26080"/>
                  </a:cubicBezTo>
                  <a:cubicBezTo>
                    <a:pt x="65747" y="25351"/>
                    <a:pt x="67540" y="23861"/>
                    <a:pt x="69668" y="21399"/>
                  </a:cubicBezTo>
                  <a:cubicBezTo>
                    <a:pt x="71644" y="19120"/>
                    <a:pt x="73528" y="16232"/>
                    <a:pt x="75352" y="13466"/>
                  </a:cubicBezTo>
                  <a:cubicBezTo>
                    <a:pt x="79516" y="7235"/>
                    <a:pt x="83802" y="761"/>
                    <a:pt x="89030" y="335"/>
                  </a:cubicBezTo>
                  <a:cubicBezTo>
                    <a:pt x="93559" y="1"/>
                    <a:pt x="97024" y="6171"/>
                    <a:pt x="100671" y="12645"/>
                  </a:cubicBezTo>
                  <a:cubicBezTo>
                    <a:pt x="103468" y="17630"/>
                    <a:pt x="106355" y="22767"/>
                    <a:pt x="109699" y="24621"/>
                  </a:cubicBezTo>
                  <a:cubicBezTo>
                    <a:pt x="113468" y="26719"/>
                    <a:pt x="118726" y="25807"/>
                    <a:pt x="123803" y="24956"/>
                  </a:cubicBezTo>
                  <a:cubicBezTo>
                    <a:pt x="130064" y="23892"/>
                    <a:pt x="135991" y="22919"/>
                    <a:pt x="138423" y="27600"/>
                  </a:cubicBezTo>
                  <a:cubicBezTo>
                    <a:pt x="138666" y="27995"/>
                    <a:pt x="138879" y="28360"/>
                    <a:pt x="139244" y="28664"/>
                  </a:cubicBezTo>
                  <a:cubicBezTo>
                    <a:pt x="144472" y="33770"/>
                    <a:pt x="162800" y="31339"/>
                    <a:pt x="170430" y="30062"/>
                  </a:cubicBezTo>
                  <a:cubicBezTo>
                    <a:pt x="174047" y="29454"/>
                    <a:pt x="177725" y="26080"/>
                    <a:pt x="181676" y="22494"/>
                  </a:cubicBezTo>
                  <a:cubicBezTo>
                    <a:pt x="185992" y="18573"/>
                    <a:pt x="190460" y="14530"/>
                    <a:pt x="194898" y="14256"/>
                  </a:cubicBezTo>
                  <a:cubicBezTo>
                    <a:pt x="196418" y="14165"/>
                    <a:pt x="197816" y="14135"/>
                    <a:pt x="199123" y="14165"/>
                  </a:cubicBezTo>
                  <a:cubicBezTo>
                    <a:pt x="207573" y="14439"/>
                    <a:pt x="214503" y="17266"/>
                    <a:pt x="221190" y="20001"/>
                  </a:cubicBezTo>
                  <a:cubicBezTo>
                    <a:pt x="227543" y="22585"/>
                    <a:pt x="234139" y="25260"/>
                    <a:pt x="242011" y="25716"/>
                  </a:cubicBezTo>
                  <a:cubicBezTo>
                    <a:pt x="242072" y="25716"/>
                    <a:pt x="242163" y="25807"/>
                    <a:pt x="242163" y="25868"/>
                  </a:cubicBezTo>
                  <a:cubicBezTo>
                    <a:pt x="242163" y="25959"/>
                    <a:pt x="242072" y="26020"/>
                    <a:pt x="242011" y="26020"/>
                  </a:cubicBezTo>
                  <a:cubicBezTo>
                    <a:pt x="234078" y="25564"/>
                    <a:pt x="227482" y="22889"/>
                    <a:pt x="221099" y="20305"/>
                  </a:cubicBezTo>
                  <a:cubicBezTo>
                    <a:pt x="214473" y="17600"/>
                    <a:pt x="207543" y="14773"/>
                    <a:pt x="199154" y="14530"/>
                  </a:cubicBezTo>
                  <a:cubicBezTo>
                    <a:pt x="197816" y="14469"/>
                    <a:pt x="196448" y="14530"/>
                    <a:pt x="194929" y="14591"/>
                  </a:cubicBezTo>
                  <a:cubicBezTo>
                    <a:pt x="190612" y="14864"/>
                    <a:pt x="186205" y="18877"/>
                    <a:pt x="181889" y="22767"/>
                  </a:cubicBezTo>
                  <a:cubicBezTo>
                    <a:pt x="177907" y="26384"/>
                    <a:pt x="174199" y="29758"/>
                    <a:pt x="170490" y="30396"/>
                  </a:cubicBezTo>
                  <a:cubicBezTo>
                    <a:pt x="160977" y="32007"/>
                    <a:pt x="144198" y="33983"/>
                    <a:pt x="139031" y="28907"/>
                  </a:cubicBezTo>
                  <a:cubicBezTo>
                    <a:pt x="138696" y="28573"/>
                    <a:pt x="138423" y="28208"/>
                    <a:pt x="138210" y="27782"/>
                  </a:cubicBezTo>
                  <a:cubicBezTo>
                    <a:pt x="135839" y="23254"/>
                    <a:pt x="130034" y="24257"/>
                    <a:pt x="123894" y="25320"/>
                  </a:cubicBezTo>
                  <a:cubicBezTo>
                    <a:pt x="118757" y="26171"/>
                    <a:pt x="113468" y="27083"/>
                    <a:pt x="109608" y="24956"/>
                  </a:cubicBezTo>
                  <a:cubicBezTo>
                    <a:pt x="106173" y="23071"/>
                    <a:pt x="103255" y="17904"/>
                    <a:pt x="100428" y="12889"/>
                  </a:cubicBezTo>
                  <a:cubicBezTo>
                    <a:pt x="96994" y="6718"/>
                    <a:pt x="93407" y="396"/>
                    <a:pt x="89091" y="730"/>
                  </a:cubicBezTo>
                  <a:cubicBezTo>
                    <a:pt x="83984" y="1095"/>
                    <a:pt x="79729" y="7539"/>
                    <a:pt x="75625" y="13709"/>
                  </a:cubicBezTo>
                  <a:cubicBezTo>
                    <a:pt x="73771" y="16506"/>
                    <a:pt x="71856" y="19393"/>
                    <a:pt x="69881" y="21703"/>
                  </a:cubicBezTo>
                  <a:cubicBezTo>
                    <a:pt x="67753" y="24196"/>
                    <a:pt x="65899" y="25685"/>
                    <a:pt x="64075" y="26445"/>
                  </a:cubicBezTo>
                  <a:cubicBezTo>
                    <a:pt x="58999" y="28542"/>
                    <a:pt x="47601" y="31126"/>
                    <a:pt x="38938" y="32950"/>
                  </a:cubicBezTo>
                  <a:cubicBezTo>
                    <a:pt x="31977" y="34439"/>
                    <a:pt x="26384" y="35199"/>
                    <a:pt x="21369" y="35412"/>
                  </a:cubicBezTo>
                  <a:cubicBezTo>
                    <a:pt x="14469" y="35655"/>
                    <a:pt x="8876" y="35807"/>
                    <a:pt x="4895" y="35807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87498" y="4278053"/>
              <a:ext cx="7094232" cy="1081966"/>
            </a:xfrm>
            <a:custGeom>
              <a:avLst/>
              <a:gdLst/>
              <a:ahLst/>
              <a:cxnLst/>
              <a:rect l="l" t="t" r="r" b="b"/>
              <a:pathLst>
                <a:path w="243349" h="37114" extrusionOk="0">
                  <a:moveTo>
                    <a:pt x="2645" y="37114"/>
                  </a:moveTo>
                  <a:cubicBezTo>
                    <a:pt x="1733" y="37114"/>
                    <a:pt x="882" y="37114"/>
                    <a:pt x="153" y="37083"/>
                  </a:cubicBezTo>
                  <a:cubicBezTo>
                    <a:pt x="92" y="37083"/>
                    <a:pt x="1" y="37023"/>
                    <a:pt x="1" y="36932"/>
                  </a:cubicBezTo>
                  <a:cubicBezTo>
                    <a:pt x="1" y="36871"/>
                    <a:pt x="92" y="36780"/>
                    <a:pt x="153" y="36780"/>
                  </a:cubicBezTo>
                  <a:cubicBezTo>
                    <a:pt x="3739" y="36962"/>
                    <a:pt x="11156" y="36658"/>
                    <a:pt x="21582" y="35959"/>
                  </a:cubicBezTo>
                  <a:cubicBezTo>
                    <a:pt x="26658" y="35594"/>
                    <a:pt x="32433" y="34773"/>
                    <a:pt x="39272" y="33375"/>
                  </a:cubicBezTo>
                  <a:cubicBezTo>
                    <a:pt x="48087" y="31582"/>
                    <a:pt x="59576" y="29029"/>
                    <a:pt x="64561" y="26992"/>
                  </a:cubicBezTo>
                  <a:cubicBezTo>
                    <a:pt x="66354" y="26232"/>
                    <a:pt x="68178" y="24712"/>
                    <a:pt x="70215" y="22159"/>
                  </a:cubicBezTo>
                  <a:cubicBezTo>
                    <a:pt x="72160" y="19758"/>
                    <a:pt x="74014" y="16749"/>
                    <a:pt x="75838" y="13861"/>
                  </a:cubicBezTo>
                  <a:cubicBezTo>
                    <a:pt x="79911" y="7387"/>
                    <a:pt x="84136" y="700"/>
                    <a:pt x="89303" y="305"/>
                  </a:cubicBezTo>
                  <a:cubicBezTo>
                    <a:pt x="93741" y="1"/>
                    <a:pt x="97115" y="6354"/>
                    <a:pt x="100702" y="13101"/>
                  </a:cubicBezTo>
                  <a:cubicBezTo>
                    <a:pt x="103468" y="18360"/>
                    <a:pt x="106325" y="23801"/>
                    <a:pt x="109699" y="25655"/>
                  </a:cubicBezTo>
                  <a:cubicBezTo>
                    <a:pt x="113468" y="27691"/>
                    <a:pt x="118787" y="26688"/>
                    <a:pt x="123954" y="25685"/>
                  </a:cubicBezTo>
                  <a:cubicBezTo>
                    <a:pt x="130337" y="24439"/>
                    <a:pt x="136417" y="23254"/>
                    <a:pt x="138757" y="28208"/>
                  </a:cubicBezTo>
                  <a:cubicBezTo>
                    <a:pt x="138970" y="28603"/>
                    <a:pt x="139213" y="28998"/>
                    <a:pt x="139517" y="29302"/>
                  </a:cubicBezTo>
                  <a:cubicBezTo>
                    <a:pt x="144623" y="34652"/>
                    <a:pt x="163226" y="32342"/>
                    <a:pt x="171037" y="31126"/>
                  </a:cubicBezTo>
                  <a:cubicBezTo>
                    <a:pt x="174624" y="30518"/>
                    <a:pt x="178393" y="26992"/>
                    <a:pt x="182344" y="23223"/>
                  </a:cubicBezTo>
                  <a:cubicBezTo>
                    <a:pt x="186630" y="19150"/>
                    <a:pt x="191098" y="14986"/>
                    <a:pt x="195506" y="14591"/>
                  </a:cubicBezTo>
                  <a:cubicBezTo>
                    <a:pt x="197026" y="14469"/>
                    <a:pt x="198424" y="14439"/>
                    <a:pt x="199792" y="14439"/>
                  </a:cubicBezTo>
                  <a:cubicBezTo>
                    <a:pt x="208485" y="14591"/>
                    <a:pt x="215506" y="17418"/>
                    <a:pt x="222345" y="20092"/>
                  </a:cubicBezTo>
                  <a:cubicBezTo>
                    <a:pt x="228698" y="22646"/>
                    <a:pt x="235324" y="25260"/>
                    <a:pt x="243197" y="25716"/>
                  </a:cubicBezTo>
                  <a:cubicBezTo>
                    <a:pt x="243288" y="25716"/>
                    <a:pt x="243349" y="25807"/>
                    <a:pt x="243349" y="25868"/>
                  </a:cubicBezTo>
                  <a:cubicBezTo>
                    <a:pt x="243349" y="25959"/>
                    <a:pt x="243288" y="26020"/>
                    <a:pt x="243197" y="26020"/>
                  </a:cubicBezTo>
                  <a:cubicBezTo>
                    <a:pt x="235263" y="25564"/>
                    <a:pt x="228668" y="22950"/>
                    <a:pt x="222284" y="20366"/>
                  </a:cubicBezTo>
                  <a:cubicBezTo>
                    <a:pt x="215476" y="17661"/>
                    <a:pt x="208454" y="14864"/>
                    <a:pt x="199822" y="14712"/>
                  </a:cubicBezTo>
                  <a:cubicBezTo>
                    <a:pt x="198485" y="14682"/>
                    <a:pt x="197086" y="14743"/>
                    <a:pt x="195567" y="14864"/>
                  </a:cubicBezTo>
                  <a:cubicBezTo>
                    <a:pt x="191281" y="15199"/>
                    <a:pt x="186873" y="19332"/>
                    <a:pt x="182557" y="23375"/>
                  </a:cubicBezTo>
                  <a:cubicBezTo>
                    <a:pt x="178575" y="27175"/>
                    <a:pt x="174776" y="30731"/>
                    <a:pt x="171098" y="31339"/>
                  </a:cubicBezTo>
                  <a:cubicBezTo>
                    <a:pt x="161402" y="32919"/>
                    <a:pt x="144350" y="34743"/>
                    <a:pt x="139365" y="29454"/>
                  </a:cubicBezTo>
                  <a:cubicBezTo>
                    <a:pt x="139031" y="29120"/>
                    <a:pt x="138757" y="28694"/>
                    <a:pt x="138575" y="28269"/>
                  </a:cubicBezTo>
                  <a:cubicBezTo>
                    <a:pt x="136295" y="23557"/>
                    <a:pt x="130337" y="24712"/>
                    <a:pt x="124046" y="25928"/>
                  </a:cubicBezTo>
                  <a:cubicBezTo>
                    <a:pt x="118848" y="26931"/>
                    <a:pt x="113498" y="27965"/>
                    <a:pt x="109608" y="25868"/>
                  </a:cubicBezTo>
                  <a:cubicBezTo>
                    <a:pt x="106173" y="23983"/>
                    <a:pt x="103285" y="18512"/>
                    <a:pt x="100489" y="13223"/>
                  </a:cubicBezTo>
                  <a:cubicBezTo>
                    <a:pt x="97115" y="6840"/>
                    <a:pt x="93619" y="274"/>
                    <a:pt x="89364" y="578"/>
                  </a:cubicBezTo>
                  <a:cubicBezTo>
                    <a:pt x="84318" y="943"/>
                    <a:pt x="80185" y="7600"/>
                    <a:pt x="76142" y="14013"/>
                  </a:cubicBezTo>
                  <a:cubicBezTo>
                    <a:pt x="74318" y="16901"/>
                    <a:pt x="72464" y="19940"/>
                    <a:pt x="70488" y="22342"/>
                  </a:cubicBezTo>
                  <a:cubicBezTo>
                    <a:pt x="68391" y="24925"/>
                    <a:pt x="66567" y="26475"/>
                    <a:pt x="64713" y="27235"/>
                  </a:cubicBezTo>
                  <a:cubicBezTo>
                    <a:pt x="59698" y="29333"/>
                    <a:pt x="48147" y="31886"/>
                    <a:pt x="39333" y="33649"/>
                  </a:cubicBezTo>
                  <a:cubicBezTo>
                    <a:pt x="32494" y="35017"/>
                    <a:pt x="26718" y="35868"/>
                    <a:pt x="21612" y="36232"/>
                  </a:cubicBezTo>
                  <a:cubicBezTo>
                    <a:pt x="15442" y="36658"/>
                    <a:pt x="7600" y="37114"/>
                    <a:pt x="2645" y="37114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51174" y="4285167"/>
              <a:ext cx="7131459" cy="1114733"/>
            </a:xfrm>
            <a:custGeom>
              <a:avLst/>
              <a:gdLst/>
              <a:ahLst/>
              <a:cxnLst/>
              <a:rect l="l" t="t" r="r" b="b"/>
              <a:pathLst>
                <a:path w="244626" h="38238" extrusionOk="0">
                  <a:moveTo>
                    <a:pt x="1399" y="38238"/>
                  </a:moveTo>
                  <a:lnTo>
                    <a:pt x="152" y="38238"/>
                  </a:lnTo>
                  <a:cubicBezTo>
                    <a:pt x="92" y="38238"/>
                    <a:pt x="0" y="38177"/>
                    <a:pt x="0" y="38086"/>
                  </a:cubicBezTo>
                  <a:cubicBezTo>
                    <a:pt x="0" y="38025"/>
                    <a:pt x="61" y="37995"/>
                    <a:pt x="152" y="37934"/>
                  </a:cubicBezTo>
                  <a:cubicBezTo>
                    <a:pt x="3678" y="38055"/>
                    <a:pt x="11399" y="37599"/>
                    <a:pt x="21825" y="36627"/>
                  </a:cubicBezTo>
                  <a:cubicBezTo>
                    <a:pt x="26992" y="36110"/>
                    <a:pt x="32980" y="35259"/>
                    <a:pt x="39636" y="33952"/>
                  </a:cubicBezTo>
                  <a:cubicBezTo>
                    <a:pt x="48573" y="32250"/>
                    <a:pt x="60245" y="29727"/>
                    <a:pt x="65169" y="27690"/>
                  </a:cubicBezTo>
                  <a:cubicBezTo>
                    <a:pt x="66993" y="26931"/>
                    <a:pt x="68786" y="25320"/>
                    <a:pt x="70792" y="22706"/>
                  </a:cubicBezTo>
                  <a:cubicBezTo>
                    <a:pt x="72677" y="20213"/>
                    <a:pt x="74561" y="17082"/>
                    <a:pt x="76324" y="14043"/>
                  </a:cubicBezTo>
                  <a:cubicBezTo>
                    <a:pt x="80336" y="7325"/>
                    <a:pt x="84440" y="365"/>
                    <a:pt x="89546" y="0"/>
                  </a:cubicBezTo>
                  <a:lnTo>
                    <a:pt x="89850" y="0"/>
                  </a:lnTo>
                  <a:cubicBezTo>
                    <a:pt x="94166" y="0"/>
                    <a:pt x="97388" y="6444"/>
                    <a:pt x="100762" y="13313"/>
                  </a:cubicBezTo>
                  <a:cubicBezTo>
                    <a:pt x="103498" y="18845"/>
                    <a:pt x="106355" y="24529"/>
                    <a:pt x="109729" y="26383"/>
                  </a:cubicBezTo>
                  <a:cubicBezTo>
                    <a:pt x="113498" y="28450"/>
                    <a:pt x="118878" y="27265"/>
                    <a:pt x="124136" y="26140"/>
                  </a:cubicBezTo>
                  <a:cubicBezTo>
                    <a:pt x="130672" y="24681"/>
                    <a:pt x="136872" y="23344"/>
                    <a:pt x="139152" y="28511"/>
                  </a:cubicBezTo>
                  <a:cubicBezTo>
                    <a:pt x="139334" y="28937"/>
                    <a:pt x="139608" y="29362"/>
                    <a:pt x="139912" y="29697"/>
                  </a:cubicBezTo>
                  <a:cubicBezTo>
                    <a:pt x="144927" y="35320"/>
                    <a:pt x="163803" y="33131"/>
                    <a:pt x="171675" y="31915"/>
                  </a:cubicBezTo>
                  <a:cubicBezTo>
                    <a:pt x="175262" y="31338"/>
                    <a:pt x="179062" y="27599"/>
                    <a:pt x="183104" y="23648"/>
                  </a:cubicBezTo>
                  <a:cubicBezTo>
                    <a:pt x="187390" y="19453"/>
                    <a:pt x="191797" y="15107"/>
                    <a:pt x="196205" y="14681"/>
                  </a:cubicBezTo>
                  <a:cubicBezTo>
                    <a:pt x="197664" y="14529"/>
                    <a:pt x="199062" y="14499"/>
                    <a:pt x="200551" y="14468"/>
                  </a:cubicBezTo>
                  <a:lnTo>
                    <a:pt x="200794" y="14468"/>
                  </a:lnTo>
                  <a:cubicBezTo>
                    <a:pt x="209609" y="14468"/>
                    <a:pt x="216752" y="17265"/>
                    <a:pt x="223652" y="20000"/>
                  </a:cubicBezTo>
                  <a:cubicBezTo>
                    <a:pt x="229974" y="22523"/>
                    <a:pt x="236570" y="25107"/>
                    <a:pt x="244473" y="25532"/>
                  </a:cubicBezTo>
                  <a:cubicBezTo>
                    <a:pt x="244534" y="25532"/>
                    <a:pt x="244625" y="25593"/>
                    <a:pt x="244625" y="25684"/>
                  </a:cubicBezTo>
                  <a:cubicBezTo>
                    <a:pt x="244625" y="25745"/>
                    <a:pt x="244534" y="25836"/>
                    <a:pt x="244473" y="25836"/>
                  </a:cubicBezTo>
                  <a:cubicBezTo>
                    <a:pt x="236509" y="25380"/>
                    <a:pt x="229914" y="22797"/>
                    <a:pt x="223561" y="20274"/>
                  </a:cubicBezTo>
                  <a:cubicBezTo>
                    <a:pt x="216691" y="17569"/>
                    <a:pt x="209579" y="14772"/>
                    <a:pt x="200855" y="14772"/>
                  </a:cubicBezTo>
                  <a:lnTo>
                    <a:pt x="200582" y="14772"/>
                  </a:lnTo>
                  <a:cubicBezTo>
                    <a:pt x="199092" y="14772"/>
                    <a:pt x="197694" y="14833"/>
                    <a:pt x="196296" y="14985"/>
                  </a:cubicBezTo>
                  <a:cubicBezTo>
                    <a:pt x="191980" y="15411"/>
                    <a:pt x="187633" y="19696"/>
                    <a:pt x="183378" y="23891"/>
                  </a:cubicBezTo>
                  <a:cubicBezTo>
                    <a:pt x="179335" y="27873"/>
                    <a:pt x="175505" y="31611"/>
                    <a:pt x="171767" y="32189"/>
                  </a:cubicBezTo>
                  <a:cubicBezTo>
                    <a:pt x="163833" y="33405"/>
                    <a:pt x="144836" y="35624"/>
                    <a:pt x="139760" y="29879"/>
                  </a:cubicBezTo>
                  <a:cubicBezTo>
                    <a:pt x="139395" y="29514"/>
                    <a:pt x="139152" y="29089"/>
                    <a:pt x="138939" y="28633"/>
                  </a:cubicBezTo>
                  <a:cubicBezTo>
                    <a:pt x="136751" y="23678"/>
                    <a:pt x="130672" y="25016"/>
                    <a:pt x="124258" y="26414"/>
                  </a:cubicBezTo>
                  <a:cubicBezTo>
                    <a:pt x="118969" y="27569"/>
                    <a:pt x="113528" y="28785"/>
                    <a:pt x="109668" y="26657"/>
                  </a:cubicBezTo>
                  <a:cubicBezTo>
                    <a:pt x="106203" y="24742"/>
                    <a:pt x="103346" y="19028"/>
                    <a:pt x="100580" y="13465"/>
                  </a:cubicBezTo>
                  <a:cubicBezTo>
                    <a:pt x="97267" y="6869"/>
                    <a:pt x="93893" y="30"/>
                    <a:pt x="89637" y="334"/>
                  </a:cubicBezTo>
                  <a:cubicBezTo>
                    <a:pt x="84622" y="669"/>
                    <a:pt x="80549" y="7569"/>
                    <a:pt x="76598" y="14225"/>
                  </a:cubicBezTo>
                  <a:cubicBezTo>
                    <a:pt x="74804" y="17265"/>
                    <a:pt x="72950" y="20395"/>
                    <a:pt x="71005" y="22888"/>
                  </a:cubicBezTo>
                  <a:cubicBezTo>
                    <a:pt x="68968" y="25593"/>
                    <a:pt x="67145" y="27174"/>
                    <a:pt x="65290" y="27994"/>
                  </a:cubicBezTo>
                  <a:cubicBezTo>
                    <a:pt x="60366" y="30061"/>
                    <a:pt x="48634" y="32554"/>
                    <a:pt x="39697" y="34286"/>
                  </a:cubicBezTo>
                  <a:cubicBezTo>
                    <a:pt x="33010" y="35593"/>
                    <a:pt x="27022" y="36505"/>
                    <a:pt x="21855" y="36961"/>
                  </a:cubicBezTo>
                  <a:cubicBezTo>
                    <a:pt x="12493" y="37751"/>
                    <a:pt x="5320" y="38238"/>
                    <a:pt x="1399" y="38238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14850" y="4270969"/>
              <a:ext cx="7168658" cy="1168811"/>
            </a:xfrm>
            <a:custGeom>
              <a:avLst/>
              <a:gdLst/>
              <a:ahLst/>
              <a:cxnLst/>
              <a:rect l="l" t="t" r="r" b="b"/>
              <a:pathLst>
                <a:path w="245902" h="40093" extrusionOk="0">
                  <a:moveTo>
                    <a:pt x="669" y="40092"/>
                  </a:moveTo>
                  <a:lnTo>
                    <a:pt x="152" y="40092"/>
                  </a:lnTo>
                  <a:cubicBezTo>
                    <a:pt x="61" y="40092"/>
                    <a:pt x="0" y="40032"/>
                    <a:pt x="0" y="39941"/>
                  </a:cubicBezTo>
                  <a:cubicBezTo>
                    <a:pt x="0" y="39880"/>
                    <a:pt x="61" y="39789"/>
                    <a:pt x="152" y="39789"/>
                  </a:cubicBezTo>
                  <a:cubicBezTo>
                    <a:pt x="3678" y="39880"/>
                    <a:pt x="11703" y="39181"/>
                    <a:pt x="22067" y="37965"/>
                  </a:cubicBezTo>
                  <a:cubicBezTo>
                    <a:pt x="27569" y="37326"/>
                    <a:pt x="33770" y="36384"/>
                    <a:pt x="40031" y="35199"/>
                  </a:cubicBezTo>
                  <a:cubicBezTo>
                    <a:pt x="52585" y="32919"/>
                    <a:pt x="61977" y="30639"/>
                    <a:pt x="65807" y="28998"/>
                  </a:cubicBezTo>
                  <a:cubicBezTo>
                    <a:pt x="67631" y="28208"/>
                    <a:pt x="69454" y="26536"/>
                    <a:pt x="71369" y="23831"/>
                  </a:cubicBezTo>
                  <a:cubicBezTo>
                    <a:pt x="73284" y="21217"/>
                    <a:pt x="75108" y="17965"/>
                    <a:pt x="76901" y="14803"/>
                  </a:cubicBezTo>
                  <a:cubicBezTo>
                    <a:pt x="80762" y="7843"/>
                    <a:pt x="84804" y="669"/>
                    <a:pt x="89880" y="305"/>
                  </a:cubicBezTo>
                  <a:cubicBezTo>
                    <a:pt x="94257" y="1"/>
                    <a:pt x="97479" y="6901"/>
                    <a:pt x="100914" y="14135"/>
                  </a:cubicBezTo>
                  <a:cubicBezTo>
                    <a:pt x="103650" y="19910"/>
                    <a:pt x="106446" y="25928"/>
                    <a:pt x="109820" y="27782"/>
                  </a:cubicBezTo>
                  <a:cubicBezTo>
                    <a:pt x="113589" y="29849"/>
                    <a:pt x="119060" y="28512"/>
                    <a:pt x="124379" y="27205"/>
                  </a:cubicBezTo>
                  <a:cubicBezTo>
                    <a:pt x="131066" y="25594"/>
                    <a:pt x="137389" y="24074"/>
                    <a:pt x="139577" y="29454"/>
                  </a:cubicBezTo>
                  <a:cubicBezTo>
                    <a:pt x="139790" y="29910"/>
                    <a:pt x="140003" y="30305"/>
                    <a:pt x="140307" y="30670"/>
                  </a:cubicBezTo>
                  <a:cubicBezTo>
                    <a:pt x="145200" y="36567"/>
                    <a:pt x="164350" y="34469"/>
                    <a:pt x="172374" y="33284"/>
                  </a:cubicBezTo>
                  <a:cubicBezTo>
                    <a:pt x="176022" y="32767"/>
                    <a:pt x="179821" y="28846"/>
                    <a:pt x="183894" y="24743"/>
                  </a:cubicBezTo>
                  <a:cubicBezTo>
                    <a:pt x="188150" y="20427"/>
                    <a:pt x="192557" y="15898"/>
                    <a:pt x="196904" y="15411"/>
                  </a:cubicBezTo>
                  <a:cubicBezTo>
                    <a:pt x="198423" y="15199"/>
                    <a:pt x="199913" y="15138"/>
                    <a:pt x="201281" y="15107"/>
                  </a:cubicBezTo>
                  <a:cubicBezTo>
                    <a:pt x="210460" y="14955"/>
                    <a:pt x="217725" y="17752"/>
                    <a:pt x="224837" y="20487"/>
                  </a:cubicBezTo>
                  <a:cubicBezTo>
                    <a:pt x="231190" y="22949"/>
                    <a:pt x="237755" y="25503"/>
                    <a:pt x="245749" y="25928"/>
                  </a:cubicBezTo>
                  <a:cubicBezTo>
                    <a:pt x="245810" y="25928"/>
                    <a:pt x="245901" y="25989"/>
                    <a:pt x="245901" y="26080"/>
                  </a:cubicBezTo>
                  <a:cubicBezTo>
                    <a:pt x="245901" y="26141"/>
                    <a:pt x="245810" y="26232"/>
                    <a:pt x="245749" y="26232"/>
                  </a:cubicBezTo>
                  <a:cubicBezTo>
                    <a:pt x="237725" y="25807"/>
                    <a:pt x="231160" y="23253"/>
                    <a:pt x="224776" y="20791"/>
                  </a:cubicBezTo>
                  <a:cubicBezTo>
                    <a:pt x="217694" y="18056"/>
                    <a:pt x="210399" y="15259"/>
                    <a:pt x="201311" y="15442"/>
                  </a:cubicBezTo>
                  <a:cubicBezTo>
                    <a:pt x="199943" y="15472"/>
                    <a:pt x="198484" y="15563"/>
                    <a:pt x="196964" y="15746"/>
                  </a:cubicBezTo>
                  <a:cubicBezTo>
                    <a:pt x="192709" y="16232"/>
                    <a:pt x="188332" y="20670"/>
                    <a:pt x="184077" y="25016"/>
                  </a:cubicBezTo>
                  <a:cubicBezTo>
                    <a:pt x="180004" y="29180"/>
                    <a:pt x="176143" y="33102"/>
                    <a:pt x="172405" y="33649"/>
                  </a:cubicBezTo>
                  <a:cubicBezTo>
                    <a:pt x="164350" y="34804"/>
                    <a:pt x="145048" y="36901"/>
                    <a:pt x="140064" y="30913"/>
                  </a:cubicBezTo>
                  <a:cubicBezTo>
                    <a:pt x="139729" y="30518"/>
                    <a:pt x="139516" y="30062"/>
                    <a:pt x="139304" y="29606"/>
                  </a:cubicBezTo>
                  <a:cubicBezTo>
                    <a:pt x="137176" y="24439"/>
                    <a:pt x="131006" y="25959"/>
                    <a:pt x="124471" y="27509"/>
                  </a:cubicBezTo>
                  <a:cubicBezTo>
                    <a:pt x="119091" y="28816"/>
                    <a:pt x="113589" y="30153"/>
                    <a:pt x="109729" y="28056"/>
                  </a:cubicBezTo>
                  <a:cubicBezTo>
                    <a:pt x="106233" y="26141"/>
                    <a:pt x="103406" y="20153"/>
                    <a:pt x="100671" y="14287"/>
                  </a:cubicBezTo>
                  <a:cubicBezTo>
                    <a:pt x="97449" y="7448"/>
                    <a:pt x="94136" y="365"/>
                    <a:pt x="89911" y="669"/>
                  </a:cubicBezTo>
                  <a:cubicBezTo>
                    <a:pt x="84987" y="1004"/>
                    <a:pt x="81005" y="8116"/>
                    <a:pt x="77144" y="14986"/>
                  </a:cubicBezTo>
                  <a:cubicBezTo>
                    <a:pt x="75382" y="18177"/>
                    <a:pt x="73558" y="21430"/>
                    <a:pt x="71643" y="24074"/>
                  </a:cubicBezTo>
                  <a:cubicBezTo>
                    <a:pt x="69667" y="26810"/>
                    <a:pt x="67813" y="28512"/>
                    <a:pt x="65959" y="29302"/>
                  </a:cubicBezTo>
                  <a:cubicBezTo>
                    <a:pt x="62099" y="30943"/>
                    <a:pt x="52737" y="33223"/>
                    <a:pt x="40153" y="35503"/>
                  </a:cubicBezTo>
                  <a:cubicBezTo>
                    <a:pt x="33891" y="36688"/>
                    <a:pt x="27691" y="37630"/>
                    <a:pt x="22189" y="38269"/>
                  </a:cubicBezTo>
                  <a:cubicBezTo>
                    <a:pt x="12189" y="39424"/>
                    <a:pt x="4468" y="40092"/>
                    <a:pt x="669" y="4009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77622" y="4270095"/>
              <a:ext cx="7205886" cy="1209566"/>
            </a:xfrm>
            <a:custGeom>
              <a:avLst/>
              <a:gdLst/>
              <a:ahLst/>
              <a:cxnLst/>
              <a:rect l="l" t="t" r="r" b="b"/>
              <a:pathLst>
                <a:path w="247179" h="41491" extrusionOk="0">
                  <a:moveTo>
                    <a:pt x="244" y="41490"/>
                  </a:moveTo>
                  <a:lnTo>
                    <a:pt x="153" y="41490"/>
                  </a:lnTo>
                  <a:cubicBezTo>
                    <a:pt x="92" y="41490"/>
                    <a:pt x="1" y="41429"/>
                    <a:pt x="1" y="41338"/>
                  </a:cubicBezTo>
                  <a:cubicBezTo>
                    <a:pt x="1" y="41278"/>
                    <a:pt x="92" y="41186"/>
                    <a:pt x="153" y="41186"/>
                  </a:cubicBezTo>
                  <a:lnTo>
                    <a:pt x="244" y="41186"/>
                  </a:lnTo>
                  <a:cubicBezTo>
                    <a:pt x="9818" y="41186"/>
                    <a:pt x="56324" y="34439"/>
                    <a:pt x="66446" y="30001"/>
                  </a:cubicBezTo>
                  <a:cubicBezTo>
                    <a:pt x="70610" y="28177"/>
                    <a:pt x="74075" y="21642"/>
                    <a:pt x="77388" y="15289"/>
                  </a:cubicBezTo>
                  <a:cubicBezTo>
                    <a:pt x="81188" y="8055"/>
                    <a:pt x="85139" y="608"/>
                    <a:pt x="90185" y="304"/>
                  </a:cubicBezTo>
                  <a:cubicBezTo>
                    <a:pt x="94562" y="0"/>
                    <a:pt x="97662" y="7143"/>
                    <a:pt x="101006" y="14651"/>
                  </a:cubicBezTo>
                  <a:cubicBezTo>
                    <a:pt x="103711" y="20730"/>
                    <a:pt x="106477" y="26992"/>
                    <a:pt x="109881" y="28815"/>
                  </a:cubicBezTo>
                  <a:cubicBezTo>
                    <a:pt x="113650" y="30852"/>
                    <a:pt x="119243" y="29393"/>
                    <a:pt x="124593" y="27934"/>
                  </a:cubicBezTo>
                  <a:cubicBezTo>
                    <a:pt x="131401" y="26141"/>
                    <a:pt x="137815" y="24438"/>
                    <a:pt x="139942" y="30062"/>
                  </a:cubicBezTo>
                  <a:cubicBezTo>
                    <a:pt x="142921" y="37934"/>
                    <a:pt x="166022" y="35350"/>
                    <a:pt x="173043" y="34408"/>
                  </a:cubicBezTo>
                  <a:cubicBezTo>
                    <a:pt x="176691" y="33891"/>
                    <a:pt x="180521" y="29788"/>
                    <a:pt x="184624" y="25502"/>
                  </a:cubicBezTo>
                  <a:cubicBezTo>
                    <a:pt x="188879" y="21034"/>
                    <a:pt x="193256" y="16353"/>
                    <a:pt x="197633" y="15806"/>
                  </a:cubicBezTo>
                  <a:cubicBezTo>
                    <a:pt x="209214" y="14286"/>
                    <a:pt x="217755" y="17569"/>
                    <a:pt x="226084" y="20669"/>
                  </a:cubicBezTo>
                  <a:cubicBezTo>
                    <a:pt x="232467" y="23101"/>
                    <a:pt x="239032" y="25593"/>
                    <a:pt x="247026" y="25989"/>
                  </a:cubicBezTo>
                  <a:cubicBezTo>
                    <a:pt x="247087" y="25989"/>
                    <a:pt x="247178" y="26080"/>
                    <a:pt x="247178" y="26141"/>
                  </a:cubicBezTo>
                  <a:cubicBezTo>
                    <a:pt x="247178" y="26232"/>
                    <a:pt x="247087" y="26293"/>
                    <a:pt x="247026" y="26293"/>
                  </a:cubicBezTo>
                  <a:lnTo>
                    <a:pt x="247026" y="26293"/>
                  </a:lnTo>
                  <a:cubicBezTo>
                    <a:pt x="238972" y="25897"/>
                    <a:pt x="232376" y="23375"/>
                    <a:pt x="225962" y="20943"/>
                  </a:cubicBezTo>
                  <a:cubicBezTo>
                    <a:pt x="217330" y="17691"/>
                    <a:pt x="209184" y="14560"/>
                    <a:pt x="197664" y="16080"/>
                  </a:cubicBezTo>
                  <a:cubicBezTo>
                    <a:pt x="193408" y="16657"/>
                    <a:pt x="189031" y="21247"/>
                    <a:pt x="184837" y="25685"/>
                  </a:cubicBezTo>
                  <a:cubicBezTo>
                    <a:pt x="180703" y="30031"/>
                    <a:pt x="176843" y="34165"/>
                    <a:pt x="173074" y="34651"/>
                  </a:cubicBezTo>
                  <a:cubicBezTo>
                    <a:pt x="166022" y="35654"/>
                    <a:pt x="142769" y="38238"/>
                    <a:pt x="139669" y="30183"/>
                  </a:cubicBezTo>
                  <a:cubicBezTo>
                    <a:pt x="137632" y="24773"/>
                    <a:pt x="131310" y="26444"/>
                    <a:pt x="124684" y="28238"/>
                  </a:cubicBezTo>
                  <a:cubicBezTo>
                    <a:pt x="119243" y="29697"/>
                    <a:pt x="113650" y="31156"/>
                    <a:pt x="109790" y="29089"/>
                  </a:cubicBezTo>
                  <a:cubicBezTo>
                    <a:pt x="106294" y="27204"/>
                    <a:pt x="103468" y="20882"/>
                    <a:pt x="100762" y="14803"/>
                  </a:cubicBezTo>
                  <a:cubicBezTo>
                    <a:pt x="97632" y="7690"/>
                    <a:pt x="94379" y="365"/>
                    <a:pt x="90215" y="608"/>
                  </a:cubicBezTo>
                  <a:cubicBezTo>
                    <a:pt x="85321" y="912"/>
                    <a:pt x="81400" y="8298"/>
                    <a:pt x="77631" y="15472"/>
                  </a:cubicBezTo>
                  <a:cubicBezTo>
                    <a:pt x="74288" y="21824"/>
                    <a:pt x="70792" y="28420"/>
                    <a:pt x="66537" y="30305"/>
                  </a:cubicBezTo>
                  <a:cubicBezTo>
                    <a:pt x="56445" y="34712"/>
                    <a:pt x="9849" y="41490"/>
                    <a:pt x="244" y="4149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"/>
          <p:cNvSpPr txBox="1">
            <a:spLocks noGrp="1"/>
          </p:cNvSpPr>
          <p:nvPr>
            <p:ph type="ctrTitle"/>
          </p:nvPr>
        </p:nvSpPr>
        <p:spPr>
          <a:xfrm>
            <a:off x="1223100" y="1797662"/>
            <a:ext cx="6697800" cy="24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8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2"/>
          <p:cNvSpPr txBox="1">
            <a:spLocks noGrp="1"/>
          </p:cNvSpPr>
          <p:nvPr>
            <p:ph type="subTitle" idx="1"/>
          </p:nvPr>
        </p:nvSpPr>
        <p:spPr>
          <a:xfrm>
            <a:off x="713225" y="4250625"/>
            <a:ext cx="7717500" cy="8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" name="Google Shape;2867;p24"/>
          <p:cNvGrpSpPr/>
          <p:nvPr/>
        </p:nvGrpSpPr>
        <p:grpSpPr>
          <a:xfrm rot="-5400000">
            <a:off x="2959424" y="4641617"/>
            <a:ext cx="10450087" cy="1799495"/>
            <a:chOff x="277622" y="4238202"/>
            <a:chExt cx="7209442" cy="1241459"/>
          </a:xfrm>
        </p:grpSpPr>
        <p:sp>
          <p:nvSpPr>
            <p:cNvPr id="2868" name="Google Shape;2868;p24"/>
            <p:cNvSpPr/>
            <p:nvPr/>
          </p:nvSpPr>
          <p:spPr>
            <a:xfrm>
              <a:off x="1224874" y="4238202"/>
              <a:ext cx="6258634" cy="797525"/>
            </a:xfrm>
            <a:custGeom>
              <a:avLst/>
              <a:gdLst/>
              <a:ahLst/>
              <a:cxnLst/>
              <a:rect l="l" t="t" r="r" b="b"/>
              <a:pathLst>
                <a:path w="214686" h="27357" extrusionOk="0">
                  <a:moveTo>
                    <a:pt x="214533" y="27356"/>
                  </a:moveTo>
                  <a:cubicBezTo>
                    <a:pt x="214533" y="27356"/>
                    <a:pt x="214503" y="27356"/>
                    <a:pt x="214533" y="27356"/>
                  </a:cubicBezTo>
                  <a:cubicBezTo>
                    <a:pt x="206813" y="26414"/>
                    <a:pt x="199548" y="21429"/>
                    <a:pt x="192527" y="16657"/>
                  </a:cubicBezTo>
                  <a:cubicBezTo>
                    <a:pt x="189366" y="14468"/>
                    <a:pt x="186113" y="12280"/>
                    <a:pt x="182831" y="10426"/>
                  </a:cubicBezTo>
                  <a:cubicBezTo>
                    <a:pt x="174958" y="5958"/>
                    <a:pt x="166964" y="5623"/>
                    <a:pt x="156052" y="9271"/>
                  </a:cubicBezTo>
                  <a:cubicBezTo>
                    <a:pt x="153742" y="10061"/>
                    <a:pt x="151341" y="10942"/>
                    <a:pt x="149061" y="11824"/>
                  </a:cubicBezTo>
                  <a:cubicBezTo>
                    <a:pt x="143225" y="14073"/>
                    <a:pt x="137176" y="16353"/>
                    <a:pt x="131128" y="16900"/>
                  </a:cubicBezTo>
                  <a:cubicBezTo>
                    <a:pt x="125049" y="17478"/>
                    <a:pt x="120033" y="13526"/>
                    <a:pt x="114744" y="9301"/>
                  </a:cubicBezTo>
                  <a:cubicBezTo>
                    <a:pt x="112738" y="7721"/>
                    <a:pt x="110702" y="6079"/>
                    <a:pt x="108513" y="4681"/>
                  </a:cubicBezTo>
                  <a:cubicBezTo>
                    <a:pt x="101765" y="274"/>
                    <a:pt x="94318" y="1611"/>
                    <a:pt x="87145" y="2918"/>
                  </a:cubicBezTo>
                  <a:cubicBezTo>
                    <a:pt x="85716" y="3192"/>
                    <a:pt x="84227" y="3465"/>
                    <a:pt x="82829" y="3648"/>
                  </a:cubicBezTo>
                  <a:cubicBezTo>
                    <a:pt x="75200" y="4803"/>
                    <a:pt x="66993" y="5654"/>
                    <a:pt x="56962" y="6383"/>
                  </a:cubicBezTo>
                  <a:cubicBezTo>
                    <a:pt x="49150" y="6961"/>
                    <a:pt x="41400" y="10791"/>
                    <a:pt x="33861" y="14560"/>
                  </a:cubicBezTo>
                  <a:cubicBezTo>
                    <a:pt x="32615" y="15167"/>
                    <a:pt x="31369" y="15806"/>
                    <a:pt x="30062" y="16414"/>
                  </a:cubicBezTo>
                  <a:cubicBezTo>
                    <a:pt x="24986" y="18876"/>
                    <a:pt x="20670" y="20487"/>
                    <a:pt x="15502" y="16839"/>
                  </a:cubicBezTo>
                  <a:cubicBezTo>
                    <a:pt x="13922" y="15684"/>
                    <a:pt x="12372" y="14438"/>
                    <a:pt x="10852" y="13192"/>
                  </a:cubicBezTo>
                  <a:cubicBezTo>
                    <a:pt x="7296" y="10304"/>
                    <a:pt x="3952" y="7569"/>
                    <a:pt x="122" y="6505"/>
                  </a:cubicBezTo>
                  <a:cubicBezTo>
                    <a:pt x="61" y="6444"/>
                    <a:pt x="1" y="6383"/>
                    <a:pt x="1" y="6292"/>
                  </a:cubicBezTo>
                  <a:cubicBezTo>
                    <a:pt x="1" y="6231"/>
                    <a:pt x="122" y="6201"/>
                    <a:pt x="213" y="6201"/>
                  </a:cubicBezTo>
                  <a:cubicBezTo>
                    <a:pt x="4104" y="7295"/>
                    <a:pt x="7448" y="10031"/>
                    <a:pt x="11034" y="12949"/>
                  </a:cubicBezTo>
                  <a:cubicBezTo>
                    <a:pt x="12554" y="14164"/>
                    <a:pt x="14074" y="15471"/>
                    <a:pt x="15654" y="16566"/>
                  </a:cubicBezTo>
                  <a:cubicBezTo>
                    <a:pt x="20670" y="20122"/>
                    <a:pt x="24925" y="18572"/>
                    <a:pt x="29940" y="16140"/>
                  </a:cubicBezTo>
                  <a:cubicBezTo>
                    <a:pt x="31217" y="15532"/>
                    <a:pt x="32463" y="14894"/>
                    <a:pt x="33740" y="14286"/>
                  </a:cubicBezTo>
                  <a:cubicBezTo>
                    <a:pt x="41278" y="10547"/>
                    <a:pt x="49059" y="6687"/>
                    <a:pt x="56962" y="6110"/>
                  </a:cubicBezTo>
                  <a:cubicBezTo>
                    <a:pt x="66993" y="5380"/>
                    <a:pt x="75200" y="4529"/>
                    <a:pt x="82829" y="3374"/>
                  </a:cubicBezTo>
                  <a:cubicBezTo>
                    <a:pt x="84227" y="3161"/>
                    <a:pt x="85716" y="2888"/>
                    <a:pt x="87145" y="2645"/>
                  </a:cubicBezTo>
                  <a:cubicBezTo>
                    <a:pt x="94379" y="1337"/>
                    <a:pt x="101887" y="0"/>
                    <a:pt x="108726" y="4438"/>
                  </a:cubicBezTo>
                  <a:cubicBezTo>
                    <a:pt x="110884" y="5836"/>
                    <a:pt x="112981" y="7508"/>
                    <a:pt x="114988" y="9119"/>
                  </a:cubicBezTo>
                  <a:cubicBezTo>
                    <a:pt x="120216" y="13253"/>
                    <a:pt x="125170" y="17204"/>
                    <a:pt x="131128" y="16626"/>
                  </a:cubicBezTo>
                  <a:cubicBezTo>
                    <a:pt x="137146" y="16079"/>
                    <a:pt x="143134" y="13800"/>
                    <a:pt x="149000" y="11550"/>
                  </a:cubicBezTo>
                  <a:cubicBezTo>
                    <a:pt x="151280" y="10669"/>
                    <a:pt x="153651" y="9757"/>
                    <a:pt x="155991" y="8967"/>
                  </a:cubicBezTo>
                  <a:cubicBezTo>
                    <a:pt x="166964" y="5289"/>
                    <a:pt x="175049" y="5623"/>
                    <a:pt x="182983" y="10122"/>
                  </a:cubicBezTo>
                  <a:cubicBezTo>
                    <a:pt x="186296" y="11976"/>
                    <a:pt x="189518" y="14225"/>
                    <a:pt x="192679" y="16323"/>
                  </a:cubicBezTo>
                  <a:cubicBezTo>
                    <a:pt x="199670" y="21125"/>
                    <a:pt x="206874" y="26079"/>
                    <a:pt x="214533" y="27022"/>
                  </a:cubicBezTo>
                  <a:cubicBezTo>
                    <a:pt x="214594" y="27022"/>
                    <a:pt x="214685" y="27083"/>
                    <a:pt x="214625" y="27174"/>
                  </a:cubicBezTo>
                  <a:cubicBezTo>
                    <a:pt x="214655" y="27326"/>
                    <a:pt x="214594" y="27356"/>
                    <a:pt x="214533" y="27356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4"/>
            <p:cNvSpPr/>
            <p:nvPr/>
          </p:nvSpPr>
          <p:spPr>
            <a:xfrm>
              <a:off x="1188550" y="4252370"/>
              <a:ext cx="6294083" cy="783357"/>
            </a:xfrm>
            <a:custGeom>
              <a:avLst/>
              <a:gdLst/>
              <a:ahLst/>
              <a:cxnLst/>
              <a:rect l="l" t="t" r="r" b="b"/>
              <a:pathLst>
                <a:path w="215902" h="26871" extrusionOk="0">
                  <a:moveTo>
                    <a:pt x="215779" y="26870"/>
                  </a:moveTo>
                  <a:cubicBezTo>
                    <a:pt x="215779" y="26870"/>
                    <a:pt x="215749" y="26870"/>
                    <a:pt x="215779" y="26870"/>
                  </a:cubicBezTo>
                  <a:cubicBezTo>
                    <a:pt x="208059" y="25958"/>
                    <a:pt x="201190" y="21399"/>
                    <a:pt x="193925" y="16566"/>
                  </a:cubicBezTo>
                  <a:cubicBezTo>
                    <a:pt x="190581" y="14347"/>
                    <a:pt x="187086" y="12067"/>
                    <a:pt x="183560" y="10153"/>
                  </a:cubicBezTo>
                  <a:cubicBezTo>
                    <a:pt x="182527" y="9636"/>
                    <a:pt x="181463" y="9119"/>
                    <a:pt x="180429" y="8724"/>
                  </a:cubicBezTo>
                  <a:cubicBezTo>
                    <a:pt x="172770" y="5684"/>
                    <a:pt x="165383" y="6961"/>
                    <a:pt x="156721" y="9818"/>
                  </a:cubicBezTo>
                  <a:cubicBezTo>
                    <a:pt x="154563" y="10517"/>
                    <a:pt x="152374" y="11338"/>
                    <a:pt x="150216" y="12128"/>
                  </a:cubicBezTo>
                  <a:cubicBezTo>
                    <a:pt x="144046" y="14378"/>
                    <a:pt x="137663" y="16718"/>
                    <a:pt x="131553" y="17083"/>
                  </a:cubicBezTo>
                  <a:cubicBezTo>
                    <a:pt x="131158" y="17113"/>
                    <a:pt x="130793" y="17113"/>
                    <a:pt x="130368" y="17083"/>
                  </a:cubicBezTo>
                  <a:cubicBezTo>
                    <a:pt x="124653" y="16779"/>
                    <a:pt x="119607" y="13071"/>
                    <a:pt x="114258" y="9180"/>
                  </a:cubicBezTo>
                  <a:cubicBezTo>
                    <a:pt x="112434" y="7842"/>
                    <a:pt x="110519" y="6475"/>
                    <a:pt x="108604" y="5228"/>
                  </a:cubicBezTo>
                  <a:cubicBezTo>
                    <a:pt x="101157" y="396"/>
                    <a:pt x="93102" y="1642"/>
                    <a:pt x="85291" y="2827"/>
                  </a:cubicBezTo>
                  <a:cubicBezTo>
                    <a:pt x="84592" y="2949"/>
                    <a:pt x="83862" y="3040"/>
                    <a:pt x="83133" y="3131"/>
                  </a:cubicBezTo>
                  <a:cubicBezTo>
                    <a:pt x="81126" y="3435"/>
                    <a:pt x="79151" y="3709"/>
                    <a:pt x="77114" y="4013"/>
                  </a:cubicBezTo>
                  <a:cubicBezTo>
                    <a:pt x="70701" y="4955"/>
                    <a:pt x="64105" y="5928"/>
                    <a:pt x="57539" y="6657"/>
                  </a:cubicBezTo>
                  <a:cubicBezTo>
                    <a:pt x="55594" y="6900"/>
                    <a:pt x="53497" y="7295"/>
                    <a:pt x="51126" y="7964"/>
                  </a:cubicBezTo>
                  <a:cubicBezTo>
                    <a:pt x="45655" y="9484"/>
                    <a:pt x="39971" y="12159"/>
                    <a:pt x="34499" y="14803"/>
                  </a:cubicBezTo>
                  <a:cubicBezTo>
                    <a:pt x="33162" y="15441"/>
                    <a:pt x="31855" y="16080"/>
                    <a:pt x="30487" y="16688"/>
                  </a:cubicBezTo>
                  <a:cubicBezTo>
                    <a:pt x="25350" y="19089"/>
                    <a:pt x="21004" y="20639"/>
                    <a:pt x="15776" y="17174"/>
                  </a:cubicBezTo>
                  <a:cubicBezTo>
                    <a:pt x="14104" y="16080"/>
                    <a:pt x="12493" y="14864"/>
                    <a:pt x="10912" y="13678"/>
                  </a:cubicBezTo>
                  <a:cubicBezTo>
                    <a:pt x="7295" y="10943"/>
                    <a:pt x="3891" y="8420"/>
                    <a:pt x="122" y="7356"/>
                  </a:cubicBezTo>
                  <a:cubicBezTo>
                    <a:pt x="31" y="7295"/>
                    <a:pt x="0" y="7235"/>
                    <a:pt x="0" y="7143"/>
                  </a:cubicBezTo>
                  <a:cubicBezTo>
                    <a:pt x="0" y="7083"/>
                    <a:pt x="122" y="7052"/>
                    <a:pt x="183" y="7052"/>
                  </a:cubicBezTo>
                  <a:cubicBezTo>
                    <a:pt x="4013" y="8116"/>
                    <a:pt x="7447" y="10700"/>
                    <a:pt x="11095" y="13435"/>
                  </a:cubicBezTo>
                  <a:cubicBezTo>
                    <a:pt x="12645" y="14590"/>
                    <a:pt x="14286" y="15806"/>
                    <a:pt x="15928" y="16931"/>
                  </a:cubicBezTo>
                  <a:cubicBezTo>
                    <a:pt x="21004" y="20305"/>
                    <a:pt x="25290" y="18754"/>
                    <a:pt x="30335" y="16384"/>
                  </a:cubicBezTo>
                  <a:cubicBezTo>
                    <a:pt x="31642" y="15776"/>
                    <a:pt x="32980" y="15137"/>
                    <a:pt x="34348" y="14499"/>
                  </a:cubicBezTo>
                  <a:cubicBezTo>
                    <a:pt x="39849" y="11855"/>
                    <a:pt x="45564" y="9119"/>
                    <a:pt x="51035" y="7599"/>
                  </a:cubicBezTo>
                  <a:cubicBezTo>
                    <a:pt x="53375" y="6961"/>
                    <a:pt x="55503" y="6505"/>
                    <a:pt x="57479" y="6292"/>
                  </a:cubicBezTo>
                  <a:cubicBezTo>
                    <a:pt x="64014" y="5563"/>
                    <a:pt x="70670" y="4560"/>
                    <a:pt x="77053" y="3617"/>
                  </a:cubicBezTo>
                  <a:cubicBezTo>
                    <a:pt x="79029" y="3314"/>
                    <a:pt x="81035" y="3010"/>
                    <a:pt x="83072" y="2736"/>
                  </a:cubicBezTo>
                  <a:cubicBezTo>
                    <a:pt x="83771" y="2645"/>
                    <a:pt x="84500" y="2523"/>
                    <a:pt x="85230" y="2432"/>
                  </a:cubicBezTo>
                  <a:cubicBezTo>
                    <a:pt x="93102" y="1277"/>
                    <a:pt x="101218" y="0"/>
                    <a:pt x="108695" y="4864"/>
                  </a:cubicBezTo>
                  <a:cubicBezTo>
                    <a:pt x="110641" y="6140"/>
                    <a:pt x="112556" y="7478"/>
                    <a:pt x="114379" y="8876"/>
                  </a:cubicBezTo>
                  <a:cubicBezTo>
                    <a:pt x="119699" y="12736"/>
                    <a:pt x="124714" y="16414"/>
                    <a:pt x="130276" y="16718"/>
                  </a:cubicBezTo>
                  <a:cubicBezTo>
                    <a:pt x="130702" y="16779"/>
                    <a:pt x="131097" y="16779"/>
                    <a:pt x="131431" y="16718"/>
                  </a:cubicBezTo>
                  <a:cubicBezTo>
                    <a:pt x="137511" y="16384"/>
                    <a:pt x="143894" y="14074"/>
                    <a:pt x="150034" y="11794"/>
                  </a:cubicBezTo>
                  <a:cubicBezTo>
                    <a:pt x="152161" y="10973"/>
                    <a:pt x="154411" y="10183"/>
                    <a:pt x="156569" y="9453"/>
                  </a:cubicBezTo>
                  <a:cubicBezTo>
                    <a:pt x="164137" y="6961"/>
                    <a:pt x="172253" y="5137"/>
                    <a:pt x="180520" y="8359"/>
                  </a:cubicBezTo>
                  <a:cubicBezTo>
                    <a:pt x="181584" y="8785"/>
                    <a:pt x="182648" y="9271"/>
                    <a:pt x="183651" y="9849"/>
                  </a:cubicBezTo>
                  <a:cubicBezTo>
                    <a:pt x="187207" y="11733"/>
                    <a:pt x="190703" y="14013"/>
                    <a:pt x="194047" y="16262"/>
                  </a:cubicBezTo>
                  <a:cubicBezTo>
                    <a:pt x="201281" y="21065"/>
                    <a:pt x="208120" y="25624"/>
                    <a:pt x="215719" y="26536"/>
                  </a:cubicBezTo>
                  <a:cubicBezTo>
                    <a:pt x="215810" y="26536"/>
                    <a:pt x="215871" y="26597"/>
                    <a:pt x="215840" y="26688"/>
                  </a:cubicBezTo>
                  <a:cubicBezTo>
                    <a:pt x="215901" y="26840"/>
                    <a:pt x="215840" y="26870"/>
                    <a:pt x="215779" y="2687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1153101" y="4275401"/>
              <a:ext cx="6333964" cy="760326"/>
            </a:xfrm>
            <a:custGeom>
              <a:avLst/>
              <a:gdLst/>
              <a:ahLst/>
              <a:cxnLst/>
              <a:rect l="l" t="t" r="r" b="b"/>
              <a:pathLst>
                <a:path w="217270" h="26081" extrusionOk="0">
                  <a:moveTo>
                    <a:pt x="216995" y="26080"/>
                  </a:moveTo>
                  <a:cubicBezTo>
                    <a:pt x="216995" y="26080"/>
                    <a:pt x="216965" y="26080"/>
                    <a:pt x="216995" y="26080"/>
                  </a:cubicBezTo>
                  <a:cubicBezTo>
                    <a:pt x="209305" y="25199"/>
                    <a:pt x="202497" y="20791"/>
                    <a:pt x="195293" y="16171"/>
                  </a:cubicBezTo>
                  <a:cubicBezTo>
                    <a:pt x="191706" y="13891"/>
                    <a:pt x="188028" y="11490"/>
                    <a:pt x="184259" y="9636"/>
                  </a:cubicBezTo>
                  <a:cubicBezTo>
                    <a:pt x="183256" y="9150"/>
                    <a:pt x="182192" y="8633"/>
                    <a:pt x="181068" y="8268"/>
                  </a:cubicBezTo>
                  <a:cubicBezTo>
                    <a:pt x="173256" y="5381"/>
                    <a:pt x="165688" y="7356"/>
                    <a:pt x="157329" y="10031"/>
                  </a:cubicBezTo>
                  <a:cubicBezTo>
                    <a:pt x="155353" y="10700"/>
                    <a:pt x="153316" y="11429"/>
                    <a:pt x="151341" y="12098"/>
                  </a:cubicBezTo>
                  <a:cubicBezTo>
                    <a:pt x="144806" y="14378"/>
                    <a:pt x="138027" y="16779"/>
                    <a:pt x="131827" y="16870"/>
                  </a:cubicBezTo>
                  <a:cubicBezTo>
                    <a:pt x="131462" y="16870"/>
                    <a:pt x="131067" y="16870"/>
                    <a:pt x="130672" y="16840"/>
                  </a:cubicBezTo>
                  <a:cubicBezTo>
                    <a:pt x="124653" y="16232"/>
                    <a:pt x="119030" y="12402"/>
                    <a:pt x="113073" y="8359"/>
                  </a:cubicBezTo>
                  <a:cubicBezTo>
                    <a:pt x="111614" y="7387"/>
                    <a:pt x="110094" y="6353"/>
                    <a:pt x="108574" y="5411"/>
                  </a:cubicBezTo>
                  <a:cubicBezTo>
                    <a:pt x="100671" y="305"/>
                    <a:pt x="92130" y="1034"/>
                    <a:pt x="83346" y="2280"/>
                  </a:cubicBezTo>
                  <a:cubicBezTo>
                    <a:pt x="78786" y="2949"/>
                    <a:pt x="74196" y="3800"/>
                    <a:pt x="69759" y="4651"/>
                  </a:cubicBezTo>
                  <a:cubicBezTo>
                    <a:pt x="65959" y="5381"/>
                    <a:pt x="62008" y="6080"/>
                    <a:pt x="58087" y="6688"/>
                  </a:cubicBezTo>
                  <a:cubicBezTo>
                    <a:pt x="55807" y="7052"/>
                    <a:pt x="53558" y="7660"/>
                    <a:pt x="51704" y="8177"/>
                  </a:cubicBezTo>
                  <a:cubicBezTo>
                    <a:pt x="46354" y="9697"/>
                    <a:pt x="40852" y="12220"/>
                    <a:pt x="35016" y="14895"/>
                  </a:cubicBezTo>
                  <a:lnTo>
                    <a:pt x="30822" y="16840"/>
                  </a:lnTo>
                  <a:cubicBezTo>
                    <a:pt x="25837" y="19089"/>
                    <a:pt x="21278" y="20670"/>
                    <a:pt x="15989" y="17448"/>
                  </a:cubicBezTo>
                  <a:cubicBezTo>
                    <a:pt x="14287" y="16384"/>
                    <a:pt x="12584" y="15198"/>
                    <a:pt x="10973" y="14074"/>
                  </a:cubicBezTo>
                  <a:cubicBezTo>
                    <a:pt x="7296" y="11490"/>
                    <a:pt x="3800" y="9089"/>
                    <a:pt x="122" y="8056"/>
                  </a:cubicBezTo>
                  <a:cubicBezTo>
                    <a:pt x="31" y="8025"/>
                    <a:pt x="1" y="7964"/>
                    <a:pt x="1" y="7873"/>
                  </a:cubicBezTo>
                  <a:cubicBezTo>
                    <a:pt x="31" y="7812"/>
                    <a:pt x="122" y="7752"/>
                    <a:pt x="183" y="7752"/>
                  </a:cubicBezTo>
                  <a:cubicBezTo>
                    <a:pt x="3952" y="8785"/>
                    <a:pt x="7447" y="11217"/>
                    <a:pt x="11156" y="13800"/>
                  </a:cubicBezTo>
                  <a:cubicBezTo>
                    <a:pt x="12797" y="14955"/>
                    <a:pt x="14469" y="16110"/>
                    <a:pt x="16171" y="17144"/>
                  </a:cubicBezTo>
                  <a:cubicBezTo>
                    <a:pt x="21338" y="20335"/>
                    <a:pt x="25685" y="18816"/>
                    <a:pt x="30731" y="16536"/>
                  </a:cubicBezTo>
                  <a:lnTo>
                    <a:pt x="34956" y="14591"/>
                  </a:lnTo>
                  <a:cubicBezTo>
                    <a:pt x="40761" y="11916"/>
                    <a:pt x="46263" y="9363"/>
                    <a:pt x="51673" y="7843"/>
                  </a:cubicBezTo>
                  <a:cubicBezTo>
                    <a:pt x="53527" y="7296"/>
                    <a:pt x="55777" y="6749"/>
                    <a:pt x="58087" y="6353"/>
                  </a:cubicBezTo>
                  <a:cubicBezTo>
                    <a:pt x="62008" y="5745"/>
                    <a:pt x="65959" y="5016"/>
                    <a:pt x="69759" y="4317"/>
                  </a:cubicBezTo>
                  <a:cubicBezTo>
                    <a:pt x="74196" y="3466"/>
                    <a:pt x="78786" y="2645"/>
                    <a:pt x="83346" y="1946"/>
                  </a:cubicBezTo>
                  <a:cubicBezTo>
                    <a:pt x="92221" y="700"/>
                    <a:pt x="100793" y="1"/>
                    <a:pt x="108787" y="5138"/>
                  </a:cubicBezTo>
                  <a:cubicBezTo>
                    <a:pt x="110307" y="6080"/>
                    <a:pt x="111766" y="7113"/>
                    <a:pt x="113255" y="8116"/>
                  </a:cubicBezTo>
                  <a:cubicBezTo>
                    <a:pt x="119182" y="12129"/>
                    <a:pt x="124775" y="15898"/>
                    <a:pt x="130732" y="16536"/>
                  </a:cubicBezTo>
                  <a:cubicBezTo>
                    <a:pt x="131158" y="16566"/>
                    <a:pt x="131492" y="16627"/>
                    <a:pt x="131887" y="16566"/>
                  </a:cubicBezTo>
                  <a:cubicBezTo>
                    <a:pt x="138027" y="16475"/>
                    <a:pt x="144745" y="14104"/>
                    <a:pt x="151280" y="11825"/>
                  </a:cubicBezTo>
                  <a:cubicBezTo>
                    <a:pt x="153256" y="11156"/>
                    <a:pt x="155353" y="10426"/>
                    <a:pt x="157329" y="9788"/>
                  </a:cubicBezTo>
                  <a:cubicBezTo>
                    <a:pt x="165779" y="7083"/>
                    <a:pt x="173378" y="5077"/>
                    <a:pt x="181281" y="7995"/>
                  </a:cubicBezTo>
                  <a:cubicBezTo>
                    <a:pt x="182375" y="8420"/>
                    <a:pt x="183439" y="8876"/>
                    <a:pt x="184502" y="9393"/>
                  </a:cubicBezTo>
                  <a:cubicBezTo>
                    <a:pt x="188302" y="11308"/>
                    <a:pt x="191980" y="13648"/>
                    <a:pt x="195566" y="15958"/>
                  </a:cubicBezTo>
                  <a:cubicBezTo>
                    <a:pt x="202740" y="20609"/>
                    <a:pt x="209518" y="24925"/>
                    <a:pt x="217117" y="25807"/>
                  </a:cubicBezTo>
                  <a:cubicBezTo>
                    <a:pt x="217178" y="25807"/>
                    <a:pt x="217269" y="25898"/>
                    <a:pt x="217208" y="25959"/>
                  </a:cubicBezTo>
                  <a:cubicBezTo>
                    <a:pt x="217117" y="26050"/>
                    <a:pt x="217056" y="26080"/>
                    <a:pt x="216995" y="2608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4"/>
            <p:cNvSpPr/>
            <p:nvPr/>
          </p:nvSpPr>
          <p:spPr>
            <a:xfrm>
              <a:off x="1114999" y="4290472"/>
              <a:ext cx="6367635" cy="745255"/>
            </a:xfrm>
            <a:custGeom>
              <a:avLst/>
              <a:gdLst/>
              <a:ahLst/>
              <a:cxnLst/>
              <a:rect l="l" t="t" r="r" b="b"/>
              <a:pathLst>
                <a:path w="218425" h="25564" extrusionOk="0">
                  <a:moveTo>
                    <a:pt x="218302" y="25563"/>
                  </a:moveTo>
                  <a:cubicBezTo>
                    <a:pt x="218302" y="25563"/>
                    <a:pt x="218272" y="25563"/>
                    <a:pt x="218302" y="25563"/>
                  </a:cubicBezTo>
                  <a:cubicBezTo>
                    <a:pt x="210612" y="24742"/>
                    <a:pt x="203865" y="20487"/>
                    <a:pt x="196722" y="16019"/>
                  </a:cubicBezTo>
                  <a:cubicBezTo>
                    <a:pt x="192952" y="13678"/>
                    <a:pt x="189092" y="11247"/>
                    <a:pt x="185050" y="9393"/>
                  </a:cubicBezTo>
                  <a:cubicBezTo>
                    <a:pt x="184016" y="8876"/>
                    <a:pt x="182952" y="8481"/>
                    <a:pt x="181828" y="8086"/>
                  </a:cubicBezTo>
                  <a:cubicBezTo>
                    <a:pt x="174229" y="5472"/>
                    <a:pt x="166903" y="7782"/>
                    <a:pt x="159152" y="10213"/>
                  </a:cubicBezTo>
                  <a:lnTo>
                    <a:pt x="158028" y="10548"/>
                  </a:lnTo>
                  <a:cubicBezTo>
                    <a:pt x="156265" y="11125"/>
                    <a:pt x="154441" y="11733"/>
                    <a:pt x="152526" y="12371"/>
                  </a:cubicBezTo>
                  <a:cubicBezTo>
                    <a:pt x="145626" y="14712"/>
                    <a:pt x="138514" y="17083"/>
                    <a:pt x="132252" y="16992"/>
                  </a:cubicBezTo>
                  <a:cubicBezTo>
                    <a:pt x="131887" y="16992"/>
                    <a:pt x="131523" y="16931"/>
                    <a:pt x="131097" y="16870"/>
                  </a:cubicBezTo>
                  <a:cubicBezTo>
                    <a:pt x="124258" y="15806"/>
                    <a:pt x="117510" y="11460"/>
                    <a:pt x="110367" y="6900"/>
                  </a:cubicBezTo>
                  <a:cubicBezTo>
                    <a:pt x="109820" y="6566"/>
                    <a:pt x="109243" y="6232"/>
                    <a:pt x="108726" y="5836"/>
                  </a:cubicBezTo>
                  <a:cubicBezTo>
                    <a:pt x="99972" y="274"/>
                    <a:pt x="90792" y="669"/>
                    <a:pt x="83710" y="1672"/>
                  </a:cubicBezTo>
                  <a:cubicBezTo>
                    <a:pt x="78543" y="2402"/>
                    <a:pt x="73376" y="3618"/>
                    <a:pt x="68391" y="4742"/>
                  </a:cubicBezTo>
                  <a:cubicBezTo>
                    <a:pt x="65260" y="5472"/>
                    <a:pt x="61977" y="6262"/>
                    <a:pt x="58725" y="6870"/>
                  </a:cubicBezTo>
                  <a:cubicBezTo>
                    <a:pt x="56597" y="7295"/>
                    <a:pt x="54470" y="7903"/>
                    <a:pt x="52372" y="8511"/>
                  </a:cubicBezTo>
                  <a:cubicBezTo>
                    <a:pt x="47175" y="10001"/>
                    <a:pt x="41612" y="12463"/>
                    <a:pt x="35776" y="15077"/>
                  </a:cubicBezTo>
                  <a:cubicBezTo>
                    <a:pt x="34287" y="15715"/>
                    <a:pt x="32767" y="16414"/>
                    <a:pt x="31278" y="17052"/>
                  </a:cubicBezTo>
                  <a:cubicBezTo>
                    <a:pt x="26262" y="19271"/>
                    <a:pt x="21673" y="20821"/>
                    <a:pt x="16323" y="17751"/>
                  </a:cubicBezTo>
                  <a:cubicBezTo>
                    <a:pt x="14530" y="16718"/>
                    <a:pt x="12767" y="15624"/>
                    <a:pt x="11065" y="14499"/>
                  </a:cubicBezTo>
                  <a:cubicBezTo>
                    <a:pt x="7295" y="12128"/>
                    <a:pt x="3770" y="9849"/>
                    <a:pt x="122" y="8846"/>
                  </a:cubicBezTo>
                  <a:cubicBezTo>
                    <a:pt x="61" y="8815"/>
                    <a:pt x="1" y="8724"/>
                    <a:pt x="1" y="8663"/>
                  </a:cubicBezTo>
                  <a:cubicBezTo>
                    <a:pt x="1" y="8572"/>
                    <a:pt x="122" y="8542"/>
                    <a:pt x="213" y="8542"/>
                  </a:cubicBezTo>
                  <a:cubicBezTo>
                    <a:pt x="3891" y="9545"/>
                    <a:pt x="7447" y="11824"/>
                    <a:pt x="11217" y="14256"/>
                  </a:cubicBezTo>
                  <a:cubicBezTo>
                    <a:pt x="12888" y="15350"/>
                    <a:pt x="14651" y="16444"/>
                    <a:pt x="16414" y="17478"/>
                  </a:cubicBezTo>
                  <a:cubicBezTo>
                    <a:pt x="21673" y="20487"/>
                    <a:pt x="26202" y="18906"/>
                    <a:pt x="31126" y="16779"/>
                  </a:cubicBezTo>
                  <a:cubicBezTo>
                    <a:pt x="32646" y="16140"/>
                    <a:pt x="34135" y="15472"/>
                    <a:pt x="35624" y="14803"/>
                  </a:cubicBezTo>
                  <a:cubicBezTo>
                    <a:pt x="41460" y="12189"/>
                    <a:pt x="47023" y="9727"/>
                    <a:pt x="52251" y="8238"/>
                  </a:cubicBezTo>
                  <a:cubicBezTo>
                    <a:pt x="54348" y="7630"/>
                    <a:pt x="56506" y="7022"/>
                    <a:pt x="58634" y="6596"/>
                  </a:cubicBezTo>
                  <a:cubicBezTo>
                    <a:pt x="61886" y="5958"/>
                    <a:pt x="65139" y="5198"/>
                    <a:pt x="68300" y="4469"/>
                  </a:cubicBezTo>
                  <a:cubicBezTo>
                    <a:pt x="73285" y="3314"/>
                    <a:pt x="78452" y="2128"/>
                    <a:pt x="83619" y="1399"/>
                  </a:cubicBezTo>
                  <a:cubicBezTo>
                    <a:pt x="90701" y="426"/>
                    <a:pt x="99972" y="0"/>
                    <a:pt x="108787" y="5624"/>
                  </a:cubicBezTo>
                  <a:cubicBezTo>
                    <a:pt x="109334" y="5958"/>
                    <a:pt x="109911" y="6292"/>
                    <a:pt x="110428" y="6687"/>
                  </a:cubicBezTo>
                  <a:cubicBezTo>
                    <a:pt x="117571" y="11247"/>
                    <a:pt x="124289" y="15533"/>
                    <a:pt x="131067" y="16596"/>
                  </a:cubicBezTo>
                  <a:cubicBezTo>
                    <a:pt x="131492" y="16688"/>
                    <a:pt x="131827" y="16718"/>
                    <a:pt x="132161" y="16718"/>
                  </a:cubicBezTo>
                  <a:cubicBezTo>
                    <a:pt x="138362" y="16840"/>
                    <a:pt x="145505" y="14438"/>
                    <a:pt x="152374" y="12128"/>
                  </a:cubicBezTo>
                  <a:cubicBezTo>
                    <a:pt x="154289" y="11460"/>
                    <a:pt x="156113" y="10852"/>
                    <a:pt x="157876" y="10305"/>
                  </a:cubicBezTo>
                  <a:lnTo>
                    <a:pt x="159000" y="9940"/>
                  </a:lnTo>
                  <a:cubicBezTo>
                    <a:pt x="166782" y="7478"/>
                    <a:pt x="174138" y="5168"/>
                    <a:pt x="181858" y="7812"/>
                  </a:cubicBezTo>
                  <a:cubicBezTo>
                    <a:pt x="183013" y="8207"/>
                    <a:pt x="184047" y="8663"/>
                    <a:pt x="185141" y="9149"/>
                  </a:cubicBezTo>
                  <a:cubicBezTo>
                    <a:pt x="189153" y="11064"/>
                    <a:pt x="193013" y="13496"/>
                    <a:pt x="196813" y="15837"/>
                  </a:cubicBezTo>
                  <a:cubicBezTo>
                    <a:pt x="203925" y="20274"/>
                    <a:pt x="210643" y="24499"/>
                    <a:pt x="218242" y="25350"/>
                  </a:cubicBezTo>
                  <a:cubicBezTo>
                    <a:pt x="218333" y="25350"/>
                    <a:pt x="218394" y="25411"/>
                    <a:pt x="218363" y="25502"/>
                  </a:cubicBezTo>
                  <a:cubicBezTo>
                    <a:pt x="218424" y="25533"/>
                    <a:pt x="218363" y="25563"/>
                    <a:pt x="218302" y="2556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4"/>
            <p:cNvSpPr/>
            <p:nvPr/>
          </p:nvSpPr>
          <p:spPr>
            <a:xfrm>
              <a:off x="1079549" y="4292251"/>
              <a:ext cx="6403084" cy="743476"/>
            </a:xfrm>
            <a:custGeom>
              <a:avLst/>
              <a:gdLst/>
              <a:ahLst/>
              <a:cxnLst/>
              <a:rect l="l" t="t" r="r" b="b"/>
              <a:pathLst>
                <a:path w="219641" h="25503" extrusionOk="0">
                  <a:moveTo>
                    <a:pt x="219518" y="25502"/>
                  </a:moveTo>
                  <a:cubicBezTo>
                    <a:pt x="219518" y="25502"/>
                    <a:pt x="219488" y="25502"/>
                    <a:pt x="219518" y="25502"/>
                  </a:cubicBezTo>
                  <a:cubicBezTo>
                    <a:pt x="211828" y="24681"/>
                    <a:pt x="205141" y="20608"/>
                    <a:pt x="198029" y="16323"/>
                  </a:cubicBezTo>
                  <a:cubicBezTo>
                    <a:pt x="194108" y="13921"/>
                    <a:pt x="190035" y="11399"/>
                    <a:pt x="185779" y="9544"/>
                  </a:cubicBezTo>
                  <a:cubicBezTo>
                    <a:pt x="184715" y="9088"/>
                    <a:pt x="183652" y="8663"/>
                    <a:pt x="182466" y="8329"/>
                  </a:cubicBezTo>
                  <a:cubicBezTo>
                    <a:pt x="175505" y="6079"/>
                    <a:pt x="168818" y="8268"/>
                    <a:pt x="161767" y="10547"/>
                  </a:cubicBezTo>
                  <a:cubicBezTo>
                    <a:pt x="160733" y="10882"/>
                    <a:pt x="159669" y="11216"/>
                    <a:pt x="158636" y="11520"/>
                  </a:cubicBezTo>
                  <a:cubicBezTo>
                    <a:pt x="157055" y="12006"/>
                    <a:pt x="155384" y="12554"/>
                    <a:pt x="153651" y="13070"/>
                  </a:cubicBezTo>
                  <a:cubicBezTo>
                    <a:pt x="146417" y="15441"/>
                    <a:pt x="138879" y="17873"/>
                    <a:pt x="132526" y="17478"/>
                  </a:cubicBezTo>
                  <a:cubicBezTo>
                    <a:pt x="132192" y="17447"/>
                    <a:pt x="131827" y="17417"/>
                    <a:pt x="131401" y="17326"/>
                  </a:cubicBezTo>
                  <a:cubicBezTo>
                    <a:pt x="125292" y="16049"/>
                    <a:pt x="118058" y="12706"/>
                    <a:pt x="108665" y="6778"/>
                  </a:cubicBezTo>
                  <a:cubicBezTo>
                    <a:pt x="101279" y="2067"/>
                    <a:pt x="92951" y="304"/>
                    <a:pt x="83954" y="1520"/>
                  </a:cubicBezTo>
                  <a:cubicBezTo>
                    <a:pt x="78543" y="2249"/>
                    <a:pt x="73194" y="3769"/>
                    <a:pt x="68026" y="5259"/>
                  </a:cubicBezTo>
                  <a:cubicBezTo>
                    <a:pt x="65169" y="6049"/>
                    <a:pt x="62221" y="6900"/>
                    <a:pt x="59272" y="7569"/>
                  </a:cubicBezTo>
                  <a:cubicBezTo>
                    <a:pt x="57722" y="7964"/>
                    <a:pt x="56142" y="8420"/>
                    <a:pt x="54561" y="8906"/>
                  </a:cubicBezTo>
                  <a:cubicBezTo>
                    <a:pt x="54044" y="9058"/>
                    <a:pt x="53497" y="9210"/>
                    <a:pt x="52980" y="9392"/>
                  </a:cubicBezTo>
                  <a:cubicBezTo>
                    <a:pt x="47935" y="10882"/>
                    <a:pt x="42372" y="13283"/>
                    <a:pt x="36476" y="15776"/>
                  </a:cubicBezTo>
                  <a:cubicBezTo>
                    <a:pt x="34895" y="16475"/>
                    <a:pt x="33284" y="17143"/>
                    <a:pt x="31673" y="17842"/>
                  </a:cubicBezTo>
                  <a:cubicBezTo>
                    <a:pt x="26597" y="19970"/>
                    <a:pt x="21977" y="21490"/>
                    <a:pt x="16536" y="18633"/>
                  </a:cubicBezTo>
                  <a:cubicBezTo>
                    <a:pt x="14682" y="17630"/>
                    <a:pt x="12858" y="16566"/>
                    <a:pt x="11095" y="15502"/>
                  </a:cubicBezTo>
                  <a:cubicBezTo>
                    <a:pt x="7296" y="13283"/>
                    <a:pt x="3709" y="11155"/>
                    <a:pt x="122" y="10244"/>
                  </a:cubicBezTo>
                  <a:cubicBezTo>
                    <a:pt x="61" y="10183"/>
                    <a:pt x="1" y="10122"/>
                    <a:pt x="1" y="10031"/>
                  </a:cubicBezTo>
                  <a:cubicBezTo>
                    <a:pt x="61" y="9970"/>
                    <a:pt x="122" y="9940"/>
                    <a:pt x="213" y="9940"/>
                  </a:cubicBezTo>
                  <a:cubicBezTo>
                    <a:pt x="3800" y="10851"/>
                    <a:pt x="7448" y="13010"/>
                    <a:pt x="11247" y="15259"/>
                  </a:cubicBezTo>
                  <a:cubicBezTo>
                    <a:pt x="13010" y="16262"/>
                    <a:pt x="14834" y="17326"/>
                    <a:pt x="16688" y="18329"/>
                  </a:cubicBezTo>
                  <a:cubicBezTo>
                    <a:pt x="22007" y="21125"/>
                    <a:pt x="26567" y="19605"/>
                    <a:pt x="31551" y="17538"/>
                  </a:cubicBezTo>
                  <a:cubicBezTo>
                    <a:pt x="33193" y="16839"/>
                    <a:pt x="34773" y="16171"/>
                    <a:pt x="36384" y="15472"/>
                  </a:cubicBezTo>
                  <a:cubicBezTo>
                    <a:pt x="42251" y="12918"/>
                    <a:pt x="47813" y="10578"/>
                    <a:pt x="52889" y="9088"/>
                  </a:cubicBezTo>
                  <a:cubicBezTo>
                    <a:pt x="53436" y="8937"/>
                    <a:pt x="53953" y="8785"/>
                    <a:pt x="54500" y="8602"/>
                  </a:cubicBezTo>
                  <a:cubicBezTo>
                    <a:pt x="56050" y="8146"/>
                    <a:pt x="57661" y="7660"/>
                    <a:pt x="59212" y="7265"/>
                  </a:cubicBezTo>
                  <a:cubicBezTo>
                    <a:pt x="62130" y="6596"/>
                    <a:pt x="65108" y="5745"/>
                    <a:pt x="67935" y="4955"/>
                  </a:cubicBezTo>
                  <a:cubicBezTo>
                    <a:pt x="73102" y="3465"/>
                    <a:pt x="78482" y="1976"/>
                    <a:pt x="83893" y="1216"/>
                  </a:cubicBezTo>
                  <a:cubicBezTo>
                    <a:pt x="92981" y="0"/>
                    <a:pt x="101370" y="1763"/>
                    <a:pt x="108817" y="6505"/>
                  </a:cubicBezTo>
                  <a:cubicBezTo>
                    <a:pt x="118179" y="12432"/>
                    <a:pt x="125383" y="15776"/>
                    <a:pt x="131432" y="17022"/>
                  </a:cubicBezTo>
                  <a:cubicBezTo>
                    <a:pt x="131857" y="17113"/>
                    <a:pt x="132192" y="17174"/>
                    <a:pt x="132526" y="17174"/>
                  </a:cubicBezTo>
                  <a:cubicBezTo>
                    <a:pt x="138818" y="17538"/>
                    <a:pt x="146295" y="15137"/>
                    <a:pt x="153560" y="12766"/>
                  </a:cubicBezTo>
                  <a:cubicBezTo>
                    <a:pt x="155292" y="12219"/>
                    <a:pt x="156934" y="11672"/>
                    <a:pt x="158514" y="11186"/>
                  </a:cubicBezTo>
                  <a:cubicBezTo>
                    <a:pt x="159548" y="10882"/>
                    <a:pt x="160612" y="10547"/>
                    <a:pt x="161645" y="10183"/>
                  </a:cubicBezTo>
                  <a:cubicBezTo>
                    <a:pt x="168758" y="7903"/>
                    <a:pt x="175475" y="5745"/>
                    <a:pt x="182527" y="7994"/>
                  </a:cubicBezTo>
                  <a:cubicBezTo>
                    <a:pt x="183712" y="8359"/>
                    <a:pt x="184776" y="8785"/>
                    <a:pt x="185840" y="9240"/>
                  </a:cubicBezTo>
                  <a:cubicBezTo>
                    <a:pt x="190095" y="11095"/>
                    <a:pt x="194199" y="13617"/>
                    <a:pt x="198150" y="16019"/>
                  </a:cubicBezTo>
                  <a:cubicBezTo>
                    <a:pt x="205232" y="20304"/>
                    <a:pt x="211859" y="24377"/>
                    <a:pt x="219458" y="25168"/>
                  </a:cubicBezTo>
                  <a:cubicBezTo>
                    <a:pt x="219549" y="25168"/>
                    <a:pt x="219610" y="25229"/>
                    <a:pt x="219579" y="25320"/>
                  </a:cubicBezTo>
                  <a:cubicBezTo>
                    <a:pt x="219640" y="25472"/>
                    <a:pt x="219579" y="25502"/>
                    <a:pt x="219518" y="2550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4"/>
            <p:cNvSpPr/>
            <p:nvPr/>
          </p:nvSpPr>
          <p:spPr>
            <a:xfrm>
              <a:off x="1045004" y="4293125"/>
              <a:ext cx="6439379" cy="742602"/>
            </a:xfrm>
            <a:custGeom>
              <a:avLst/>
              <a:gdLst/>
              <a:ahLst/>
              <a:cxnLst/>
              <a:rect l="l" t="t" r="r" b="b"/>
              <a:pathLst>
                <a:path w="220886" h="25473" extrusionOk="0">
                  <a:moveTo>
                    <a:pt x="220703" y="25472"/>
                  </a:moveTo>
                  <a:cubicBezTo>
                    <a:pt x="220703" y="25472"/>
                    <a:pt x="220673" y="25472"/>
                    <a:pt x="220703" y="25472"/>
                  </a:cubicBezTo>
                  <a:cubicBezTo>
                    <a:pt x="213013" y="24682"/>
                    <a:pt x="206357" y="20730"/>
                    <a:pt x="199335" y="16597"/>
                  </a:cubicBezTo>
                  <a:cubicBezTo>
                    <a:pt x="195201" y="14165"/>
                    <a:pt x="190946" y="11612"/>
                    <a:pt x="186448" y="9788"/>
                  </a:cubicBezTo>
                  <a:cubicBezTo>
                    <a:pt x="185414" y="9362"/>
                    <a:pt x="184320" y="8998"/>
                    <a:pt x="183134" y="8603"/>
                  </a:cubicBezTo>
                  <a:cubicBezTo>
                    <a:pt x="176690" y="6718"/>
                    <a:pt x="170247" y="8876"/>
                    <a:pt x="163985" y="10973"/>
                  </a:cubicBezTo>
                  <a:cubicBezTo>
                    <a:pt x="162405" y="11490"/>
                    <a:pt x="160824" y="12037"/>
                    <a:pt x="159274" y="12493"/>
                  </a:cubicBezTo>
                  <a:cubicBezTo>
                    <a:pt x="157906" y="12888"/>
                    <a:pt x="156477" y="13314"/>
                    <a:pt x="155018" y="13770"/>
                  </a:cubicBezTo>
                  <a:cubicBezTo>
                    <a:pt x="147632" y="16049"/>
                    <a:pt x="139273" y="18663"/>
                    <a:pt x="132860" y="18056"/>
                  </a:cubicBezTo>
                  <a:cubicBezTo>
                    <a:pt x="132526" y="18025"/>
                    <a:pt x="132130" y="17964"/>
                    <a:pt x="131705" y="17843"/>
                  </a:cubicBezTo>
                  <a:cubicBezTo>
                    <a:pt x="124015" y="15746"/>
                    <a:pt x="115838" y="12189"/>
                    <a:pt x="108695" y="7691"/>
                  </a:cubicBezTo>
                  <a:cubicBezTo>
                    <a:pt x="100397" y="2463"/>
                    <a:pt x="92160" y="335"/>
                    <a:pt x="84196" y="1399"/>
                  </a:cubicBezTo>
                  <a:cubicBezTo>
                    <a:pt x="78664" y="2098"/>
                    <a:pt x="73254" y="3922"/>
                    <a:pt x="67995" y="5685"/>
                  </a:cubicBezTo>
                  <a:cubicBezTo>
                    <a:pt x="65351" y="6566"/>
                    <a:pt x="62555" y="7508"/>
                    <a:pt x="59819" y="8268"/>
                  </a:cubicBezTo>
                  <a:cubicBezTo>
                    <a:pt x="58664" y="8603"/>
                    <a:pt x="57448" y="8998"/>
                    <a:pt x="56293" y="9362"/>
                  </a:cubicBezTo>
                  <a:cubicBezTo>
                    <a:pt x="55381" y="9666"/>
                    <a:pt x="54469" y="9940"/>
                    <a:pt x="53557" y="10244"/>
                  </a:cubicBezTo>
                  <a:cubicBezTo>
                    <a:pt x="48664" y="11673"/>
                    <a:pt x="43162" y="13983"/>
                    <a:pt x="37296" y="16384"/>
                  </a:cubicBezTo>
                  <a:cubicBezTo>
                    <a:pt x="35563" y="17113"/>
                    <a:pt x="33800" y="17843"/>
                    <a:pt x="32007" y="18542"/>
                  </a:cubicBezTo>
                  <a:cubicBezTo>
                    <a:pt x="26931" y="20609"/>
                    <a:pt x="22280" y="22129"/>
                    <a:pt x="16779" y="19423"/>
                  </a:cubicBezTo>
                  <a:cubicBezTo>
                    <a:pt x="14833" y="18481"/>
                    <a:pt x="12949" y="17448"/>
                    <a:pt x="11125" y="16475"/>
                  </a:cubicBezTo>
                  <a:cubicBezTo>
                    <a:pt x="7234" y="14378"/>
                    <a:pt x="3587" y="12402"/>
                    <a:pt x="91" y="11521"/>
                  </a:cubicBezTo>
                  <a:cubicBezTo>
                    <a:pt x="31" y="11521"/>
                    <a:pt x="0" y="11399"/>
                    <a:pt x="0" y="11338"/>
                  </a:cubicBezTo>
                  <a:cubicBezTo>
                    <a:pt x="31" y="11277"/>
                    <a:pt x="91" y="11217"/>
                    <a:pt x="183" y="11217"/>
                  </a:cubicBezTo>
                  <a:cubicBezTo>
                    <a:pt x="3709" y="12098"/>
                    <a:pt x="7386" y="14074"/>
                    <a:pt x="11277" y="16201"/>
                  </a:cubicBezTo>
                  <a:cubicBezTo>
                    <a:pt x="13101" y="17205"/>
                    <a:pt x="14985" y="18208"/>
                    <a:pt x="16931" y="19180"/>
                  </a:cubicBezTo>
                  <a:cubicBezTo>
                    <a:pt x="22341" y="21794"/>
                    <a:pt x="26931" y="20305"/>
                    <a:pt x="31946" y="18299"/>
                  </a:cubicBezTo>
                  <a:cubicBezTo>
                    <a:pt x="33679" y="17569"/>
                    <a:pt x="35472" y="16840"/>
                    <a:pt x="37174" y="16141"/>
                  </a:cubicBezTo>
                  <a:cubicBezTo>
                    <a:pt x="43041" y="13709"/>
                    <a:pt x="48573" y="11429"/>
                    <a:pt x="53497" y="9940"/>
                  </a:cubicBezTo>
                  <a:cubicBezTo>
                    <a:pt x="54409" y="9666"/>
                    <a:pt x="55351" y="9362"/>
                    <a:pt x="56232" y="9058"/>
                  </a:cubicBezTo>
                  <a:cubicBezTo>
                    <a:pt x="57387" y="8663"/>
                    <a:pt x="58573" y="8299"/>
                    <a:pt x="59789" y="7964"/>
                  </a:cubicBezTo>
                  <a:cubicBezTo>
                    <a:pt x="62524" y="7204"/>
                    <a:pt x="65290" y="6292"/>
                    <a:pt x="67965" y="5381"/>
                  </a:cubicBezTo>
                  <a:cubicBezTo>
                    <a:pt x="73193" y="3618"/>
                    <a:pt x="78634" y="1794"/>
                    <a:pt x="84196" y="1064"/>
                  </a:cubicBezTo>
                  <a:cubicBezTo>
                    <a:pt x="92190" y="1"/>
                    <a:pt x="100519" y="2159"/>
                    <a:pt x="108878" y="7417"/>
                  </a:cubicBezTo>
                  <a:cubicBezTo>
                    <a:pt x="115990" y="11855"/>
                    <a:pt x="124167" y="15472"/>
                    <a:pt x="131826" y="17539"/>
                  </a:cubicBezTo>
                  <a:cubicBezTo>
                    <a:pt x="132252" y="17660"/>
                    <a:pt x="132586" y="17721"/>
                    <a:pt x="132890" y="17721"/>
                  </a:cubicBezTo>
                  <a:cubicBezTo>
                    <a:pt x="139273" y="18329"/>
                    <a:pt x="147602" y="15746"/>
                    <a:pt x="154927" y="13466"/>
                  </a:cubicBezTo>
                  <a:cubicBezTo>
                    <a:pt x="156417" y="13010"/>
                    <a:pt x="157815" y="12554"/>
                    <a:pt x="159183" y="12189"/>
                  </a:cubicBezTo>
                  <a:cubicBezTo>
                    <a:pt x="160733" y="11733"/>
                    <a:pt x="162344" y="11186"/>
                    <a:pt x="163894" y="10669"/>
                  </a:cubicBezTo>
                  <a:cubicBezTo>
                    <a:pt x="170155" y="8542"/>
                    <a:pt x="176690" y="6353"/>
                    <a:pt x="183195" y="8299"/>
                  </a:cubicBezTo>
                  <a:cubicBezTo>
                    <a:pt x="184411" y="8633"/>
                    <a:pt x="185505" y="9028"/>
                    <a:pt x="186569" y="9484"/>
                  </a:cubicBezTo>
                  <a:cubicBezTo>
                    <a:pt x="191098" y="11308"/>
                    <a:pt x="195353" y="13861"/>
                    <a:pt x="199487" y="16323"/>
                  </a:cubicBezTo>
                  <a:cubicBezTo>
                    <a:pt x="206478" y="20457"/>
                    <a:pt x="213135" y="24408"/>
                    <a:pt x="220734" y="25168"/>
                  </a:cubicBezTo>
                  <a:cubicBezTo>
                    <a:pt x="220825" y="25168"/>
                    <a:pt x="220886" y="25259"/>
                    <a:pt x="220855" y="25320"/>
                  </a:cubicBezTo>
                  <a:cubicBezTo>
                    <a:pt x="220825" y="25442"/>
                    <a:pt x="220764" y="25472"/>
                    <a:pt x="220703" y="2547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4"/>
            <p:cNvSpPr/>
            <p:nvPr/>
          </p:nvSpPr>
          <p:spPr>
            <a:xfrm>
              <a:off x="1006901" y="4296682"/>
              <a:ext cx="6477481" cy="739045"/>
            </a:xfrm>
            <a:custGeom>
              <a:avLst/>
              <a:gdLst/>
              <a:ahLst/>
              <a:cxnLst/>
              <a:rect l="l" t="t" r="r" b="b"/>
              <a:pathLst>
                <a:path w="222193" h="25351" extrusionOk="0">
                  <a:moveTo>
                    <a:pt x="222010" y="25350"/>
                  </a:moveTo>
                  <a:cubicBezTo>
                    <a:pt x="222010" y="25350"/>
                    <a:pt x="221980" y="25350"/>
                    <a:pt x="222010" y="25350"/>
                  </a:cubicBezTo>
                  <a:cubicBezTo>
                    <a:pt x="214320" y="24590"/>
                    <a:pt x="207724" y="20760"/>
                    <a:pt x="200733" y="16718"/>
                  </a:cubicBezTo>
                  <a:cubicBezTo>
                    <a:pt x="196448" y="14256"/>
                    <a:pt x="191980" y="11672"/>
                    <a:pt x="187238" y="9879"/>
                  </a:cubicBezTo>
                  <a:cubicBezTo>
                    <a:pt x="186174" y="9484"/>
                    <a:pt x="185080" y="9119"/>
                    <a:pt x="183864" y="8785"/>
                  </a:cubicBezTo>
                  <a:cubicBezTo>
                    <a:pt x="177785" y="7143"/>
                    <a:pt x="171706" y="9332"/>
                    <a:pt x="165839" y="11399"/>
                  </a:cubicBezTo>
                  <a:cubicBezTo>
                    <a:pt x="163924" y="12098"/>
                    <a:pt x="161949" y="12827"/>
                    <a:pt x="159973" y="13374"/>
                  </a:cubicBezTo>
                  <a:cubicBezTo>
                    <a:pt x="158787" y="13739"/>
                    <a:pt x="157572" y="14104"/>
                    <a:pt x="156325" y="14499"/>
                  </a:cubicBezTo>
                  <a:cubicBezTo>
                    <a:pt x="148574" y="16809"/>
                    <a:pt x="139729" y="19453"/>
                    <a:pt x="133285" y="18602"/>
                  </a:cubicBezTo>
                  <a:cubicBezTo>
                    <a:pt x="132951" y="18541"/>
                    <a:pt x="132586" y="18481"/>
                    <a:pt x="132191" y="18329"/>
                  </a:cubicBezTo>
                  <a:cubicBezTo>
                    <a:pt x="131614" y="18146"/>
                    <a:pt x="131097" y="17934"/>
                    <a:pt x="130489" y="17751"/>
                  </a:cubicBezTo>
                  <a:cubicBezTo>
                    <a:pt x="123984" y="15624"/>
                    <a:pt x="115899" y="13010"/>
                    <a:pt x="108817" y="8602"/>
                  </a:cubicBezTo>
                  <a:cubicBezTo>
                    <a:pt x="99212" y="2584"/>
                    <a:pt x="91704" y="304"/>
                    <a:pt x="84531" y="1216"/>
                  </a:cubicBezTo>
                  <a:cubicBezTo>
                    <a:pt x="78968" y="1946"/>
                    <a:pt x="73527" y="4043"/>
                    <a:pt x="68269" y="6079"/>
                  </a:cubicBezTo>
                  <a:cubicBezTo>
                    <a:pt x="65746" y="7082"/>
                    <a:pt x="63102" y="8116"/>
                    <a:pt x="60488" y="8936"/>
                  </a:cubicBezTo>
                  <a:cubicBezTo>
                    <a:pt x="59606" y="9240"/>
                    <a:pt x="58694" y="9544"/>
                    <a:pt x="57843" y="9848"/>
                  </a:cubicBezTo>
                  <a:cubicBezTo>
                    <a:pt x="56658" y="10274"/>
                    <a:pt x="55442" y="10699"/>
                    <a:pt x="54226" y="11064"/>
                  </a:cubicBezTo>
                  <a:cubicBezTo>
                    <a:pt x="49545" y="12462"/>
                    <a:pt x="44074" y="14681"/>
                    <a:pt x="38299" y="16991"/>
                  </a:cubicBezTo>
                  <a:cubicBezTo>
                    <a:pt x="36414" y="17751"/>
                    <a:pt x="34469" y="18541"/>
                    <a:pt x="32493" y="19301"/>
                  </a:cubicBezTo>
                  <a:cubicBezTo>
                    <a:pt x="27539" y="21247"/>
                    <a:pt x="22675" y="22766"/>
                    <a:pt x="17083" y="20304"/>
                  </a:cubicBezTo>
                  <a:cubicBezTo>
                    <a:pt x="15046" y="19393"/>
                    <a:pt x="13101" y="18390"/>
                    <a:pt x="11155" y="17478"/>
                  </a:cubicBezTo>
                  <a:cubicBezTo>
                    <a:pt x="7265" y="15563"/>
                    <a:pt x="3557" y="13739"/>
                    <a:pt x="122" y="12888"/>
                  </a:cubicBezTo>
                  <a:cubicBezTo>
                    <a:pt x="31" y="12888"/>
                    <a:pt x="0" y="12827"/>
                    <a:pt x="0" y="12706"/>
                  </a:cubicBezTo>
                  <a:cubicBezTo>
                    <a:pt x="0" y="12614"/>
                    <a:pt x="61" y="12584"/>
                    <a:pt x="183" y="12584"/>
                  </a:cubicBezTo>
                  <a:cubicBezTo>
                    <a:pt x="3648" y="13435"/>
                    <a:pt x="7356" y="15259"/>
                    <a:pt x="11307" y="17234"/>
                  </a:cubicBezTo>
                  <a:cubicBezTo>
                    <a:pt x="13222" y="18177"/>
                    <a:pt x="15198" y="19119"/>
                    <a:pt x="17204" y="20031"/>
                  </a:cubicBezTo>
                  <a:cubicBezTo>
                    <a:pt x="22675" y="22463"/>
                    <a:pt x="27508" y="20943"/>
                    <a:pt x="32372" y="19058"/>
                  </a:cubicBezTo>
                  <a:cubicBezTo>
                    <a:pt x="34317" y="18298"/>
                    <a:pt x="36293" y="17478"/>
                    <a:pt x="38177" y="16718"/>
                  </a:cubicBezTo>
                  <a:cubicBezTo>
                    <a:pt x="43952" y="14408"/>
                    <a:pt x="49424" y="12219"/>
                    <a:pt x="54135" y="10791"/>
                  </a:cubicBezTo>
                  <a:cubicBezTo>
                    <a:pt x="55351" y="10426"/>
                    <a:pt x="56567" y="10000"/>
                    <a:pt x="57752" y="9575"/>
                  </a:cubicBezTo>
                  <a:cubicBezTo>
                    <a:pt x="58634" y="9271"/>
                    <a:pt x="59545" y="8967"/>
                    <a:pt x="60427" y="8663"/>
                  </a:cubicBezTo>
                  <a:cubicBezTo>
                    <a:pt x="63041" y="7842"/>
                    <a:pt x="65655" y="6809"/>
                    <a:pt x="68208" y="5836"/>
                  </a:cubicBezTo>
                  <a:cubicBezTo>
                    <a:pt x="73436" y="3769"/>
                    <a:pt x="78907" y="1672"/>
                    <a:pt x="84500" y="942"/>
                  </a:cubicBezTo>
                  <a:cubicBezTo>
                    <a:pt x="91765" y="0"/>
                    <a:pt x="99333" y="2280"/>
                    <a:pt x="108969" y="8359"/>
                  </a:cubicBezTo>
                  <a:cubicBezTo>
                    <a:pt x="116051" y="12766"/>
                    <a:pt x="124106" y="15380"/>
                    <a:pt x="130580" y="17538"/>
                  </a:cubicBezTo>
                  <a:lnTo>
                    <a:pt x="132282" y="18086"/>
                  </a:lnTo>
                  <a:cubicBezTo>
                    <a:pt x="132677" y="18207"/>
                    <a:pt x="133012" y="18329"/>
                    <a:pt x="133346" y="18359"/>
                  </a:cubicBezTo>
                  <a:cubicBezTo>
                    <a:pt x="139790" y="19241"/>
                    <a:pt x="148544" y="16596"/>
                    <a:pt x="156265" y="14286"/>
                  </a:cubicBezTo>
                  <a:cubicBezTo>
                    <a:pt x="157541" y="13921"/>
                    <a:pt x="158727" y="13526"/>
                    <a:pt x="159912" y="13192"/>
                  </a:cubicBezTo>
                  <a:cubicBezTo>
                    <a:pt x="161857" y="12614"/>
                    <a:pt x="163863" y="11915"/>
                    <a:pt x="165778" y="11216"/>
                  </a:cubicBezTo>
                  <a:cubicBezTo>
                    <a:pt x="171706" y="9088"/>
                    <a:pt x="177815" y="6930"/>
                    <a:pt x="183955" y="8602"/>
                  </a:cubicBezTo>
                  <a:cubicBezTo>
                    <a:pt x="185232" y="8936"/>
                    <a:pt x="186326" y="9271"/>
                    <a:pt x="187390" y="9696"/>
                  </a:cubicBezTo>
                  <a:cubicBezTo>
                    <a:pt x="192131" y="11490"/>
                    <a:pt x="196600" y="14073"/>
                    <a:pt x="200916" y="16566"/>
                  </a:cubicBezTo>
                  <a:cubicBezTo>
                    <a:pt x="207876" y="20608"/>
                    <a:pt x="214442" y="24408"/>
                    <a:pt x="222041" y="25168"/>
                  </a:cubicBezTo>
                  <a:cubicBezTo>
                    <a:pt x="222132" y="25168"/>
                    <a:pt x="222193" y="25229"/>
                    <a:pt x="222162" y="25320"/>
                  </a:cubicBezTo>
                  <a:cubicBezTo>
                    <a:pt x="222132" y="25320"/>
                    <a:pt x="222071" y="25350"/>
                    <a:pt x="222010" y="2535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4"/>
            <p:cNvSpPr/>
            <p:nvPr/>
          </p:nvSpPr>
          <p:spPr>
            <a:xfrm>
              <a:off x="969674" y="4291347"/>
              <a:ext cx="6512960" cy="744380"/>
            </a:xfrm>
            <a:custGeom>
              <a:avLst/>
              <a:gdLst/>
              <a:ahLst/>
              <a:cxnLst/>
              <a:rect l="l" t="t" r="r" b="b"/>
              <a:pathLst>
                <a:path w="223410" h="25534" extrusionOk="0">
                  <a:moveTo>
                    <a:pt x="223287" y="25533"/>
                  </a:moveTo>
                  <a:cubicBezTo>
                    <a:pt x="223287" y="25533"/>
                    <a:pt x="223257" y="25533"/>
                    <a:pt x="223287" y="25533"/>
                  </a:cubicBezTo>
                  <a:cubicBezTo>
                    <a:pt x="215597" y="24773"/>
                    <a:pt x="209032" y="21095"/>
                    <a:pt x="202071" y="17174"/>
                  </a:cubicBezTo>
                  <a:cubicBezTo>
                    <a:pt x="197603" y="14682"/>
                    <a:pt x="192953" y="12037"/>
                    <a:pt x="188028" y="10305"/>
                  </a:cubicBezTo>
                  <a:cubicBezTo>
                    <a:pt x="186965" y="9910"/>
                    <a:pt x="185810" y="9575"/>
                    <a:pt x="184563" y="9271"/>
                  </a:cubicBezTo>
                  <a:cubicBezTo>
                    <a:pt x="178788" y="7843"/>
                    <a:pt x="173013" y="10062"/>
                    <a:pt x="167420" y="12189"/>
                  </a:cubicBezTo>
                  <a:cubicBezTo>
                    <a:pt x="165232" y="13041"/>
                    <a:pt x="162922" y="13922"/>
                    <a:pt x="160642" y="14560"/>
                  </a:cubicBezTo>
                  <a:cubicBezTo>
                    <a:pt x="159639" y="14803"/>
                    <a:pt x="158605" y="15138"/>
                    <a:pt x="157602" y="15442"/>
                  </a:cubicBezTo>
                  <a:cubicBezTo>
                    <a:pt x="149426" y="17782"/>
                    <a:pt x="140155" y="20487"/>
                    <a:pt x="133651" y="19302"/>
                  </a:cubicBezTo>
                  <a:cubicBezTo>
                    <a:pt x="133316" y="19241"/>
                    <a:pt x="132982" y="19150"/>
                    <a:pt x="132556" y="18998"/>
                  </a:cubicBezTo>
                  <a:cubicBezTo>
                    <a:pt x="130429" y="18177"/>
                    <a:pt x="128058" y="17417"/>
                    <a:pt x="125565" y="16597"/>
                  </a:cubicBezTo>
                  <a:cubicBezTo>
                    <a:pt x="120216" y="14895"/>
                    <a:pt x="114167" y="12949"/>
                    <a:pt x="108848" y="9697"/>
                  </a:cubicBezTo>
                  <a:cubicBezTo>
                    <a:pt x="100489" y="4499"/>
                    <a:pt x="92890" y="274"/>
                    <a:pt x="84805" y="1277"/>
                  </a:cubicBezTo>
                  <a:cubicBezTo>
                    <a:pt x="79212" y="2007"/>
                    <a:pt x="73771" y="4408"/>
                    <a:pt x="68573" y="6688"/>
                  </a:cubicBezTo>
                  <a:cubicBezTo>
                    <a:pt x="66111" y="7752"/>
                    <a:pt x="63588" y="8876"/>
                    <a:pt x="61035" y="9788"/>
                  </a:cubicBezTo>
                  <a:cubicBezTo>
                    <a:pt x="60397" y="10031"/>
                    <a:pt x="59759" y="10305"/>
                    <a:pt x="59120" y="10548"/>
                  </a:cubicBezTo>
                  <a:cubicBezTo>
                    <a:pt x="57692" y="11095"/>
                    <a:pt x="56263" y="11673"/>
                    <a:pt x="54804" y="12129"/>
                  </a:cubicBezTo>
                  <a:cubicBezTo>
                    <a:pt x="50366" y="13496"/>
                    <a:pt x="45047" y="15533"/>
                    <a:pt x="39424" y="17752"/>
                  </a:cubicBezTo>
                  <a:cubicBezTo>
                    <a:pt x="37296" y="18573"/>
                    <a:pt x="35108" y="19424"/>
                    <a:pt x="32858" y="20244"/>
                  </a:cubicBezTo>
                  <a:cubicBezTo>
                    <a:pt x="27873" y="22098"/>
                    <a:pt x="22980" y="23618"/>
                    <a:pt x="17357" y="21308"/>
                  </a:cubicBezTo>
                  <a:cubicBezTo>
                    <a:pt x="15229" y="20457"/>
                    <a:pt x="13162" y="19545"/>
                    <a:pt x="11156" y="18603"/>
                  </a:cubicBezTo>
                  <a:cubicBezTo>
                    <a:pt x="7204" y="16840"/>
                    <a:pt x="3496" y="15168"/>
                    <a:pt x="92" y="14378"/>
                  </a:cubicBezTo>
                  <a:cubicBezTo>
                    <a:pt x="31" y="14378"/>
                    <a:pt x="1" y="14287"/>
                    <a:pt x="1" y="14226"/>
                  </a:cubicBezTo>
                  <a:cubicBezTo>
                    <a:pt x="1" y="14135"/>
                    <a:pt x="61" y="14104"/>
                    <a:pt x="153" y="14104"/>
                  </a:cubicBezTo>
                  <a:cubicBezTo>
                    <a:pt x="3527" y="14895"/>
                    <a:pt x="7296" y="16566"/>
                    <a:pt x="11247" y="18360"/>
                  </a:cubicBezTo>
                  <a:cubicBezTo>
                    <a:pt x="13223" y="19272"/>
                    <a:pt x="15259" y="20183"/>
                    <a:pt x="17387" y="21065"/>
                  </a:cubicBezTo>
                  <a:cubicBezTo>
                    <a:pt x="22949" y="23345"/>
                    <a:pt x="27813" y="21855"/>
                    <a:pt x="32706" y="20001"/>
                  </a:cubicBezTo>
                  <a:cubicBezTo>
                    <a:pt x="34895" y="19150"/>
                    <a:pt x="37114" y="18329"/>
                    <a:pt x="39272" y="17478"/>
                  </a:cubicBezTo>
                  <a:cubicBezTo>
                    <a:pt x="44895" y="15320"/>
                    <a:pt x="50214" y="13223"/>
                    <a:pt x="54713" y="11855"/>
                  </a:cubicBezTo>
                  <a:cubicBezTo>
                    <a:pt x="56141" y="11399"/>
                    <a:pt x="57600" y="10852"/>
                    <a:pt x="58968" y="10335"/>
                  </a:cubicBezTo>
                  <a:cubicBezTo>
                    <a:pt x="59607" y="10062"/>
                    <a:pt x="60245" y="9849"/>
                    <a:pt x="60883" y="9575"/>
                  </a:cubicBezTo>
                  <a:cubicBezTo>
                    <a:pt x="63406" y="8664"/>
                    <a:pt x="65959" y="7539"/>
                    <a:pt x="68421" y="6445"/>
                  </a:cubicBezTo>
                  <a:cubicBezTo>
                    <a:pt x="73649" y="4135"/>
                    <a:pt x="79090" y="1764"/>
                    <a:pt x="84713" y="1034"/>
                  </a:cubicBezTo>
                  <a:cubicBezTo>
                    <a:pt x="92920" y="1"/>
                    <a:pt x="100519" y="4256"/>
                    <a:pt x="108969" y="9454"/>
                  </a:cubicBezTo>
                  <a:cubicBezTo>
                    <a:pt x="114228" y="12737"/>
                    <a:pt x="120276" y="14621"/>
                    <a:pt x="125596" y="16323"/>
                  </a:cubicBezTo>
                  <a:cubicBezTo>
                    <a:pt x="128119" y="17144"/>
                    <a:pt x="130459" y="17904"/>
                    <a:pt x="132587" y="18724"/>
                  </a:cubicBezTo>
                  <a:cubicBezTo>
                    <a:pt x="132982" y="18876"/>
                    <a:pt x="133316" y="18998"/>
                    <a:pt x="133620" y="19028"/>
                  </a:cubicBezTo>
                  <a:cubicBezTo>
                    <a:pt x="140064" y="20183"/>
                    <a:pt x="149304" y="17509"/>
                    <a:pt x="157450" y="15168"/>
                  </a:cubicBezTo>
                  <a:cubicBezTo>
                    <a:pt x="158514" y="14864"/>
                    <a:pt x="159487" y="14560"/>
                    <a:pt x="160490" y="14287"/>
                  </a:cubicBezTo>
                  <a:cubicBezTo>
                    <a:pt x="162709" y="13648"/>
                    <a:pt x="165049" y="12767"/>
                    <a:pt x="167238" y="11946"/>
                  </a:cubicBezTo>
                  <a:cubicBezTo>
                    <a:pt x="172861" y="9758"/>
                    <a:pt x="178727" y="7569"/>
                    <a:pt x="184563" y="8998"/>
                  </a:cubicBezTo>
                  <a:cubicBezTo>
                    <a:pt x="185810" y="9302"/>
                    <a:pt x="186965" y="9667"/>
                    <a:pt x="188028" y="10031"/>
                  </a:cubicBezTo>
                  <a:cubicBezTo>
                    <a:pt x="193013" y="11794"/>
                    <a:pt x="197633" y="14408"/>
                    <a:pt x="202132" y="16901"/>
                  </a:cubicBezTo>
                  <a:cubicBezTo>
                    <a:pt x="209032" y="20791"/>
                    <a:pt x="215567" y="24469"/>
                    <a:pt x="223166" y="25229"/>
                  </a:cubicBezTo>
                  <a:cubicBezTo>
                    <a:pt x="223257" y="25229"/>
                    <a:pt x="223318" y="25320"/>
                    <a:pt x="223287" y="25381"/>
                  </a:cubicBezTo>
                  <a:cubicBezTo>
                    <a:pt x="223409" y="25503"/>
                    <a:pt x="223348" y="25533"/>
                    <a:pt x="223287" y="2553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4"/>
            <p:cNvSpPr/>
            <p:nvPr/>
          </p:nvSpPr>
          <p:spPr>
            <a:xfrm>
              <a:off x="935128" y="4290472"/>
              <a:ext cx="6548380" cy="745255"/>
            </a:xfrm>
            <a:custGeom>
              <a:avLst/>
              <a:gdLst/>
              <a:ahLst/>
              <a:cxnLst/>
              <a:rect l="l" t="t" r="r" b="b"/>
              <a:pathLst>
                <a:path w="224625" h="25564" extrusionOk="0">
                  <a:moveTo>
                    <a:pt x="224472" y="25563"/>
                  </a:moveTo>
                  <a:cubicBezTo>
                    <a:pt x="224472" y="25563"/>
                    <a:pt x="224442" y="25563"/>
                    <a:pt x="224472" y="25563"/>
                  </a:cubicBezTo>
                  <a:cubicBezTo>
                    <a:pt x="216782" y="24834"/>
                    <a:pt x="210247" y="21277"/>
                    <a:pt x="203347" y="17478"/>
                  </a:cubicBezTo>
                  <a:cubicBezTo>
                    <a:pt x="198697" y="14925"/>
                    <a:pt x="193864" y="12311"/>
                    <a:pt x="188697" y="10608"/>
                  </a:cubicBezTo>
                  <a:cubicBezTo>
                    <a:pt x="187663" y="10244"/>
                    <a:pt x="186508" y="9940"/>
                    <a:pt x="185201" y="9636"/>
                  </a:cubicBezTo>
                  <a:cubicBezTo>
                    <a:pt x="179700" y="8390"/>
                    <a:pt x="174168" y="10669"/>
                    <a:pt x="168757" y="12888"/>
                  </a:cubicBezTo>
                  <a:cubicBezTo>
                    <a:pt x="166295" y="13891"/>
                    <a:pt x="163742" y="14925"/>
                    <a:pt x="161249" y="15593"/>
                  </a:cubicBezTo>
                  <a:cubicBezTo>
                    <a:pt x="160429" y="15837"/>
                    <a:pt x="159638" y="16049"/>
                    <a:pt x="158818" y="16292"/>
                  </a:cubicBezTo>
                  <a:cubicBezTo>
                    <a:pt x="150641" y="18572"/>
                    <a:pt x="140489" y="21369"/>
                    <a:pt x="133954" y="19940"/>
                  </a:cubicBezTo>
                  <a:cubicBezTo>
                    <a:pt x="133620" y="19879"/>
                    <a:pt x="133285" y="19758"/>
                    <a:pt x="132890" y="19575"/>
                  </a:cubicBezTo>
                  <a:cubicBezTo>
                    <a:pt x="130276" y="18359"/>
                    <a:pt x="127145" y="17478"/>
                    <a:pt x="123893" y="16536"/>
                  </a:cubicBezTo>
                  <a:cubicBezTo>
                    <a:pt x="118847" y="15077"/>
                    <a:pt x="113559" y="13557"/>
                    <a:pt x="108878" y="10669"/>
                  </a:cubicBezTo>
                  <a:cubicBezTo>
                    <a:pt x="107996" y="10153"/>
                    <a:pt x="107145" y="9575"/>
                    <a:pt x="106264" y="9028"/>
                  </a:cubicBezTo>
                  <a:cubicBezTo>
                    <a:pt x="99121" y="4560"/>
                    <a:pt x="92342" y="335"/>
                    <a:pt x="85108" y="1216"/>
                  </a:cubicBezTo>
                  <a:cubicBezTo>
                    <a:pt x="79515" y="1885"/>
                    <a:pt x="74166" y="4560"/>
                    <a:pt x="68938" y="7143"/>
                  </a:cubicBezTo>
                  <a:cubicBezTo>
                    <a:pt x="66567" y="8329"/>
                    <a:pt x="64074" y="9545"/>
                    <a:pt x="61643" y="10548"/>
                  </a:cubicBezTo>
                  <a:lnTo>
                    <a:pt x="60275" y="11125"/>
                  </a:lnTo>
                  <a:cubicBezTo>
                    <a:pt x="58725" y="11824"/>
                    <a:pt x="57083" y="12493"/>
                    <a:pt x="55412" y="12979"/>
                  </a:cubicBezTo>
                  <a:cubicBezTo>
                    <a:pt x="51278" y="14286"/>
                    <a:pt x="46202" y="16171"/>
                    <a:pt x="40822" y="18207"/>
                  </a:cubicBezTo>
                  <a:cubicBezTo>
                    <a:pt x="38360" y="19089"/>
                    <a:pt x="35806" y="20062"/>
                    <a:pt x="33283" y="21004"/>
                  </a:cubicBezTo>
                  <a:cubicBezTo>
                    <a:pt x="27265" y="23192"/>
                    <a:pt x="22797" y="24074"/>
                    <a:pt x="17630" y="22189"/>
                  </a:cubicBezTo>
                  <a:cubicBezTo>
                    <a:pt x="15380" y="21338"/>
                    <a:pt x="13222" y="20487"/>
                    <a:pt x="11125" y="19606"/>
                  </a:cubicBezTo>
                  <a:cubicBezTo>
                    <a:pt x="7143" y="17964"/>
                    <a:pt x="3405" y="16444"/>
                    <a:pt x="91" y="15715"/>
                  </a:cubicBezTo>
                  <a:cubicBezTo>
                    <a:pt x="31" y="15715"/>
                    <a:pt x="0" y="15654"/>
                    <a:pt x="0" y="15563"/>
                  </a:cubicBezTo>
                  <a:cubicBezTo>
                    <a:pt x="0" y="15502"/>
                    <a:pt x="61" y="15472"/>
                    <a:pt x="152" y="15472"/>
                  </a:cubicBezTo>
                  <a:cubicBezTo>
                    <a:pt x="3435" y="16171"/>
                    <a:pt x="7204" y="17751"/>
                    <a:pt x="11186" y="19362"/>
                  </a:cubicBezTo>
                  <a:cubicBezTo>
                    <a:pt x="13283" y="20213"/>
                    <a:pt x="15441" y="21125"/>
                    <a:pt x="17660" y="21916"/>
                  </a:cubicBezTo>
                  <a:cubicBezTo>
                    <a:pt x="22736" y="23831"/>
                    <a:pt x="27144" y="22919"/>
                    <a:pt x="33132" y="20730"/>
                  </a:cubicBezTo>
                  <a:cubicBezTo>
                    <a:pt x="35654" y="19788"/>
                    <a:pt x="38208" y="18846"/>
                    <a:pt x="40670" y="17934"/>
                  </a:cubicBezTo>
                  <a:cubicBezTo>
                    <a:pt x="46080" y="15928"/>
                    <a:pt x="51156" y="14013"/>
                    <a:pt x="55320" y="12736"/>
                  </a:cubicBezTo>
                  <a:cubicBezTo>
                    <a:pt x="56931" y="12189"/>
                    <a:pt x="58573" y="11520"/>
                    <a:pt x="60123" y="10852"/>
                  </a:cubicBezTo>
                  <a:lnTo>
                    <a:pt x="61491" y="10305"/>
                  </a:lnTo>
                  <a:cubicBezTo>
                    <a:pt x="63922" y="9271"/>
                    <a:pt x="66415" y="8055"/>
                    <a:pt x="68786" y="6870"/>
                  </a:cubicBezTo>
                  <a:cubicBezTo>
                    <a:pt x="74014" y="4286"/>
                    <a:pt x="79394" y="1642"/>
                    <a:pt x="85017" y="912"/>
                  </a:cubicBezTo>
                  <a:cubicBezTo>
                    <a:pt x="92403" y="0"/>
                    <a:pt x="99181" y="4256"/>
                    <a:pt x="106385" y="8785"/>
                  </a:cubicBezTo>
                  <a:cubicBezTo>
                    <a:pt x="107236" y="9301"/>
                    <a:pt x="108118" y="9879"/>
                    <a:pt x="108999" y="10396"/>
                  </a:cubicBezTo>
                  <a:cubicBezTo>
                    <a:pt x="113619" y="13253"/>
                    <a:pt x="118878" y="14773"/>
                    <a:pt x="123923" y="16232"/>
                  </a:cubicBezTo>
                  <a:cubicBezTo>
                    <a:pt x="127237" y="17174"/>
                    <a:pt x="130337" y="18055"/>
                    <a:pt x="132981" y="19271"/>
                  </a:cubicBezTo>
                  <a:cubicBezTo>
                    <a:pt x="133346" y="19454"/>
                    <a:pt x="133650" y="19575"/>
                    <a:pt x="133984" y="19606"/>
                  </a:cubicBezTo>
                  <a:cubicBezTo>
                    <a:pt x="140459" y="21034"/>
                    <a:pt x="150550" y="18207"/>
                    <a:pt x="158696" y="15958"/>
                  </a:cubicBezTo>
                  <a:cubicBezTo>
                    <a:pt x="159517" y="15715"/>
                    <a:pt x="160368" y="15502"/>
                    <a:pt x="161128" y="15259"/>
                  </a:cubicBezTo>
                  <a:cubicBezTo>
                    <a:pt x="163620" y="14590"/>
                    <a:pt x="166143" y="13557"/>
                    <a:pt x="168605" y="12523"/>
                  </a:cubicBezTo>
                  <a:cubicBezTo>
                    <a:pt x="174016" y="10335"/>
                    <a:pt x="179639" y="8025"/>
                    <a:pt x="185201" y="9271"/>
                  </a:cubicBezTo>
                  <a:cubicBezTo>
                    <a:pt x="186508" y="9575"/>
                    <a:pt x="187633" y="9879"/>
                    <a:pt x="188758" y="10213"/>
                  </a:cubicBezTo>
                  <a:cubicBezTo>
                    <a:pt x="193955" y="11915"/>
                    <a:pt x="198788" y="14530"/>
                    <a:pt x="203439" y="17113"/>
                  </a:cubicBezTo>
                  <a:cubicBezTo>
                    <a:pt x="210338" y="20882"/>
                    <a:pt x="216813" y="24469"/>
                    <a:pt x="224472" y="25168"/>
                  </a:cubicBezTo>
                  <a:cubicBezTo>
                    <a:pt x="224533" y="25168"/>
                    <a:pt x="224624" y="25259"/>
                    <a:pt x="224564" y="25320"/>
                  </a:cubicBezTo>
                  <a:cubicBezTo>
                    <a:pt x="224594" y="25533"/>
                    <a:pt x="224533" y="25563"/>
                    <a:pt x="224472" y="2556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4"/>
            <p:cNvSpPr/>
            <p:nvPr/>
          </p:nvSpPr>
          <p:spPr>
            <a:xfrm>
              <a:off x="896122" y="4291347"/>
              <a:ext cx="6586512" cy="744380"/>
            </a:xfrm>
            <a:custGeom>
              <a:avLst/>
              <a:gdLst/>
              <a:ahLst/>
              <a:cxnLst/>
              <a:rect l="l" t="t" r="r" b="b"/>
              <a:pathLst>
                <a:path w="225933" h="25534" extrusionOk="0">
                  <a:moveTo>
                    <a:pt x="225810" y="25533"/>
                  </a:moveTo>
                  <a:cubicBezTo>
                    <a:pt x="225810" y="25533"/>
                    <a:pt x="225780" y="25533"/>
                    <a:pt x="225810" y="25533"/>
                  </a:cubicBezTo>
                  <a:cubicBezTo>
                    <a:pt x="218090" y="24864"/>
                    <a:pt x="211585" y="21369"/>
                    <a:pt x="204746" y="17661"/>
                  </a:cubicBezTo>
                  <a:cubicBezTo>
                    <a:pt x="199913" y="15077"/>
                    <a:pt x="194989" y="12433"/>
                    <a:pt x="189548" y="10791"/>
                  </a:cubicBezTo>
                  <a:cubicBezTo>
                    <a:pt x="188485" y="10487"/>
                    <a:pt x="187329" y="10183"/>
                    <a:pt x="186022" y="9910"/>
                  </a:cubicBezTo>
                  <a:cubicBezTo>
                    <a:pt x="180703" y="8846"/>
                    <a:pt x="175354" y="11217"/>
                    <a:pt x="170156" y="13496"/>
                  </a:cubicBezTo>
                  <a:cubicBezTo>
                    <a:pt x="167481" y="14682"/>
                    <a:pt x="164715" y="15898"/>
                    <a:pt x="162010" y="16597"/>
                  </a:cubicBezTo>
                  <a:cubicBezTo>
                    <a:pt x="161402" y="16749"/>
                    <a:pt x="160794" y="16931"/>
                    <a:pt x="160186" y="17083"/>
                  </a:cubicBezTo>
                  <a:cubicBezTo>
                    <a:pt x="151645" y="19424"/>
                    <a:pt x="141006" y="22281"/>
                    <a:pt x="134441" y="20518"/>
                  </a:cubicBezTo>
                  <a:cubicBezTo>
                    <a:pt x="134076" y="20457"/>
                    <a:pt x="133742" y="20275"/>
                    <a:pt x="133377" y="20092"/>
                  </a:cubicBezTo>
                  <a:cubicBezTo>
                    <a:pt x="130550" y="18603"/>
                    <a:pt x="126994" y="17691"/>
                    <a:pt x="123225" y="16779"/>
                  </a:cubicBezTo>
                  <a:cubicBezTo>
                    <a:pt x="118392" y="15563"/>
                    <a:pt x="113407" y="14378"/>
                    <a:pt x="109000" y="11673"/>
                  </a:cubicBezTo>
                  <a:cubicBezTo>
                    <a:pt x="107389" y="10639"/>
                    <a:pt x="105717" y="9575"/>
                    <a:pt x="104106" y="8512"/>
                  </a:cubicBezTo>
                  <a:cubicBezTo>
                    <a:pt x="97845" y="4317"/>
                    <a:pt x="91887" y="366"/>
                    <a:pt x="85413" y="1125"/>
                  </a:cubicBezTo>
                  <a:cubicBezTo>
                    <a:pt x="79820" y="1825"/>
                    <a:pt x="74501" y="4743"/>
                    <a:pt x="69394" y="7600"/>
                  </a:cubicBezTo>
                  <a:cubicBezTo>
                    <a:pt x="67054" y="8876"/>
                    <a:pt x="64683" y="10214"/>
                    <a:pt x="62282" y="11338"/>
                  </a:cubicBezTo>
                  <a:lnTo>
                    <a:pt x="61400" y="11703"/>
                  </a:lnTo>
                  <a:cubicBezTo>
                    <a:pt x="59698" y="12493"/>
                    <a:pt x="57905" y="13344"/>
                    <a:pt x="56081" y="13922"/>
                  </a:cubicBezTo>
                  <a:cubicBezTo>
                    <a:pt x="52312" y="15138"/>
                    <a:pt x="47692" y="16810"/>
                    <a:pt x="42707" y="18573"/>
                  </a:cubicBezTo>
                  <a:cubicBezTo>
                    <a:pt x="39789" y="19636"/>
                    <a:pt x="36780" y="20761"/>
                    <a:pt x="33710" y="21825"/>
                  </a:cubicBezTo>
                  <a:cubicBezTo>
                    <a:pt x="27813" y="23892"/>
                    <a:pt x="23102" y="24804"/>
                    <a:pt x="17904" y="23071"/>
                  </a:cubicBezTo>
                  <a:cubicBezTo>
                    <a:pt x="15533" y="22281"/>
                    <a:pt x="13253" y="21430"/>
                    <a:pt x="11065" y="20639"/>
                  </a:cubicBezTo>
                  <a:cubicBezTo>
                    <a:pt x="7083" y="19150"/>
                    <a:pt x="3314" y="17782"/>
                    <a:pt x="122" y="17114"/>
                  </a:cubicBezTo>
                  <a:cubicBezTo>
                    <a:pt x="31" y="17114"/>
                    <a:pt x="1" y="17022"/>
                    <a:pt x="1" y="16962"/>
                  </a:cubicBezTo>
                  <a:cubicBezTo>
                    <a:pt x="1" y="16870"/>
                    <a:pt x="92" y="16840"/>
                    <a:pt x="153" y="16840"/>
                  </a:cubicBezTo>
                  <a:cubicBezTo>
                    <a:pt x="3344" y="17509"/>
                    <a:pt x="7144" y="18876"/>
                    <a:pt x="11126" y="20366"/>
                  </a:cubicBezTo>
                  <a:cubicBezTo>
                    <a:pt x="13344" y="21156"/>
                    <a:pt x="15594" y="22007"/>
                    <a:pt x="17965" y="22798"/>
                  </a:cubicBezTo>
                  <a:cubicBezTo>
                    <a:pt x="23102" y="24500"/>
                    <a:pt x="27752" y="23588"/>
                    <a:pt x="33588" y="21551"/>
                  </a:cubicBezTo>
                  <a:cubicBezTo>
                    <a:pt x="36658" y="20487"/>
                    <a:pt x="39698" y="19393"/>
                    <a:pt x="42585" y="18329"/>
                  </a:cubicBezTo>
                  <a:cubicBezTo>
                    <a:pt x="47540" y="16536"/>
                    <a:pt x="52221" y="14834"/>
                    <a:pt x="55959" y="13648"/>
                  </a:cubicBezTo>
                  <a:cubicBezTo>
                    <a:pt x="57753" y="13071"/>
                    <a:pt x="59546" y="12250"/>
                    <a:pt x="61248" y="11430"/>
                  </a:cubicBezTo>
                  <a:lnTo>
                    <a:pt x="62130" y="11004"/>
                  </a:lnTo>
                  <a:cubicBezTo>
                    <a:pt x="64531" y="9910"/>
                    <a:pt x="66902" y="8603"/>
                    <a:pt x="69242" y="7296"/>
                  </a:cubicBezTo>
                  <a:cubicBezTo>
                    <a:pt x="74409" y="4439"/>
                    <a:pt x="79729" y="1490"/>
                    <a:pt x="85352" y="791"/>
                  </a:cubicBezTo>
                  <a:cubicBezTo>
                    <a:pt x="91917" y="1"/>
                    <a:pt x="97875" y="3983"/>
                    <a:pt x="104228" y="8208"/>
                  </a:cubicBezTo>
                  <a:cubicBezTo>
                    <a:pt x="105808" y="9271"/>
                    <a:pt x="107450" y="10366"/>
                    <a:pt x="109091" y="11369"/>
                  </a:cubicBezTo>
                  <a:cubicBezTo>
                    <a:pt x="113407" y="14013"/>
                    <a:pt x="118392" y="15229"/>
                    <a:pt x="123225" y="16445"/>
                  </a:cubicBezTo>
                  <a:cubicBezTo>
                    <a:pt x="126994" y="17387"/>
                    <a:pt x="130550" y="18269"/>
                    <a:pt x="133438" y="19788"/>
                  </a:cubicBezTo>
                  <a:cubicBezTo>
                    <a:pt x="133833" y="19971"/>
                    <a:pt x="134137" y="20123"/>
                    <a:pt x="134441" y="20214"/>
                  </a:cubicBezTo>
                  <a:cubicBezTo>
                    <a:pt x="140915" y="21916"/>
                    <a:pt x="151523" y="19059"/>
                    <a:pt x="160034" y="16779"/>
                  </a:cubicBezTo>
                  <a:cubicBezTo>
                    <a:pt x="160642" y="16658"/>
                    <a:pt x="161280" y="16445"/>
                    <a:pt x="161858" y="16293"/>
                  </a:cubicBezTo>
                  <a:cubicBezTo>
                    <a:pt x="164563" y="15563"/>
                    <a:pt x="167299" y="14348"/>
                    <a:pt x="169943" y="13193"/>
                  </a:cubicBezTo>
                  <a:cubicBezTo>
                    <a:pt x="175171" y="10852"/>
                    <a:pt x="180582" y="8512"/>
                    <a:pt x="185992" y="9575"/>
                  </a:cubicBezTo>
                  <a:cubicBezTo>
                    <a:pt x="187329" y="9849"/>
                    <a:pt x="188485" y="10153"/>
                    <a:pt x="189548" y="10457"/>
                  </a:cubicBezTo>
                  <a:cubicBezTo>
                    <a:pt x="195020" y="12098"/>
                    <a:pt x="200005" y="14743"/>
                    <a:pt x="204837" y="17326"/>
                  </a:cubicBezTo>
                  <a:cubicBezTo>
                    <a:pt x="211676" y="21004"/>
                    <a:pt x="218120" y="24469"/>
                    <a:pt x="225780" y="25168"/>
                  </a:cubicBezTo>
                  <a:cubicBezTo>
                    <a:pt x="225841" y="25168"/>
                    <a:pt x="225932" y="25229"/>
                    <a:pt x="225871" y="25320"/>
                  </a:cubicBezTo>
                  <a:cubicBezTo>
                    <a:pt x="225932" y="25503"/>
                    <a:pt x="225871" y="25533"/>
                    <a:pt x="225810" y="2553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4"/>
            <p:cNvSpPr/>
            <p:nvPr/>
          </p:nvSpPr>
          <p:spPr>
            <a:xfrm>
              <a:off x="861576" y="4291347"/>
              <a:ext cx="6621932" cy="744380"/>
            </a:xfrm>
            <a:custGeom>
              <a:avLst/>
              <a:gdLst/>
              <a:ahLst/>
              <a:cxnLst/>
              <a:rect l="l" t="t" r="r" b="b"/>
              <a:pathLst>
                <a:path w="227148" h="25534" extrusionOk="0">
                  <a:moveTo>
                    <a:pt x="226995" y="25533"/>
                  </a:moveTo>
                  <a:cubicBezTo>
                    <a:pt x="226995" y="25533"/>
                    <a:pt x="226965" y="25533"/>
                    <a:pt x="226995" y="25533"/>
                  </a:cubicBezTo>
                  <a:cubicBezTo>
                    <a:pt x="219275" y="24864"/>
                    <a:pt x="212831" y="21460"/>
                    <a:pt x="205992" y="17904"/>
                  </a:cubicBezTo>
                  <a:cubicBezTo>
                    <a:pt x="201007" y="15320"/>
                    <a:pt x="195870" y="12615"/>
                    <a:pt x="190217" y="11065"/>
                  </a:cubicBezTo>
                  <a:cubicBezTo>
                    <a:pt x="189153" y="10761"/>
                    <a:pt x="187967" y="10487"/>
                    <a:pt x="186600" y="10244"/>
                  </a:cubicBezTo>
                  <a:cubicBezTo>
                    <a:pt x="181432" y="9363"/>
                    <a:pt x="176235" y="11764"/>
                    <a:pt x="171219" y="14165"/>
                  </a:cubicBezTo>
                  <a:cubicBezTo>
                    <a:pt x="168362" y="15503"/>
                    <a:pt x="165444" y="16901"/>
                    <a:pt x="162587" y="17630"/>
                  </a:cubicBezTo>
                  <a:lnTo>
                    <a:pt x="161371" y="17934"/>
                  </a:lnTo>
                  <a:cubicBezTo>
                    <a:pt x="152891" y="20153"/>
                    <a:pt x="141280" y="23193"/>
                    <a:pt x="134714" y="21126"/>
                  </a:cubicBezTo>
                  <a:cubicBezTo>
                    <a:pt x="134349" y="21004"/>
                    <a:pt x="134015" y="20852"/>
                    <a:pt x="133650" y="20639"/>
                  </a:cubicBezTo>
                  <a:cubicBezTo>
                    <a:pt x="130702" y="18876"/>
                    <a:pt x="126842" y="18056"/>
                    <a:pt x="122738" y="17174"/>
                  </a:cubicBezTo>
                  <a:cubicBezTo>
                    <a:pt x="118027" y="16171"/>
                    <a:pt x="113164" y="15168"/>
                    <a:pt x="108969" y="12615"/>
                  </a:cubicBezTo>
                  <a:cubicBezTo>
                    <a:pt x="106841" y="11338"/>
                    <a:pt x="104774" y="9819"/>
                    <a:pt x="102738" y="8360"/>
                  </a:cubicBezTo>
                  <a:cubicBezTo>
                    <a:pt x="97023" y="4256"/>
                    <a:pt x="91613" y="335"/>
                    <a:pt x="85655" y="1034"/>
                  </a:cubicBezTo>
                  <a:cubicBezTo>
                    <a:pt x="80063" y="1673"/>
                    <a:pt x="74835" y="4895"/>
                    <a:pt x="69758" y="8025"/>
                  </a:cubicBezTo>
                  <a:cubicBezTo>
                    <a:pt x="67479" y="9423"/>
                    <a:pt x="65169" y="10852"/>
                    <a:pt x="62828" y="12037"/>
                  </a:cubicBezTo>
                  <a:lnTo>
                    <a:pt x="62403" y="12281"/>
                  </a:lnTo>
                  <a:cubicBezTo>
                    <a:pt x="60549" y="13223"/>
                    <a:pt x="58634" y="14226"/>
                    <a:pt x="56658" y="14803"/>
                  </a:cubicBezTo>
                  <a:cubicBezTo>
                    <a:pt x="53466" y="15837"/>
                    <a:pt x="49485" y="17235"/>
                    <a:pt x="45290" y="18724"/>
                  </a:cubicBezTo>
                  <a:cubicBezTo>
                    <a:pt x="41703" y="20001"/>
                    <a:pt x="37965" y="21308"/>
                    <a:pt x="34104" y="22615"/>
                  </a:cubicBezTo>
                  <a:cubicBezTo>
                    <a:pt x="28177" y="24621"/>
                    <a:pt x="23405" y="25533"/>
                    <a:pt x="18177" y="23983"/>
                  </a:cubicBezTo>
                  <a:cubicBezTo>
                    <a:pt x="15654" y="23223"/>
                    <a:pt x="13222" y="22402"/>
                    <a:pt x="10912" y="21642"/>
                  </a:cubicBezTo>
                  <a:cubicBezTo>
                    <a:pt x="6779" y="20275"/>
                    <a:pt x="3253" y="19120"/>
                    <a:pt x="122" y="18512"/>
                  </a:cubicBezTo>
                  <a:cubicBezTo>
                    <a:pt x="61" y="18512"/>
                    <a:pt x="0" y="18421"/>
                    <a:pt x="0" y="18360"/>
                  </a:cubicBezTo>
                  <a:cubicBezTo>
                    <a:pt x="0" y="18269"/>
                    <a:pt x="92" y="18238"/>
                    <a:pt x="152" y="18238"/>
                  </a:cubicBezTo>
                  <a:cubicBezTo>
                    <a:pt x="3283" y="18876"/>
                    <a:pt x="6991" y="20092"/>
                    <a:pt x="10943" y="21399"/>
                  </a:cubicBezTo>
                  <a:cubicBezTo>
                    <a:pt x="13283" y="22159"/>
                    <a:pt x="15654" y="22949"/>
                    <a:pt x="18207" y="23709"/>
                  </a:cubicBezTo>
                  <a:cubicBezTo>
                    <a:pt x="23405" y="25260"/>
                    <a:pt x="28086" y="24348"/>
                    <a:pt x="33983" y="22342"/>
                  </a:cubicBezTo>
                  <a:cubicBezTo>
                    <a:pt x="37843" y="21004"/>
                    <a:pt x="41582" y="19728"/>
                    <a:pt x="45199" y="18481"/>
                  </a:cubicBezTo>
                  <a:cubicBezTo>
                    <a:pt x="49393" y="16992"/>
                    <a:pt x="53406" y="15563"/>
                    <a:pt x="56597" y="14560"/>
                  </a:cubicBezTo>
                  <a:cubicBezTo>
                    <a:pt x="58512" y="13922"/>
                    <a:pt x="60427" y="12949"/>
                    <a:pt x="62281" y="12007"/>
                  </a:cubicBezTo>
                  <a:lnTo>
                    <a:pt x="62707" y="11764"/>
                  </a:lnTo>
                  <a:cubicBezTo>
                    <a:pt x="65017" y="10609"/>
                    <a:pt x="67388" y="9150"/>
                    <a:pt x="69607" y="7752"/>
                  </a:cubicBezTo>
                  <a:cubicBezTo>
                    <a:pt x="74713" y="4621"/>
                    <a:pt x="80002" y="1369"/>
                    <a:pt x="85625" y="730"/>
                  </a:cubicBezTo>
                  <a:cubicBezTo>
                    <a:pt x="91704" y="1"/>
                    <a:pt x="97115" y="3952"/>
                    <a:pt x="102890" y="8086"/>
                  </a:cubicBezTo>
                  <a:cubicBezTo>
                    <a:pt x="104926" y="9545"/>
                    <a:pt x="106993" y="11065"/>
                    <a:pt x="109121" y="12341"/>
                  </a:cubicBezTo>
                  <a:cubicBezTo>
                    <a:pt x="113285" y="14864"/>
                    <a:pt x="118148" y="15867"/>
                    <a:pt x="122799" y="16870"/>
                  </a:cubicBezTo>
                  <a:cubicBezTo>
                    <a:pt x="126963" y="17752"/>
                    <a:pt x="130823" y="18573"/>
                    <a:pt x="133802" y="20335"/>
                  </a:cubicBezTo>
                  <a:cubicBezTo>
                    <a:pt x="134137" y="20548"/>
                    <a:pt x="134471" y="20670"/>
                    <a:pt x="134775" y="20791"/>
                  </a:cubicBezTo>
                  <a:cubicBezTo>
                    <a:pt x="141280" y="22798"/>
                    <a:pt x="152830" y="19788"/>
                    <a:pt x="161310" y="17600"/>
                  </a:cubicBezTo>
                  <a:lnTo>
                    <a:pt x="162526" y="17296"/>
                  </a:lnTo>
                  <a:cubicBezTo>
                    <a:pt x="165353" y="16566"/>
                    <a:pt x="168301" y="15168"/>
                    <a:pt x="171098" y="13831"/>
                  </a:cubicBezTo>
                  <a:cubicBezTo>
                    <a:pt x="176143" y="11430"/>
                    <a:pt x="181402" y="8968"/>
                    <a:pt x="186691" y="9879"/>
                  </a:cubicBezTo>
                  <a:cubicBezTo>
                    <a:pt x="188059" y="10092"/>
                    <a:pt x="189214" y="10366"/>
                    <a:pt x="190277" y="10670"/>
                  </a:cubicBezTo>
                  <a:cubicBezTo>
                    <a:pt x="195992" y="12220"/>
                    <a:pt x="201129" y="14925"/>
                    <a:pt x="206083" y="17539"/>
                  </a:cubicBezTo>
                  <a:cubicBezTo>
                    <a:pt x="212892" y="21126"/>
                    <a:pt x="219366" y="24500"/>
                    <a:pt x="226995" y="25138"/>
                  </a:cubicBezTo>
                  <a:cubicBezTo>
                    <a:pt x="227056" y="25138"/>
                    <a:pt x="227147" y="25229"/>
                    <a:pt x="227117" y="25290"/>
                  </a:cubicBezTo>
                  <a:cubicBezTo>
                    <a:pt x="227117" y="25503"/>
                    <a:pt x="227056" y="25533"/>
                    <a:pt x="226995" y="2553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4"/>
            <p:cNvSpPr/>
            <p:nvPr/>
          </p:nvSpPr>
          <p:spPr>
            <a:xfrm>
              <a:off x="824348" y="4294029"/>
              <a:ext cx="6654729" cy="758519"/>
            </a:xfrm>
            <a:custGeom>
              <a:avLst/>
              <a:gdLst/>
              <a:ahLst/>
              <a:cxnLst/>
              <a:rect l="l" t="t" r="r" b="b"/>
              <a:pathLst>
                <a:path w="228273" h="26019" extrusionOk="0">
                  <a:moveTo>
                    <a:pt x="23618" y="25532"/>
                  </a:moveTo>
                  <a:cubicBezTo>
                    <a:pt x="21916" y="25532"/>
                    <a:pt x="20214" y="25320"/>
                    <a:pt x="18421" y="24833"/>
                  </a:cubicBezTo>
                  <a:cubicBezTo>
                    <a:pt x="15685" y="24104"/>
                    <a:pt x="13132" y="23344"/>
                    <a:pt x="10639" y="22645"/>
                  </a:cubicBezTo>
                  <a:cubicBezTo>
                    <a:pt x="6566" y="21459"/>
                    <a:pt x="3071" y="20426"/>
                    <a:pt x="122" y="19848"/>
                  </a:cubicBezTo>
                  <a:cubicBezTo>
                    <a:pt x="31" y="19848"/>
                    <a:pt x="1" y="19788"/>
                    <a:pt x="1" y="19696"/>
                  </a:cubicBezTo>
                  <a:cubicBezTo>
                    <a:pt x="1" y="19636"/>
                    <a:pt x="62" y="19605"/>
                    <a:pt x="153" y="19605"/>
                  </a:cubicBezTo>
                  <a:cubicBezTo>
                    <a:pt x="3101" y="20152"/>
                    <a:pt x="6597" y="21186"/>
                    <a:pt x="10670" y="22402"/>
                  </a:cubicBezTo>
                  <a:cubicBezTo>
                    <a:pt x="13132" y="23131"/>
                    <a:pt x="15715" y="23891"/>
                    <a:pt x="18421" y="24590"/>
                  </a:cubicBezTo>
                  <a:cubicBezTo>
                    <a:pt x="23679" y="26019"/>
                    <a:pt x="28573" y="25046"/>
                    <a:pt x="34317" y="23161"/>
                  </a:cubicBezTo>
                  <a:cubicBezTo>
                    <a:pt x="39546" y="21459"/>
                    <a:pt x="44682" y="19696"/>
                    <a:pt x="49151" y="18146"/>
                  </a:cubicBezTo>
                  <a:cubicBezTo>
                    <a:pt x="52099" y="17143"/>
                    <a:pt x="54835" y="16201"/>
                    <a:pt x="57114" y="15441"/>
                  </a:cubicBezTo>
                  <a:cubicBezTo>
                    <a:pt x="59181" y="14772"/>
                    <a:pt x="61218" y="13617"/>
                    <a:pt x="63133" y="12523"/>
                  </a:cubicBezTo>
                  <a:cubicBezTo>
                    <a:pt x="65473" y="11246"/>
                    <a:pt x="67753" y="9666"/>
                    <a:pt x="69941" y="8207"/>
                  </a:cubicBezTo>
                  <a:cubicBezTo>
                    <a:pt x="74957" y="4803"/>
                    <a:pt x="80154" y="1277"/>
                    <a:pt x="85777" y="638"/>
                  </a:cubicBezTo>
                  <a:cubicBezTo>
                    <a:pt x="91522" y="0"/>
                    <a:pt x="96568" y="3982"/>
                    <a:pt x="101978" y="8207"/>
                  </a:cubicBezTo>
                  <a:cubicBezTo>
                    <a:pt x="104288" y="9970"/>
                    <a:pt x="106659" y="11885"/>
                    <a:pt x="109091" y="13313"/>
                  </a:cubicBezTo>
                  <a:cubicBezTo>
                    <a:pt x="113103" y="15745"/>
                    <a:pt x="117906" y="16596"/>
                    <a:pt x="122526" y="17386"/>
                  </a:cubicBezTo>
                  <a:cubicBezTo>
                    <a:pt x="126933" y="18146"/>
                    <a:pt x="131067" y="18876"/>
                    <a:pt x="134076" y="20912"/>
                  </a:cubicBezTo>
                  <a:cubicBezTo>
                    <a:pt x="134411" y="21155"/>
                    <a:pt x="134714" y="21307"/>
                    <a:pt x="135018" y="21429"/>
                  </a:cubicBezTo>
                  <a:cubicBezTo>
                    <a:pt x="141523" y="23739"/>
                    <a:pt x="153651" y="20699"/>
                    <a:pt x="162466" y="18450"/>
                  </a:cubicBezTo>
                  <a:lnTo>
                    <a:pt x="163043" y="18298"/>
                  </a:lnTo>
                  <a:cubicBezTo>
                    <a:pt x="165992" y="17538"/>
                    <a:pt x="169062" y="15988"/>
                    <a:pt x="172040" y="14499"/>
                  </a:cubicBezTo>
                  <a:cubicBezTo>
                    <a:pt x="176965" y="12006"/>
                    <a:pt x="182101" y="9423"/>
                    <a:pt x="187177" y="10213"/>
                  </a:cubicBezTo>
                  <a:cubicBezTo>
                    <a:pt x="188545" y="10426"/>
                    <a:pt x="189761" y="10669"/>
                    <a:pt x="190886" y="10912"/>
                  </a:cubicBezTo>
                  <a:cubicBezTo>
                    <a:pt x="196813" y="12401"/>
                    <a:pt x="202132" y="15137"/>
                    <a:pt x="207269" y="17751"/>
                  </a:cubicBezTo>
                  <a:cubicBezTo>
                    <a:pt x="214047" y="21216"/>
                    <a:pt x="220461" y="24529"/>
                    <a:pt x="228120" y="25168"/>
                  </a:cubicBezTo>
                  <a:cubicBezTo>
                    <a:pt x="228181" y="25168"/>
                    <a:pt x="228272" y="25259"/>
                    <a:pt x="228212" y="25320"/>
                  </a:cubicBezTo>
                  <a:cubicBezTo>
                    <a:pt x="228212" y="25411"/>
                    <a:pt x="228151" y="25472"/>
                    <a:pt x="228060" y="25441"/>
                  </a:cubicBezTo>
                  <a:cubicBezTo>
                    <a:pt x="220370" y="24803"/>
                    <a:pt x="213926" y="21490"/>
                    <a:pt x="207087" y="17994"/>
                  </a:cubicBezTo>
                  <a:cubicBezTo>
                    <a:pt x="201980" y="15380"/>
                    <a:pt x="196691" y="12675"/>
                    <a:pt x="190795" y="11186"/>
                  </a:cubicBezTo>
                  <a:cubicBezTo>
                    <a:pt x="189731" y="10912"/>
                    <a:pt x="188515" y="10699"/>
                    <a:pt x="187147" y="10486"/>
                  </a:cubicBezTo>
                  <a:cubicBezTo>
                    <a:pt x="182132" y="9666"/>
                    <a:pt x="177056" y="12249"/>
                    <a:pt x="172132" y="14711"/>
                  </a:cubicBezTo>
                  <a:cubicBezTo>
                    <a:pt x="169183" y="16231"/>
                    <a:pt x="166052" y="17812"/>
                    <a:pt x="163074" y="18572"/>
                  </a:cubicBezTo>
                  <a:lnTo>
                    <a:pt x="162496" y="18724"/>
                  </a:lnTo>
                  <a:cubicBezTo>
                    <a:pt x="153651" y="20943"/>
                    <a:pt x="141493" y="23982"/>
                    <a:pt x="134897" y="21672"/>
                  </a:cubicBezTo>
                  <a:cubicBezTo>
                    <a:pt x="134563" y="21550"/>
                    <a:pt x="134259" y="21368"/>
                    <a:pt x="133894" y="21155"/>
                  </a:cubicBezTo>
                  <a:cubicBezTo>
                    <a:pt x="130915" y="19149"/>
                    <a:pt x="126812" y="18420"/>
                    <a:pt x="122435" y="17660"/>
                  </a:cubicBezTo>
                  <a:cubicBezTo>
                    <a:pt x="117784" y="16870"/>
                    <a:pt x="112982" y="16018"/>
                    <a:pt x="108909" y="13556"/>
                  </a:cubicBezTo>
                  <a:cubicBezTo>
                    <a:pt x="106477" y="12067"/>
                    <a:pt x="104106" y="10213"/>
                    <a:pt x="101766" y="8389"/>
                  </a:cubicBezTo>
                  <a:cubicBezTo>
                    <a:pt x="96446" y="4195"/>
                    <a:pt x="91401" y="243"/>
                    <a:pt x="85808" y="912"/>
                  </a:cubicBezTo>
                  <a:cubicBezTo>
                    <a:pt x="80276" y="1550"/>
                    <a:pt x="75109" y="5046"/>
                    <a:pt x="70093" y="8420"/>
                  </a:cubicBezTo>
                  <a:cubicBezTo>
                    <a:pt x="67874" y="9909"/>
                    <a:pt x="65564" y="11459"/>
                    <a:pt x="63285" y="12766"/>
                  </a:cubicBezTo>
                  <a:cubicBezTo>
                    <a:pt x="61309" y="13860"/>
                    <a:pt x="59272" y="14985"/>
                    <a:pt x="57175" y="15684"/>
                  </a:cubicBezTo>
                  <a:cubicBezTo>
                    <a:pt x="54895" y="16444"/>
                    <a:pt x="52160" y="17386"/>
                    <a:pt x="49242" y="18389"/>
                  </a:cubicBezTo>
                  <a:cubicBezTo>
                    <a:pt x="44713" y="19940"/>
                    <a:pt x="39606" y="21672"/>
                    <a:pt x="34378" y="23405"/>
                  </a:cubicBezTo>
                  <a:cubicBezTo>
                    <a:pt x="30609" y="24681"/>
                    <a:pt x="27083" y="25532"/>
                    <a:pt x="23618" y="2553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4"/>
            <p:cNvSpPr/>
            <p:nvPr/>
          </p:nvSpPr>
          <p:spPr>
            <a:xfrm>
              <a:off x="788024" y="4294029"/>
              <a:ext cx="6692831" cy="779800"/>
            </a:xfrm>
            <a:custGeom>
              <a:avLst/>
              <a:gdLst/>
              <a:ahLst/>
              <a:cxnLst/>
              <a:rect l="l" t="t" r="r" b="b"/>
              <a:pathLst>
                <a:path w="229580" h="26749" extrusionOk="0">
                  <a:moveTo>
                    <a:pt x="23648" y="26323"/>
                  </a:moveTo>
                  <a:cubicBezTo>
                    <a:pt x="22037" y="26323"/>
                    <a:pt x="20366" y="26140"/>
                    <a:pt x="18694" y="25745"/>
                  </a:cubicBezTo>
                  <a:cubicBezTo>
                    <a:pt x="15715" y="25076"/>
                    <a:pt x="12919" y="24347"/>
                    <a:pt x="10213" y="23617"/>
                  </a:cubicBezTo>
                  <a:cubicBezTo>
                    <a:pt x="6292" y="22584"/>
                    <a:pt x="2918" y="21733"/>
                    <a:pt x="92" y="21216"/>
                  </a:cubicBezTo>
                  <a:cubicBezTo>
                    <a:pt x="31" y="21216"/>
                    <a:pt x="1" y="21155"/>
                    <a:pt x="1" y="21064"/>
                  </a:cubicBezTo>
                  <a:cubicBezTo>
                    <a:pt x="1" y="21003"/>
                    <a:pt x="61" y="20973"/>
                    <a:pt x="152" y="20973"/>
                  </a:cubicBezTo>
                  <a:cubicBezTo>
                    <a:pt x="2949" y="21459"/>
                    <a:pt x="6323" y="22371"/>
                    <a:pt x="10244" y="23344"/>
                  </a:cubicBezTo>
                  <a:cubicBezTo>
                    <a:pt x="12949" y="24043"/>
                    <a:pt x="15715" y="24772"/>
                    <a:pt x="18694" y="25472"/>
                  </a:cubicBezTo>
                  <a:cubicBezTo>
                    <a:pt x="24013" y="26748"/>
                    <a:pt x="28937" y="25775"/>
                    <a:pt x="34712" y="23952"/>
                  </a:cubicBezTo>
                  <a:cubicBezTo>
                    <a:pt x="43193" y="21307"/>
                    <a:pt x="51430" y="18481"/>
                    <a:pt x="56901" y="16657"/>
                  </a:cubicBezTo>
                  <a:lnTo>
                    <a:pt x="57752" y="16414"/>
                  </a:lnTo>
                  <a:cubicBezTo>
                    <a:pt x="59758" y="15715"/>
                    <a:pt x="61704" y="14620"/>
                    <a:pt x="63771" y="13313"/>
                  </a:cubicBezTo>
                  <a:cubicBezTo>
                    <a:pt x="66020" y="11945"/>
                    <a:pt x="68269" y="10274"/>
                    <a:pt x="70427" y="8693"/>
                  </a:cubicBezTo>
                  <a:cubicBezTo>
                    <a:pt x="75412" y="5046"/>
                    <a:pt x="80549" y="1246"/>
                    <a:pt x="86112" y="608"/>
                  </a:cubicBezTo>
                  <a:cubicBezTo>
                    <a:pt x="91583" y="0"/>
                    <a:pt x="96385" y="4103"/>
                    <a:pt x="101461" y="8420"/>
                  </a:cubicBezTo>
                  <a:cubicBezTo>
                    <a:pt x="103954" y="10547"/>
                    <a:pt x="106537" y="12766"/>
                    <a:pt x="109182" y="14316"/>
                  </a:cubicBezTo>
                  <a:cubicBezTo>
                    <a:pt x="113133" y="16657"/>
                    <a:pt x="117875" y="17325"/>
                    <a:pt x="122526" y="17964"/>
                  </a:cubicBezTo>
                  <a:cubicBezTo>
                    <a:pt x="127146" y="18602"/>
                    <a:pt x="131523" y="19180"/>
                    <a:pt x="134532" y="21490"/>
                  </a:cubicBezTo>
                  <a:cubicBezTo>
                    <a:pt x="134866" y="21763"/>
                    <a:pt x="135170" y="21915"/>
                    <a:pt x="135474" y="22067"/>
                  </a:cubicBezTo>
                  <a:cubicBezTo>
                    <a:pt x="141979" y="24681"/>
                    <a:pt x="155110" y="21490"/>
                    <a:pt x="163773" y="19362"/>
                  </a:cubicBezTo>
                  <a:cubicBezTo>
                    <a:pt x="166873" y="18602"/>
                    <a:pt x="170064" y="16900"/>
                    <a:pt x="173165" y="15228"/>
                  </a:cubicBezTo>
                  <a:cubicBezTo>
                    <a:pt x="177998" y="12614"/>
                    <a:pt x="183013" y="9909"/>
                    <a:pt x="187998" y="10578"/>
                  </a:cubicBezTo>
                  <a:cubicBezTo>
                    <a:pt x="189427" y="10790"/>
                    <a:pt x="190612" y="11003"/>
                    <a:pt x="191706" y="11246"/>
                  </a:cubicBezTo>
                  <a:cubicBezTo>
                    <a:pt x="197877" y="12645"/>
                    <a:pt x="203348" y="15380"/>
                    <a:pt x="208606" y="18025"/>
                  </a:cubicBezTo>
                  <a:cubicBezTo>
                    <a:pt x="215384" y="21429"/>
                    <a:pt x="221768" y="24620"/>
                    <a:pt x="229427" y="25259"/>
                  </a:cubicBezTo>
                  <a:cubicBezTo>
                    <a:pt x="229518" y="25259"/>
                    <a:pt x="229579" y="25320"/>
                    <a:pt x="229549" y="25411"/>
                  </a:cubicBezTo>
                  <a:cubicBezTo>
                    <a:pt x="229549" y="25472"/>
                    <a:pt x="229458" y="25563"/>
                    <a:pt x="229397" y="25532"/>
                  </a:cubicBezTo>
                  <a:cubicBezTo>
                    <a:pt x="221676" y="24864"/>
                    <a:pt x="215263" y="21672"/>
                    <a:pt x="208454" y="18298"/>
                  </a:cubicBezTo>
                  <a:cubicBezTo>
                    <a:pt x="203165" y="15684"/>
                    <a:pt x="197755" y="12949"/>
                    <a:pt x="191585" y="11550"/>
                  </a:cubicBezTo>
                  <a:cubicBezTo>
                    <a:pt x="190490" y="11277"/>
                    <a:pt x="189305" y="11094"/>
                    <a:pt x="187907" y="10882"/>
                  </a:cubicBezTo>
                  <a:cubicBezTo>
                    <a:pt x="183013" y="10213"/>
                    <a:pt x="178028" y="12918"/>
                    <a:pt x="173226" y="15502"/>
                  </a:cubicBezTo>
                  <a:cubicBezTo>
                    <a:pt x="170125" y="17174"/>
                    <a:pt x="166934" y="18906"/>
                    <a:pt x="163803" y="19666"/>
                  </a:cubicBezTo>
                  <a:cubicBezTo>
                    <a:pt x="155110" y="21794"/>
                    <a:pt x="141918" y="25016"/>
                    <a:pt x="135322" y="22371"/>
                  </a:cubicBezTo>
                  <a:cubicBezTo>
                    <a:pt x="134988" y="22219"/>
                    <a:pt x="134684" y="22037"/>
                    <a:pt x="134289" y="21763"/>
                  </a:cubicBezTo>
                  <a:cubicBezTo>
                    <a:pt x="131340" y="19514"/>
                    <a:pt x="126994" y="18906"/>
                    <a:pt x="122404" y="18298"/>
                  </a:cubicBezTo>
                  <a:cubicBezTo>
                    <a:pt x="117753" y="17660"/>
                    <a:pt x="112981" y="17022"/>
                    <a:pt x="108939" y="14620"/>
                  </a:cubicBezTo>
                  <a:cubicBezTo>
                    <a:pt x="106294" y="13009"/>
                    <a:pt x="103711" y="10821"/>
                    <a:pt x="101188" y="8693"/>
                  </a:cubicBezTo>
                  <a:cubicBezTo>
                    <a:pt x="96173" y="4407"/>
                    <a:pt x="91431" y="334"/>
                    <a:pt x="86081" y="942"/>
                  </a:cubicBezTo>
                  <a:cubicBezTo>
                    <a:pt x="80580" y="1550"/>
                    <a:pt x="75473" y="5319"/>
                    <a:pt x="70549" y="8967"/>
                  </a:cubicBezTo>
                  <a:cubicBezTo>
                    <a:pt x="68360" y="10547"/>
                    <a:pt x="66081" y="12219"/>
                    <a:pt x="63862" y="13587"/>
                  </a:cubicBezTo>
                  <a:cubicBezTo>
                    <a:pt x="61734" y="14894"/>
                    <a:pt x="59819" y="15988"/>
                    <a:pt x="57783" y="16718"/>
                  </a:cubicBezTo>
                  <a:lnTo>
                    <a:pt x="56932" y="16961"/>
                  </a:lnTo>
                  <a:cubicBezTo>
                    <a:pt x="51460" y="18845"/>
                    <a:pt x="43223" y="21611"/>
                    <a:pt x="34743" y="24256"/>
                  </a:cubicBezTo>
                  <a:cubicBezTo>
                    <a:pt x="30883" y="25472"/>
                    <a:pt x="27265" y="26323"/>
                    <a:pt x="23648" y="26323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4"/>
            <p:cNvSpPr/>
            <p:nvPr/>
          </p:nvSpPr>
          <p:spPr>
            <a:xfrm>
              <a:off x="752575" y="4292251"/>
              <a:ext cx="6730933" cy="803705"/>
            </a:xfrm>
            <a:custGeom>
              <a:avLst/>
              <a:gdLst/>
              <a:ahLst/>
              <a:cxnLst/>
              <a:rect l="l" t="t" r="r" b="b"/>
              <a:pathLst>
                <a:path w="230887" h="27569" extrusionOk="0">
                  <a:moveTo>
                    <a:pt x="23618" y="27174"/>
                  </a:moveTo>
                  <a:cubicBezTo>
                    <a:pt x="22068" y="27174"/>
                    <a:pt x="20518" y="27022"/>
                    <a:pt x="18907" y="26718"/>
                  </a:cubicBezTo>
                  <a:cubicBezTo>
                    <a:pt x="15563" y="26049"/>
                    <a:pt x="12341" y="25320"/>
                    <a:pt x="9484" y="24681"/>
                  </a:cubicBezTo>
                  <a:cubicBezTo>
                    <a:pt x="5837" y="23830"/>
                    <a:pt x="2645" y="23162"/>
                    <a:pt x="92" y="22706"/>
                  </a:cubicBezTo>
                  <a:cubicBezTo>
                    <a:pt x="31" y="22706"/>
                    <a:pt x="1" y="22615"/>
                    <a:pt x="1" y="22554"/>
                  </a:cubicBezTo>
                  <a:cubicBezTo>
                    <a:pt x="1" y="22463"/>
                    <a:pt x="61" y="22432"/>
                    <a:pt x="153" y="22432"/>
                  </a:cubicBezTo>
                  <a:cubicBezTo>
                    <a:pt x="2736" y="22888"/>
                    <a:pt x="5867" y="23557"/>
                    <a:pt x="9575" y="24408"/>
                  </a:cubicBezTo>
                  <a:cubicBezTo>
                    <a:pt x="12402" y="25046"/>
                    <a:pt x="15654" y="25776"/>
                    <a:pt x="18998" y="26444"/>
                  </a:cubicBezTo>
                  <a:cubicBezTo>
                    <a:pt x="24348" y="27569"/>
                    <a:pt x="29363" y="26596"/>
                    <a:pt x="35169" y="24833"/>
                  </a:cubicBezTo>
                  <a:cubicBezTo>
                    <a:pt x="43102" y="22402"/>
                    <a:pt x="51795" y="19605"/>
                    <a:pt x="58391" y="17326"/>
                  </a:cubicBezTo>
                  <a:cubicBezTo>
                    <a:pt x="60488" y="16627"/>
                    <a:pt x="62494" y="15350"/>
                    <a:pt x="64379" y="14104"/>
                  </a:cubicBezTo>
                  <a:cubicBezTo>
                    <a:pt x="66598" y="12675"/>
                    <a:pt x="68786" y="10882"/>
                    <a:pt x="70914" y="9180"/>
                  </a:cubicBezTo>
                  <a:cubicBezTo>
                    <a:pt x="75838" y="5259"/>
                    <a:pt x="80884" y="1186"/>
                    <a:pt x="86416" y="578"/>
                  </a:cubicBezTo>
                  <a:cubicBezTo>
                    <a:pt x="91705" y="0"/>
                    <a:pt x="96264" y="4256"/>
                    <a:pt x="101097" y="8754"/>
                  </a:cubicBezTo>
                  <a:cubicBezTo>
                    <a:pt x="103711" y="11186"/>
                    <a:pt x="106416" y="13678"/>
                    <a:pt x="109212" y="15350"/>
                  </a:cubicBezTo>
                  <a:cubicBezTo>
                    <a:pt x="113103" y="17690"/>
                    <a:pt x="117875" y="18146"/>
                    <a:pt x="122495" y="18633"/>
                  </a:cubicBezTo>
                  <a:cubicBezTo>
                    <a:pt x="127298" y="19119"/>
                    <a:pt x="131857" y="19575"/>
                    <a:pt x="134897" y="22128"/>
                  </a:cubicBezTo>
                  <a:cubicBezTo>
                    <a:pt x="135201" y="22371"/>
                    <a:pt x="135505" y="22584"/>
                    <a:pt x="135809" y="22736"/>
                  </a:cubicBezTo>
                  <a:cubicBezTo>
                    <a:pt x="142313" y="25684"/>
                    <a:pt x="156660" y="22280"/>
                    <a:pt x="164411" y="20456"/>
                  </a:cubicBezTo>
                  <a:cubicBezTo>
                    <a:pt x="167603" y="19697"/>
                    <a:pt x="170916" y="17782"/>
                    <a:pt x="174107" y="15958"/>
                  </a:cubicBezTo>
                  <a:cubicBezTo>
                    <a:pt x="178849" y="13222"/>
                    <a:pt x="183773" y="10426"/>
                    <a:pt x="188667" y="10973"/>
                  </a:cubicBezTo>
                  <a:cubicBezTo>
                    <a:pt x="190095" y="11125"/>
                    <a:pt x="191311" y="11338"/>
                    <a:pt x="192436" y="11551"/>
                  </a:cubicBezTo>
                  <a:cubicBezTo>
                    <a:pt x="198819" y="12888"/>
                    <a:pt x="204442" y="15624"/>
                    <a:pt x="209913" y="18268"/>
                  </a:cubicBezTo>
                  <a:cubicBezTo>
                    <a:pt x="216661" y="21581"/>
                    <a:pt x="223014" y="24712"/>
                    <a:pt x="230734" y="25320"/>
                  </a:cubicBezTo>
                  <a:cubicBezTo>
                    <a:pt x="230795" y="25320"/>
                    <a:pt x="230886" y="25381"/>
                    <a:pt x="230826" y="25472"/>
                  </a:cubicBezTo>
                  <a:cubicBezTo>
                    <a:pt x="230826" y="25533"/>
                    <a:pt x="230765" y="25624"/>
                    <a:pt x="230674" y="25563"/>
                  </a:cubicBezTo>
                  <a:cubicBezTo>
                    <a:pt x="222923" y="24955"/>
                    <a:pt x="216540" y="21855"/>
                    <a:pt x="209792" y="18542"/>
                  </a:cubicBezTo>
                  <a:cubicBezTo>
                    <a:pt x="204351" y="15897"/>
                    <a:pt x="198758" y="13162"/>
                    <a:pt x="192375" y="11854"/>
                  </a:cubicBezTo>
                  <a:cubicBezTo>
                    <a:pt x="191281" y="11642"/>
                    <a:pt x="190065" y="11429"/>
                    <a:pt x="188636" y="11277"/>
                  </a:cubicBezTo>
                  <a:cubicBezTo>
                    <a:pt x="183803" y="10730"/>
                    <a:pt x="178940" y="13526"/>
                    <a:pt x="174259" y="16262"/>
                  </a:cubicBezTo>
                  <a:cubicBezTo>
                    <a:pt x="171037" y="18116"/>
                    <a:pt x="167724" y="20031"/>
                    <a:pt x="164502" y="20791"/>
                  </a:cubicBezTo>
                  <a:cubicBezTo>
                    <a:pt x="156751" y="22615"/>
                    <a:pt x="142313" y="26019"/>
                    <a:pt x="135748" y="23070"/>
                  </a:cubicBezTo>
                  <a:cubicBezTo>
                    <a:pt x="135383" y="22918"/>
                    <a:pt x="135079" y="22675"/>
                    <a:pt x="134745" y="22432"/>
                  </a:cubicBezTo>
                  <a:cubicBezTo>
                    <a:pt x="131827" y="19940"/>
                    <a:pt x="127298" y="19484"/>
                    <a:pt x="122526" y="18997"/>
                  </a:cubicBezTo>
                  <a:cubicBezTo>
                    <a:pt x="117875" y="18542"/>
                    <a:pt x="113042" y="18055"/>
                    <a:pt x="109091" y="15684"/>
                  </a:cubicBezTo>
                  <a:cubicBezTo>
                    <a:pt x="106264" y="14013"/>
                    <a:pt x="103559" y="11490"/>
                    <a:pt x="100945" y="9058"/>
                  </a:cubicBezTo>
                  <a:cubicBezTo>
                    <a:pt x="96142" y="4590"/>
                    <a:pt x="91613" y="395"/>
                    <a:pt x="86507" y="942"/>
                  </a:cubicBezTo>
                  <a:cubicBezTo>
                    <a:pt x="81036" y="1550"/>
                    <a:pt x="76020" y="5593"/>
                    <a:pt x="71157" y="9514"/>
                  </a:cubicBezTo>
                  <a:cubicBezTo>
                    <a:pt x="69029" y="11216"/>
                    <a:pt x="66810" y="13010"/>
                    <a:pt x="64561" y="14438"/>
                  </a:cubicBezTo>
                  <a:cubicBezTo>
                    <a:pt x="62677" y="15684"/>
                    <a:pt x="60610" y="16991"/>
                    <a:pt x="58482" y="17721"/>
                  </a:cubicBezTo>
                  <a:cubicBezTo>
                    <a:pt x="51886" y="20001"/>
                    <a:pt x="43223" y="22767"/>
                    <a:pt x="35229" y="25198"/>
                  </a:cubicBezTo>
                  <a:cubicBezTo>
                    <a:pt x="31095" y="26353"/>
                    <a:pt x="27387" y="27174"/>
                    <a:pt x="23618" y="27174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4"/>
            <p:cNvSpPr/>
            <p:nvPr/>
          </p:nvSpPr>
          <p:spPr>
            <a:xfrm>
              <a:off x="716251" y="4291347"/>
              <a:ext cx="6767257" cy="826765"/>
            </a:xfrm>
            <a:custGeom>
              <a:avLst/>
              <a:gdLst/>
              <a:ahLst/>
              <a:cxnLst/>
              <a:rect l="l" t="t" r="r" b="b"/>
              <a:pathLst>
                <a:path w="232133" h="28360" extrusionOk="0">
                  <a:moveTo>
                    <a:pt x="23527" y="27995"/>
                  </a:moveTo>
                  <a:cubicBezTo>
                    <a:pt x="22098" y="27995"/>
                    <a:pt x="20639" y="27904"/>
                    <a:pt x="19211" y="27630"/>
                  </a:cubicBezTo>
                  <a:cubicBezTo>
                    <a:pt x="15289" y="26931"/>
                    <a:pt x="11612" y="26232"/>
                    <a:pt x="8329" y="25624"/>
                  </a:cubicBezTo>
                  <a:cubicBezTo>
                    <a:pt x="5137" y="25016"/>
                    <a:pt x="2371" y="24469"/>
                    <a:pt x="122" y="24105"/>
                  </a:cubicBezTo>
                  <a:cubicBezTo>
                    <a:pt x="61" y="24105"/>
                    <a:pt x="0" y="24013"/>
                    <a:pt x="0" y="23953"/>
                  </a:cubicBezTo>
                  <a:cubicBezTo>
                    <a:pt x="0" y="23861"/>
                    <a:pt x="92" y="23831"/>
                    <a:pt x="152" y="23831"/>
                  </a:cubicBezTo>
                  <a:cubicBezTo>
                    <a:pt x="2402" y="24196"/>
                    <a:pt x="5168" y="24743"/>
                    <a:pt x="8359" y="25351"/>
                  </a:cubicBezTo>
                  <a:cubicBezTo>
                    <a:pt x="11642" y="25989"/>
                    <a:pt x="15320" y="26688"/>
                    <a:pt x="19241" y="27357"/>
                  </a:cubicBezTo>
                  <a:cubicBezTo>
                    <a:pt x="25016" y="28360"/>
                    <a:pt x="30487" y="27144"/>
                    <a:pt x="35563" y="25655"/>
                  </a:cubicBezTo>
                  <a:cubicBezTo>
                    <a:pt x="44500" y="23041"/>
                    <a:pt x="53497" y="20214"/>
                    <a:pt x="59029" y="18269"/>
                  </a:cubicBezTo>
                  <a:cubicBezTo>
                    <a:pt x="61187" y="17509"/>
                    <a:pt x="63224" y="16110"/>
                    <a:pt x="64986" y="14895"/>
                  </a:cubicBezTo>
                  <a:cubicBezTo>
                    <a:pt x="67145" y="13344"/>
                    <a:pt x="69303" y="11490"/>
                    <a:pt x="71400" y="9667"/>
                  </a:cubicBezTo>
                  <a:cubicBezTo>
                    <a:pt x="76233" y="5472"/>
                    <a:pt x="81218" y="1095"/>
                    <a:pt x="86719" y="548"/>
                  </a:cubicBezTo>
                  <a:cubicBezTo>
                    <a:pt x="91856" y="1"/>
                    <a:pt x="96203" y="4408"/>
                    <a:pt x="100853" y="9089"/>
                  </a:cubicBezTo>
                  <a:cubicBezTo>
                    <a:pt x="103559" y="11825"/>
                    <a:pt x="106355" y="14621"/>
                    <a:pt x="109273" y="16384"/>
                  </a:cubicBezTo>
                  <a:cubicBezTo>
                    <a:pt x="113133" y="18664"/>
                    <a:pt x="117905" y="18968"/>
                    <a:pt x="122586" y="19272"/>
                  </a:cubicBezTo>
                  <a:cubicBezTo>
                    <a:pt x="127602" y="19606"/>
                    <a:pt x="132343" y="19910"/>
                    <a:pt x="135322" y="22676"/>
                  </a:cubicBezTo>
                  <a:cubicBezTo>
                    <a:pt x="135626" y="22980"/>
                    <a:pt x="135930" y="23193"/>
                    <a:pt x="136234" y="23345"/>
                  </a:cubicBezTo>
                  <a:cubicBezTo>
                    <a:pt x="142678" y="26597"/>
                    <a:pt x="157845" y="23132"/>
                    <a:pt x="165110" y="21460"/>
                  </a:cubicBezTo>
                  <a:cubicBezTo>
                    <a:pt x="168362" y="20700"/>
                    <a:pt x="171736" y="18633"/>
                    <a:pt x="175049" y="16597"/>
                  </a:cubicBezTo>
                  <a:cubicBezTo>
                    <a:pt x="179730" y="13770"/>
                    <a:pt x="184563" y="10791"/>
                    <a:pt x="189335" y="11247"/>
                  </a:cubicBezTo>
                  <a:cubicBezTo>
                    <a:pt x="190825" y="11399"/>
                    <a:pt x="192041" y="11551"/>
                    <a:pt x="193165" y="11734"/>
                  </a:cubicBezTo>
                  <a:cubicBezTo>
                    <a:pt x="199791" y="12949"/>
                    <a:pt x="205597" y="15746"/>
                    <a:pt x="211190" y="18390"/>
                  </a:cubicBezTo>
                  <a:cubicBezTo>
                    <a:pt x="217907" y="21612"/>
                    <a:pt x="224260" y="24621"/>
                    <a:pt x="231980" y="25229"/>
                  </a:cubicBezTo>
                  <a:cubicBezTo>
                    <a:pt x="232041" y="25229"/>
                    <a:pt x="232132" y="25320"/>
                    <a:pt x="232072" y="25381"/>
                  </a:cubicBezTo>
                  <a:cubicBezTo>
                    <a:pt x="232072" y="25472"/>
                    <a:pt x="232011" y="25533"/>
                    <a:pt x="231920" y="25503"/>
                  </a:cubicBezTo>
                  <a:cubicBezTo>
                    <a:pt x="224169" y="24895"/>
                    <a:pt x="217786" y="21855"/>
                    <a:pt x="211038" y="18633"/>
                  </a:cubicBezTo>
                  <a:cubicBezTo>
                    <a:pt x="205445" y="15959"/>
                    <a:pt x="199731" y="13193"/>
                    <a:pt x="193104" y="11977"/>
                  </a:cubicBezTo>
                  <a:cubicBezTo>
                    <a:pt x="191949" y="11794"/>
                    <a:pt x="190794" y="11582"/>
                    <a:pt x="189305" y="11490"/>
                  </a:cubicBezTo>
                  <a:cubicBezTo>
                    <a:pt x="184594" y="11034"/>
                    <a:pt x="179791" y="13952"/>
                    <a:pt x="175171" y="16810"/>
                  </a:cubicBezTo>
                  <a:cubicBezTo>
                    <a:pt x="171858" y="18816"/>
                    <a:pt x="168453" y="20943"/>
                    <a:pt x="165140" y="21673"/>
                  </a:cubicBezTo>
                  <a:cubicBezTo>
                    <a:pt x="157845" y="23345"/>
                    <a:pt x="142617" y="26840"/>
                    <a:pt x="136082" y="23527"/>
                  </a:cubicBezTo>
                  <a:cubicBezTo>
                    <a:pt x="135717" y="23375"/>
                    <a:pt x="135413" y="23132"/>
                    <a:pt x="135079" y="22798"/>
                  </a:cubicBezTo>
                  <a:cubicBezTo>
                    <a:pt x="132191" y="20092"/>
                    <a:pt x="127480" y="19758"/>
                    <a:pt x="122495" y="19454"/>
                  </a:cubicBezTo>
                  <a:cubicBezTo>
                    <a:pt x="117845" y="19150"/>
                    <a:pt x="113012" y="18816"/>
                    <a:pt x="109091" y="16536"/>
                  </a:cubicBezTo>
                  <a:cubicBezTo>
                    <a:pt x="106142" y="14773"/>
                    <a:pt x="103315" y="11946"/>
                    <a:pt x="100610" y="9211"/>
                  </a:cubicBezTo>
                  <a:cubicBezTo>
                    <a:pt x="96020" y="4560"/>
                    <a:pt x="91735" y="183"/>
                    <a:pt x="86719" y="730"/>
                  </a:cubicBezTo>
                  <a:cubicBezTo>
                    <a:pt x="81279" y="1308"/>
                    <a:pt x="76354" y="5624"/>
                    <a:pt x="71552" y="9758"/>
                  </a:cubicBezTo>
                  <a:cubicBezTo>
                    <a:pt x="69455" y="11582"/>
                    <a:pt x="67297" y="13496"/>
                    <a:pt x="65108" y="15047"/>
                  </a:cubicBezTo>
                  <a:cubicBezTo>
                    <a:pt x="63315" y="16293"/>
                    <a:pt x="61248" y="17721"/>
                    <a:pt x="59059" y="18481"/>
                  </a:cubicBezTo>
                  <a:cubicBezTo>
                    <a:pt x="53558" y="20396"/>
                    <a:pt x="44530" y="23223"/>
                    <a:pt x="35624" y="25837"/>
                  </a:cubicBezTo>
                  <a:cubicBezTo>
                    <a:pt x="31825" y="27053"/>
                    <a:pt x="27752" y="27995"/>
                    <a:pt x="23527" y="27995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4"/>
            <p:cNvSpPr/>
            <p:nvPr/>
          </p:nvSpPr>
          <p:spPr>
            <a:xfrm>
              <a:off x="679927" y="4290472"/>
              <a:ext cx="6804456" cy="850699"/>
            </a:xfrm>
            <a:custGeom>
              <a:avLst/>
              <a:gdLst/>
              <a:ahLst/>
              <a:cxnLst/>
              <a:rect l="l" t="t" r="r" b="b"/>
              <a:pathLst>
                <a:path w="233409" h="29181" extrusionOk="0">
                  <a:moveTo>
                    <a:pt x="23405" y="28876"/>
                  </a:moveTo>
                  <a:cubicBezTo>
                    <a:pt x="22128" y="28876"/>
                    <a:pt x="20791" y="28785"/>
                    <a:pt x="19453" y="28603"/>
                  </a:cubicBezTo>
                  <a:cubicBezTo>
                    <a:pt x="14529" y="27873"/>
                    <a:pt x="9879" y="27113"/>
                    <a:pt x="6171" y="26505"/>
                  </a:cubicBezTo>
                  <a:cubicBezTo>
                    <a:pt x="3830" y="26141"/>
                    <a:pt x="1824" y="25806"/>
                    <a:pt x="122" y="25563"/>
                  </a:cubicBezTo>
                  <a:cubicBezTo>
                    <a:pt x="31" y="25563"/>
                    <a:pt x="0" y="25502"/>
                    <a:pt x="0" y="25411"/>
                  </a:cubicBezTo>
                  <a:cubicBezTo>
                    <a:pt x="0" y="25350"/>
                    <a:pt x="91" y="25290"/>
                    <a:pt x="152" y="25290"/>
                  </a:cubicBezTo>
                  <a:cubicBezTo>
                    <a:pt x="1824" y="25563"/>
                    <a:pt x="3830" y="25867"/>
                    <a:pt x="6201" y="26262"/>
                  </a:cubicBezTo>
                  <a:cubicBezTo>
                    <a:pt x="9909" y="26870"/>
                    <a:pt x="14590" y="27630"/>
                    <a:pt x="19484" y="28329"/>
                  </a:cubicBezTo>
                  <a:cubicBezTo>
                    <a:pt x="25320" y="29180"/>
                    <a:pt x="30852" y="27964"/>
                    <a:pt x="35989" y="26505"/>
                  </a:cubicBezTo>
                  <a:cubicBezTo>
                    <a:pt x="45898" y="23739"/>
                    <a:pt x="54500" y="21095"/>
                    <a:pt x="59606" y="19271"/>
                  </a:cubicBezTo>
                  <a:cubicBezTo>
                    <a:pt x="61704" y="18511"/>
                    <a:pt x="63740" y="17083"/>
                    <a:pt x="65533" y="15685"/>
                  </a:cubicBezTo>
                  <a:cubicBezTo>
                    <a:pt x="67661" y="14043"/>
                    <a:pt x="69789" y="12037"/>
                    <a:pt x="71886" y="10092"/>
                  </a:cubicBezTo>
                  <a:cubicBezTo>
                    <a:pt x="76628" y="5654"/>
                    <a:pt x="81491" y="1034"/>
                    <a:pt x="87023" y="487"/>
                  </a:cubicBezTo>
                  <a:cubicBezTo>
                    <a:pt x="92038" y="0"/>
                    <a:pt x="96203" y="4590"/>
                    <a:pt x="100701" y="9453"/>
                  </a:cubicBezTo>
                  <a:cubicBezTo>
                    <a:pt x="103467" y="12463"/>
                    <a:pt x="106324" y="15563"/>
                    <a:pt x="109364" y="17356"/>
                  </a:cubicBezTo>
                  <a:cubicBezTo>
                    <a:pt x="113163" y="19606"/>
                    <a:pt x="118027" y="19758"/>
                    <a:pt x="122708" y="19910"/>
                  </a:cubicBezTo>
                  <a:cubicBezTo>
                    <a:pt x="127905" y="20062"/>
                    <a:pt x="132799" y="20244"/>
                    <a:pt x="135717" y="23253"/>
                  </a:cubicBezTo>
                  <a:cubicBezTo>
                    <a:pt x="136021" y="23557"/>
                    <a:pt x="136295" y="23770"/>
                    <a:pt x="136629" y="23983"/>
                  </a:cubicBezTo>
                  <a:cubicBezTo>
                    <a:pt x="142343" y="27113"/>
                    <a:pt x="155201" y="24834"/>
                    <a:pt x="165809" y="22493"/>
                  </a:cubicBezTo>
                  <a:cubicBezTo>
                    <a:pt x="169152" y="21764"/>
                    <a:pt x="172465" y="19606"/>
                    <a:pt x="175991" y="17296"/>
                  </a:cubicBezTo>
                  <a:cubicBezTo>
                    <a:pt x="180581" y="14317"/>
                    <a:pt x="185353" y="11247"/>
                    <a:pt x="190095" y="11581"/>
                  </a:cubicBezTo>
                  <a:cubicBezTo>
                    <a:pt x="191584" y="11703"/>
                    <a:pt x="192831" y="11855"/>
                    <a:pt x="193986" y="12037"/>
                  </a:cubicBezTo>
                  <a:cubicBezTo>
                    <a:pt x="200855" y="13192"/>
                    <a:pt x="206782" y="15958"/>
                    <a:pt x="212466" y="18603"/>
                  </a:cubicBezTo>
                  <a:cubicBezTo>
                    <a:pt x="219214" y="21764"/>
                    <a:pt x="225506" y="24742"/>
                    <a:pt x="233257" y="25290"/>
                  </a:cubicBezTo>
                  <a:cubicBezTo>
                    <a:pt x="233348" y="25290"/>
                    <a:pt x="233409" y="25381"/>
                    <a:pt x="233378" y="25442"/>
                  </a:cubicBezTo>
                  <a:cubicBezTo>
                    <a:pt x="233378" y="25533"/>
                    <a:pt x="233287" y="25594"/>
                    <a:pt x="233226" y="25563"/>
                  </a:cubicBezTo>
                  <a:cubicBezTo>
                    <a:pt x="225445" y="24986"/>
                    <a:pt x="218789" y="21885"/>
                    <a:pt x="212375" y="18876"/>
                  </a:cubicBezTo>
                  <a:cubicBezTo>
                    <a:pt x="206661" y="16232"/>
                    <a:pt x="200733" y="13435"/>
                    <a:pt x="193894" y="12311"/>
                  </a:cubicBezTo>
                  <a:cubicBezTo>
                    <a:pt x="192770" y="12128"/>
                    <a:pt x="191554" y="11976"/>
                    <a:pt x="190065" y="11885"/>
                  </a:cubicBezTo>
                  <a:cubicBezTo>
                    <a:pt x="185414" y="11551"/>
                    <a:pt x="180703" y="14590"/>
                    <a:pt x="176143" y="17539"/>
                  </a:cubicBezTo>
                  <a:cubicBezTo>
                    <a:pt x="172769" y="19758"/>
                    <a:pt x="169244" y="22037"/>
                    <a:pt x="165870" y="22797"/>
                  </a:cubicBezTo>
                  <a:cubicBezTo>
                    <a:pt x="155231" y="25138"/>
                    <a:pt x="142252" y="27478"/>
                    <a:pt x="136477" y="24226"/>
                  </a:cubicBezTo>
                  <a:cubicBezTo>
                    <a:pt x="136143" y="24043"/>
                    <a:pt x="135839" y="23831"/>
                    <a:pt x="135535" y="23466"/>
                  </a:cubicBezTo>
                  <a:cubicBezTo>
                    <a:pt x="132677" y="20548"/>
                    <a:pt x="127814" y="20365"/>
                    <a:pt x="122708" y="20213"/>
                  </a:cubicBezTo>
                  <a:cubicBezTo>
                    <a:pt x="117996" y="20062"/>
                    <a:pt x="113133" y="19910"/>
                    <a:pt x="109242" y="17630"/>
                  </a:cubicBezTo>
                  <a:cubicBezTo>
                    <a:pt x="106172" y="15837"/>
                    <a:pt x="103315" y="12675"/>
                    <a:pt x="100549" y="9636"/>
                  </a:cubicBezTo>
                  <a:cubicBezTo>
                    <a:pt x="96142" y="4833"/>
                    <a:pt x="91947" y="274"/>
                    <a:pt x="87084" y="760"/>
                  </a:cubicBezTo>
                  <a:cubicBezTo>
                    <a:pt x="81704" y="1338"/>
                    <a:pt x="76841" y="5897"/>
                    <a:pt x="72129" y="10305"/>
                  </a:cubicBezTo>
                  <a:cubicBezTo>
                    <a:pt x="70062" y="12219"/>
                    <a:pt x="67904" y="14256"/>
                    <a:pt x="65777" y="15867"/>
                  </a:cubicBezTo>
                  <a:cubicBezTo>
                    <a:pt x="63922" y="17296"/>
                    <a:pt x="61916" y="18724"/>
                    <a:pt x="59789" y="19484"/>
                  </a:cubicBezTo>
                  <a:cubicBezTo>
                    <a:pt x="54652" y="21308"/>
                    <a:pt x="46019" y="23983"/>
                    <a:pt x="36110" y="26749"/>
                  </a:cubicBezTo>
                  <a:cubicBezTo>
                    <a:pt x="32068" y="27873"/>
                    <a:pt x="27873" y="28876"/>
                    <a:pt x="23405" y="28876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4"/>
            <p:cNvSpPr/>
            <p:nvPr/>
          </p:nvSpPr>
          <p:spPr>
            <a:xfrm>
              <a:off x="643603" y="4287820"/>
              <a:ext cx="6839905" cy="874604"/>
            </a:xfrm>
            <a:custGeom>
              <a:avLst/>
              <a:gdLst/>
              <a:ahLst/>
              <a:cxnLst/>
              <a:rect l="l" t="t" r="r" b="b"/>
              <a:pathLst>
                <a:path w="234625" h="30001" extrusionOk="0">
                  <a:moveTo>
                    <a:pt x="23131" y="29758"/>
                  </a:moveTo>
                  <a:cubicBezTo>
                    <a:pt x="22006" y="29758"/>
                    <a:pt x="20851" y="29697"/>
                    <a:pt x="19727" y="29575"/>
                  </a:cubicBezTo>
                  <a:cubicBezTo>
                    <a:pt x="12432" y="28724"/>
                    <a:pt x="5836" y="27812"/>
                    <a:pt x="1489" y="27204"/>
                  </a:cubicBezTo>
                  <a:lnTo>
                    <a:pt x="122" y="27022"/>
                  </a:lnTo>
                  <a:cubicBezTo>
                    <a:pt x="30" y="27022"/>
                    <a:pt x="0" y="26961"/>
                    <a:pt x="0" y="26870"/>
                  </a:cubicBezTo>
                  <a:cubicBezTo>
                    <a:pt x="0" y="26809"/>
                    <a:pt x="91" y="26718"/>
                    <a:pt x="152" y="26748"/>
                  </a:cubicBezTo>
                  <a:lnTo>
                    <a:pt x="1520" y="26961"/>
                  </a:lnTo>
                  <a:cubicBezTo>
                    <a:pt x="5897" y="27569"/>
                    <a:pt x="12462" y="28481"/>
                    <a:pt x="19757" y="29302"/>
                  </a:cubicBezTo>
                  <a:cubicBezTo>
                    <a:pt x="25684" y="30001"/>
                    <a:pt x="31490" y="28724"/>
                    <a:pt x="36414" y="27417"/>
                  </a:cubicBezTo>
                  <a:cubicBezTo>
                    <a:pt x="46779" y="24590"/>
                    <a:pt x="55472" y="21976"/>
                    <a:pt x="60275" y="20274"/>
                  </a:cubicBezTo>
                  <a:cubicBezTo>
                    <a:pt x="62402" y="19514"/>
                    <a:pt x="64378" y="18025"/>
                    <a:pt x="66141" y="16535"/>
                  </a:cubicBezTo>
                  <a:cubicBezTo>
                    <a:pt x="68269" y="14833"/>
                    <a:pt x="70366" y="12706"/>
                    <a:pt x="72372" y="10639"/>
                  </a:cubicBezTo>
                  <a:cubicBezTo>
                    <a:pt x="77023" y="5927"/>
                    <a:pt x="81856" y="1034"/>
                    <a:pt x="87327" y="517"/>
                  </a:cubicBezTo>
                  <a:cubicBezTo>
                    <a:pt x="92221" y="0"/>
                    <a:pt x="96294" y="4833"/>
                    <a:pt x="100610" y="9940"/>
                  </a:cubicBezTo>
                  <a:cubicBezTo>
                    <a:pt x="103406" y="13222"/>
                    <a:pt x="106324" y="16657"/>
                    <a:pt x="109425" y="18450"/>
                  </a:cubicBezTo>
                  <a:cubicBezTo>
                    <a:pt x="113224" y="20639"/>
                    <a:pt x="118087" y="20639"/>
                    <a:pt x="122799" y="20639"/>
                  </a:cubicBezTo>
                  <a:cubicBezTo>
                    <a:pt x="128148" y="20639"/>
                    <a:pt x="133255" y="20639"/>
                    <a:pt x="136112" y="23922"/>
                  </a:cubicBezTo>
                  <a:cubicBezTo>
                    <a:pt x="136355" y="24226"/>
                    <a:pt x="136659" y="24469"/>
                    <a:pt x="136963" y="24681"/>
                  </a:cubicBezTo>
                  <a:cubicBezTo>
                    <a:pt x="142677" y="28177"/>
                    <a:pt x="156507" y="25745"/>
                    <a:pt x="166416" y="23618"/>
                  </a:cubicBezTo>
                  <a:cubicBezTo>
                    <a:pt x="169790" y="22888"/>
                    <a:pt x="173225" y="20517"/>
                    <a:pt x="176842" y="18055"/>
                  </a:cubicBezTo>
                  <a:cubicBezTo>
                    <a:pt x="181341" y="14955"/>
                    <a:pt x="186052" y="11703"/>
                    <a:pt x="190733" y="11976"/>
                  </a:cubicBezTo>
                  <a:cubicBezTo>
                    <a:pt x="192253" y="12067"/>
                    <a:pt x="193499" y="12158"/>
                    <a:pt x="194654" y="12371"/>
                  </a:cubicBezTo>
                  <a:cubicBezTo>
                    <a:pt x="201736" y="13374"/>
                    <a:pt x="207815" y="16171"/>
                    <a:pt x="213682" y="18845"/>
                  </a:cubicBezTo>
                  <a:cubicBezTo>
                    <a:pt x="220369" y="21946"/>
                    <a:pt x="226722" y="24833"/>
                    <a:pt x="234472" y="25381"/>
                  </a:cubicBezTo>
                  <a:cubicBezTo>
                    <a:pt x="234533" y="25381"/>
                    <a:pt x="234624" y="25472"/>
                    <a:pt x="234564" y="25533"/>
                  </a:cubicBezTo>
                  <a:cubicBezTo>
                    <a:pt x="234533" y="25624"/>
                    <a:pt x="234503" y="25685"/>
                    <a:pt x="234412" y="25654"/>
                  </a:cubicBezTo>
                  <a:cubicBezTo>
                    <a:pt x="226630" y="25077"/>
                    <a:pt x="219974" y="22037"/>
                    <a:pt x="213560" y="19119"/>
                  </a:cubicBezTo>
                  <a:cubicBezTo>
                    <a:pt x="207724" y="16414"/>
                    <a:pt x="201645" y="13648"/>
                    <a:pt x="194624" y="12675"/>
                  </a:cubicBezTo>
                  <a:cubicBezTo>
                    <a:pt x="193438" y="12523"/>
                    <a:pt x="192222" y="12402"/>
                    <a:pt x="190703" y="12280"/>
                  </a:cubicBezTo>
                  <a:cubicBezTo>
                    <a:pt x="186113" y="12067"/>
                    <a:pt x="181462" y="15198"/>
                    <a:pt x="176994" y="18298"/>
                  </a:cubicBezTo>
                  <a:cubicBezTo>
                    <a:pt x="173347" y="20760"/>
                    <a:pt x="169912" y="23101"/>
                    <a:pt x="166508" y="23861"/>
                  </a:cubicBezTo>
                  <a:cubicBezTo>
                    <a:pt x="156538" y="25988"/>
                    <a:pt x="142647" y="28420"/>
                    <a:pt x="136811" y="24894"/>
                  </a:cubicBezTo>
                  <a:cubicBezTo>
                    <a:pt x="136477" y="24712"/>
                    <a:pt x="136173" y="24438"/>
                    <a:pt x="135869" y="24104"/>
                  </a:cubicBezTo>
                  <a:cubicBezTo>
                    <a:pt x="133072" y="20943"/>
                    <a:pt x="128088" y="20943"/>
                    <a:pt x="122768" y="20912"/>
                  </a:cubicBezTo>
                  <a:cubicBezTo>
                    <a:pt x="117996" y="20912"/>
                    <a:pt x="113072" y="20912"/>
                    <a:pt x="109242" y="18663"/>
                  </a:cubicBezTo>
                  <a:cubicBezTo>
                    <a:pt x="106081" y="16839"/>
                    <a:pt x="103163" y="13374"/>
                    <a:pt x="100336" y="10092"/>
                  </a:cubicBezTo>
                  <a:cubicBezTo>
                    <a:pt x="96081" y="5076"/>
                    <a:pt x="92069" y="304"/>
                    <a:pt x="87296" y="760"/>
                  </a:cubicBezTo>
                  <a:cubicBezTo>
                    <a:pt x="81947" y="1307"/>
                    <a:pt x="77175" y="6140"/>
                    <a:pt x="72555" y="10851"/>
                  </a:cubicBezTo>
                  <a:cubicBezTo>
                    <a:pt x="70548" y="12888"/>
                    <a:pt x="68421" y="15016"/>
                    <a:pt x="66293" y="16779"/>
                  </a:cubicBezTo>
                  <a:cubicBezTo>
                    <a:pt x="64469" y="18238"/>
                    <a:pt x="62494" y="19727"/>
                    <a:pt x="60335" y="20517"/>
                  </a:cubicBezTo>
                  <a:cubicBezTo>
                    <a:pt x="55533" y="22280"/>
                    <a:pt x="46840" y="24864"/>
                    <a:pt x="36475" y="27660"/>
                  </a:cubicBezTo>
                  <a:cubicBezTo>
                    <a:pt x="32493" y="28724"/>
                    <a:pt x="27903" y="29758"/>
                    <a:pt x="23131" y="29758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4"/>
            <p:cNvSpPr/>
            <p:nvPr/>
          </p:nvSpPr>
          <p:spPr>
            <a:xfrm>
              <a:off x="606375" y="4286916"/>
              <a:ext cx="6878911" cy="897664"/>
            </a:xfrm>
            <a:custGeom>
              <a:avLst/>
              <a:gdLst/>
              <a:ahLst/>
              <a:cxnLst/>
              <a:rect l="l" t="t" r="r" b="b"/>
              <a:pathLst>
                <a:path w="235963" h="30792" extrusionOk="0">
                  <a:moveTo>
                    <a:pt x="22888" y="30640"/>
                  </a:moveTo>
                  <a:cubicBezTo>
                    <a:pt x="21946" y="30640"/>
                    <a:pt x="21004" y="30579"/>
                    <a:pt x="20001" y="30518"/>
                  </a:cubicBezTo>
                  <a:cubicBezTo>
                    <a:pt x="9575" y="29606"/>
                    <a:pt x="2158" y="28694"/>
                    <a:pt x="152" y="28421"/>
                  </a:cubicBezTo>
                  <a:cubicBezTo>
                    <a:pt x="61" y="28421"/>
                    <a:pt x="0" y="28360"/>
                    <a:pt x="31" y="28269"/>
                  </a:cubicBezTo>
                  <a:cubicBezTo>
                    <a:pt x="61" y="28208"/>
                    <a:pt x="92" y="28117"/>
                    <a:pt x="183" y="28147"/>
                  </a:cubicBezTo>
                  <a:cubicBezTo>
                    <a:pt x="2189" y="28421"/>
                    <a:pt x="9605" y="29333"/>
                    <a:pt x="20062" y="30244"/>
                  </a:cubicBezTo>
                  <a:cubicBezTo>
                    <a:pt x="26050" y="30792"/>
                    <a:pt x="31916" y="29515"/>
                    <a:pt x="36840" y="28238"/>
                  </a:cubicBezTo>
                  <a:cubicBezTo>
                    <a:pt x="47752" y="25381"/>
                    <a:pt x="56293" y="22919"/>
                    <a:pt x="60883" y="21217"/>
                  </a:cubicBezTo>
                  <a:cubicBezTo>
                    <a:pt x="63071" y="20396"/>
                    <a:pt x="65078" y="18816"/>
                    <a:pt x="66749" y="17326"/>
                  </a:cubicBezTo>
                  <a:cubicBezTo>
                    <a:pt x="68847" y="15503"/>
                    <a:pt x="70883" y="13253"/>
                    <a:pt x="72889" y="11095"/>
                  </a:cubicBezTo>
                  <a:cubicBezTo>
                    <a:pt x="77449" y="6110"/>
                    <a:pt x="82221" y="1004"/>
                    <a:pt x="87631" y="457"/>
                  </a:cubicBezTo>
                  <a:cubicBezTo>
                    <a:pt x="92464" y="1"/>
                    <a:pt x="96385" y="5016"/>
                    <a:pt x="100549" y="10335"/>
                  </a:cubicBezTo>
                  <a:cubicBezTo>
                    <a:pt x="103376" y="13922"/>
                    <a:pt x="106294" y="17630"/>
                    <a:pt x="109486" y="19454"/>
                  </a:cubicBezTo>
                  <a:cubicBezTo>
                    <a:pt x="113255" y="21612"/>
                    <a:pt x="118179" y="21460"/>
                    <a:pt x="122981" y="21308"/>
                  </a:cubicBezTo>
                  <a:cubicBezTo>
                    <a:pt x="128483" y="21156"/>
                    <a:pt x="133741" y="20974"/>
                    <a:pt x="136538" y="24500"/>
                  </a:cubicBezTo>
                  <a:cubicBezTo>
                    <a:pt x="136811" y="24834"/>
                    <a:pt x="137115" y="25108"/>
                    <a:pt x="137419" y="25320"/>
                  </a:cubicBezTo>
                  <a:cubicBezTo>
                    <a:pt x="141644" y="28117"/>
                    <a:pt x="151401" y="27934"/>
                    <a:pt x="167177" y="24652"/>
                  </a:cubicBezTo>
                  <a:cubicBezTo>
                    <a:pt x="170581" y="23953"/>
                    <a:pt x="174077" y="21430"/>
                    <a:pt x="177754" y="18785"/>
                  </a:cubicBezTo>
                  <a:cubicBezTo>
                    <a:pt x="182253" y="15533"/>
                    <a:pt x="186904" y="12189"/>
                    <a:pt x="191524" y="12341"/>
                  </a:cubicBezTo>
                  <a:cubicBezTo>
                    <a:pt x="192983" y="12402"/>
                    <a:pt x="194320" y="12493"/>
                    <a:pt x="195506" y="12645"/>
                  </a:cubicBezTo>
                  <a:cubicBezTo>
                    <a:pt x="202831" y="13557"/>
                    <a:pt x="209032" y="16354"/>
                    <a:pt x="215080" y="19028"/>
                  </a:cubicBezTo>
                  <a:cubicBezTo>
                    <a:pt x="221463" y="21886"/>
                    <a:pt x="228059" y="24864"/>
                    <a:pt x="235810" y="25412"/>
                  </a:cubicBezTo>
                  <a:cubicBezTo>
                    <a:pt x="235901" y="25412"/>
                    <a:pt x="235962" y="25503"/>
                    <a:pt x="235932" y="25564"/>
                  </a:cubicBezTo>
                  <a:cubicBezTo>
                    <a:pt x="235932" y="25655"/>
                    <a:pt x="235841" y="25716"/>
                    <a:pt x="235780" y="25685"/>
                  </a:cubicBezTo>
                  <a:cubicBezTo>
                    <a:pt x="227938" y="25168"/>
                    <a:pt x="221342" y="22159"/>
                    <a:pt x="214928" y="19302"/>
                  </a:cubicBezTo>
                  <a:cubicBezTo>
                    <a:pt x="208910" y="16597"/>
                    <a:pt x="202740" y="13831"/>
                    <a:pt x="195445" y="12919"/>
                  </a:cubicBezTo>
                  <a:cubicBezTo>
                    <a:pt x="194259" y="12767"/>
                    <a:pt x="192952" y="12706"/>
                    <a:pt x="191493" y="12615"/>
                  </a:cubicBezTo>
                  <a:cubicBezTo>
                    <a:pt x="186964" y="12463"/>
                    <a:pt x="182375" y="15776"/>
                    <a:pt x="177906" y="18998"/>
                  </a:cubicBezTo>
                  <a:cubicBezTo>
                    <a:pt x="174229" y="21673"/>
                    <a:pt x="170703" y="24196"/>
                    <a:pt x="167207" y="24925"/>
                  </a:cubicBezTo>
                  <a:cubicBezTo>
                    <a:pt x="151371" y="28208"/>
                    <a:pt x="141553" y="28390"/>
                    <a:pt x="137237" y="25533"/>
                  </a:cubicBezTo>
                  <a:cubicBezTo>
                    <a:pt x="136872" y="25320"/>
                    <a:pt x="136568" y="25047"/>
                    <a:pt x="136325" y="24652"/>
                  </a:cubicBezTo>
                  <a:cubicBezTo>
                    <a:pt x="133590" y="21278"/>
                    <a:pt x="128453" y="21430"/>
                    <a:pt x="122981" y="21582"/>
                  </a:cubicBezTo>
                  <a:cubicBezTo>
                    <a:pt x="118148" y="21734"/>
                    <a:pt x="113224" y="21886"/>
                    <a:pt x="109334" y="19697"/>
                  </a:cubicBezTo>
                  <a:cubicBezTo>
                    <a:pt x="106112" y="17813"/>
                    <a:pt x="103194" y="14104"/>
                    <a:pt x="100337" y="10487"/>
                  </a:cubicBezTo>
                  <a:cubicBezTo>
                    <a:pt x="96203" y="5259"/>
                    <a:pt x="92312" y="274"/>
                    <a:pt x="87631" y="730"/>
                  </a:cubicBezTo>
                  <a:cubicBezTo>
                    <a:pt x="82312" y="1217"/>
                    <a:pt x="77661" y="6354"/>
                    <a:pt x="73102" y="11278"/>
                  </a:cubicBezTo>
                  <a:cubicBezTo>
                    <a:pt x="71066" y="13466"/>
                    <a:pt x="69029" y="15685"/>
                    <a:pt x="66932" y="17569"/>
                  </a:cubicBezTo>
                  <a:cubicBezTo>
                    <a:pt x="65230" y="19028"/>
                    <a:pt x="63223" y="20670"/>
                    <a:pt x="60974" y="21460"/>
                  </a:cubicBezTo>
                  <a:cubicBezTo>
                    <a:pt x="56384" y="23193"/>
                    <a:pt x="47782" y="25685"/>
                    <a:pt x="36870" y="28542"/>
                  </a:cubicBezTo>
                  <a:cubicBezTo>
                    <a:pt x="32706" y="29576"/>
                    <a:pt x="27904" y="30640"/>
                    <a:pt x="22888" y="3064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4"/>
            <p:cNvSpPr/>
            <p:nvPr/>
          </p:nvSpPr>
          <p:spPr>
            <a:xfrm>
              <a:off x="568273" y="4284263"/>
              <a:ext cx="6915235" cy="919820"/>
            </a:xfrm>
            <a:custGeom>
              <a:avLst/>
              <a:gdLst/>
              <a:ahLst/>
              <a:cxnLst/>
              <a:rect l="l" t="t" r="r" b="b"/>
              <a:pathLst>
                <a:path w="237209" h="31552" extrusionOk="0">
                  <a:moveTo>
                    <a:pt x="22463" y="31551"/>
                  </a:moveTo>
                  <a:cubicBezTo>
                    <a:pt x="21733" y="31551"/>
                    <a:pt x="21004" y="31521"/>
                    <a:pt x="20305" y="31490"/>
                  </a:cubicBezTo>
                  <a:cubicBezTo>
                    <a:pt x="12128" y="30974"/>
                    <a:pt x="4590" y="30427"/>
                    <a:pt x="152" y="29880"/>
                  </a:cubicBezTo>
                  <a:cubicBezTo>
                    <a:pt x="92" y="29880"/>
                    <a:pt x="0" y="29819"/>
                    <a:pt x="31" y="29728"/>
                  </a:cubicBezTo>
                  <a:cubicBezTo>
                    <a:pt x="31" y="29667"/>
                    <a:pt x="122" y="29576"/>
                    <a:pt x="183" y="29606"/>
                  </a:cubicBezTo>
                  <a:cubicBezTo>
                    <a:pt x="4590" y="30153"/>
                    <a:pt x="12128" y="30731"/>
                    <a:pt x="20335" y="31217"/>
                  </a:cubicBezTo>
                  <a:cubicBezTo>
                    <a:pt x="26445" y="31551"/>
                    <a:pt x="32585" y="30275"/>
                    <a:pt x="37266" y="29120"/>
                  </a:cubicBezTo>
                  <a:cubicBezTo>
                    <a:pt x="45229" y="27144"/>
                    <a:pt x="55898" y="24348"/>
                    <a:pt x="61552" y="22159"/>
                  </a:cubicBezTo>
                  <a:cubicBezTo>
                    <a:pt x="63771" y="21338"/>
                    <a:pt x="65746" y="19667"/>
                    <a:pt x="67357" y="18147"/>
                  </a:cubicBezTo>
                  <a:cubicBezTo>
                    <a:pt x="69424" y="16232"/>
                    <a:pt x="71461" y="13861"/>
                    <a:pt x="73406" y="11581"/>
                  </a:cubicBezTo>
                  <a:cubicBezTo>
                    <a:pt x="77905" y="6323"/>
                    <a:pt x="82525" y="943"/>
                    <a:pt x="87935" y="426"/>
                  </a:cubicBezTo>
                  <a:cubicBezTo>
                    <a:pt x="92677" y="1"/>
                    <a:pt x="96476" y="5259"/>
                    <a:pt x="100549" y="10761"/>
                  </a:cubicBezTo>
                  <a:cubicBezTo>
                    <a:pt x="103376" y="14651"/>
                    <a:pt x="106325" y="18633"/>
                    <a:pt x="109546" y="20487"/>
                  </a:cubicBezTo>
                  <a:cubicBezTo>
                    <a:pt x="113316" y="22645"/>
                    <a:pt x="118270" y="22341"/>
                    <a:pt x="123103" y="22068"/>
                  </a:cubicBezTo>
                  <a:cubicBezTo>
                    <a:pt x="128817" y="21703"/>
                    <a:pt x="134167" y="21369"/>
                    <a:pt x="136903" y="25138"/>
                  </a:cubicBezTo>
                  <a:cubicBezTo>
                    <a:pt x="137176" y="25472"/>
                    <a:pt x="137419" y="25776"/>
                    <a:pt x="137723" y="26019"/>
                  </a:cubicBezTo>
                  <a:cubicBezTo>
                    <a:pt x="141827" y="28998"/>
                    <a:pt x="151948" y="28937"/>
                    <a:pt x="167785" y="25776"/>
                  </a:cubicBezTo>
                  <a:cubicBezTo>
                    <a:pt x="171311" y="25107"/>
                    <a:pt x="174897" y="22402"/>
                    <a:pt x="178697" y="19575"/>
                  </a:cubicBezTo>
                  <a:cubicBezTo>
                    <a:pt x="183104" y="16293"/>
                    <a:pt x="187663" y="12888"/>
                    <a:pt x="192192" y="12797"/>
                  </a:cubicBezTo>
                  <a:cubicBezTo>
                    <a:pt x="193591" y="12736"/>
                    <a:pt x="194958" y="12858"/>
                    <a:pt x="196205" y="13010"/>
                  </a:cubicBezTo>
                  <a:cubicBezTo>
                    <a:pt x="203773" y="13800"/>
                    <a:pt x="210126" y="16597"/>
                    <a:pt x="216266" y="19332"/>
                  </a:cubicBezTo>
                  <a:cubicBezTo>
                    <a:pt x="222649" y="22129"/>
                    <a:pt x="229275" y="25016"/>
                    <a:pt x="237056" y="25563"/>
                  </a:cubicBezTo>
                  <a:cubicBezTo>
                    <a:pt x="237117" y="25563"/>
                    <a:pt x="237208" y="25624"/>
                    <a:pt x="237178" y="25715"/>
                  </a:cubicBezTo>
                  <a:cubicBezTo>
                    <a:pt x="237178" y="25776"/>
                    <a:pt x="237087" y="25867"/>
                    <a:pt x="237026" y="25807"/>
                  </a:cubicBezTo>
                  <a:cubicBezTo>
                    <a:pt x="229184" y="25290"/>
                    <a:pt x="222527" y="22372"/>
                    <a:pt x="216144" y="19545"/>
                  </a:cubicBezTo>
                  <a:cubicBezTo>
                    <a:pt x="210035" y="16840"/>
                    <a:pt x="203682" y="14074"/>
                    <a:pt x="196174" y="13284"/>
                  </a:cubicBezTo>
                  <a:cubicBezTo>
                    <a:pt x="194928" y="13162"/>
                    <a:pt x="193560" y="13010"/>
                    <a:pt x="192192" y="13040"/>
                  </a:cubicBezTo>
                  <a:cubicBezTo>
                    <a:pt x="187724" y="13162"/>
                    <a:pt x="183256" y="16505"/>
                    <a:pt x="178879" y="19788"/>
                  </a:cubicBezTo>
                  <a:cubicBezTo>
                    <a:pt x="175080" y="22615"/>
                    <a:pt x="171463" y="25320"/>
                    <a:pt x="167876" y="26050"/>
                  </a:cubicBezTo>
                  <a:cubicBezTo>
                    <a:pt x="151979" y="29211"/>
                    <a:pt x="141796" y="29272"/>
                    <a:pt x="137632" y="26232"/>
                  </a:cubicBezTo>
                  <a:cubicBezTo>
                    <a:pt x="137267" y="26019"/>
                    <a:pt x="136963" y="25715"/>
                    <a:pt x="136720" y="25320"/>
                  </a:cubicBezTo>
                  <a:cubicBezTo>
                    <a:pt x="134045" y="21703"/>
                    <a:pt x="128757" y="22007"/>
                    <a:pt x="123133" y="22372"/>
                  </a:cubicBezTo>
                  <a:cubicBezTo>
                    <a:pt x="118270" y="22676"/>
                    <a:pt x="113255" y="22980"/>
                    <a:pt x="109425" y="20761"/>
                  </a:cubicBezTo>
                  <a:cubicBezTo>
                    <a:pt x="106173" y="18907"/>
                    <a:pt x="103194" y="14864"/>
                    <a:pt x="100337" y="10973"/>
                  </a:cubicBezTo>
                  <a:cubicBezTo>
                    <a:pt x="96324" y="5502"/>
                    <a:pt x="92555" y="335"/>
                    <a:pt x="87996" y="730"/>
                  </a:cubicBezTo>
                  <a:cubicBezTo>
                    <a:pt x="82707" y="1247"/>
                    <a:pt x="78117" y="6596"/>
                    <a:pt x="73680" y="11794"/>
                  </a:cubicBezTo>
                  <a:cubicBezTo>
                    <a:pt x="71704" y="14074"/>
                    <a:pt x="69698" y="16475"/>
                    <a:pt x="67600" y="18360"/>
                  </a:cubicBezTo>
                  <a:cubicBezTo>
                    <a:pt x="65929" y="19940"/>
                    <a:pt x="63923" y="21612"/>
                    <a:pt x="61673" y="22463"/>
                  </a:cubicBezTo>
                  <a:cubicBezTo>
                    <a:pt x="56020" y="24591"/>
                    <a:pt x="45320" y="27417"/>
                    <a:pt x="37357" y="29424"/>
                  </a:cubicBezTo>
                  <a:cubicBezTo>
                    <a:pt x="33223" y="30427"/>
                    <a:pt x="27904" y="31551"/>
                    <a:pt x="22463" y="31551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4"/>
            <p:cNvSpPr/>
            <p:nvPr/>
          </p:nvSpPr>
          <p:spPr>
            <a:xfrm>
              <a:off x="533698" y="4283388"/>
              <a:ext cx="6951589" cy="955240"/>
            </a:xfrm>
            <a:custGeom>
              <a:avLst/>
              <a:gdLst/>
              <a:ahLst/>
              <a:cxnLst/>
              <a:rect l="l" t="t" r="r" b="b"/>
              <a:pathLst>
                <a:path w="238456" h="32767" extrusionOk="0">
                  <a:moveTo>
                    <a:pt x="23162" y="32584"/>
                  </a:moveTo>
                  <a:cubicBezTo>
                    <a:pt x="22281" y="32584"/>
                    <a:pt x="21400" y="32524"/>
                    <a:pt x="20518" y="32463"/>
                  </a:cubicBezTo>
                  <a:cubicBezTo>
                    <a:pt x="15564" y="31976"/>
                    <a:pt x="10852" y="31824"/>
                    <a:pt x="7083" y="31703"/>
                  </a:cubicBezTo>
                  <a:cubicBezTo>
                    <a:pt x="4317" y="31612"/>
                    <a:pt x="1916" y="31551"/>
                    <a:pt x="153" y="31368"/>
                  </a:cubicBezTo>
                  <a:cubicBezTo>
                    <a:pt x="92" y="31368"/>
                    <a:pt x="1" y="31277"/>
                    <a:pt x="62" y="31217"/>
                  </a:cubicBezTo>
                  <a:cubicBezTo>
                    <a:pt x="62" y="31125"/>
                    <a:pt x="123" y="31095"/>
                    <a:pt x="183" y="31095"/>
                  </a:cubicBezTo>
                  <a:cubicBezTo>
                    <a:pt x="1946" y="31277"/>
                    <a:pt x="4348" y="31368"/>
                    <a:pt x="7114" y="31429"/>
                  </a:cubicBezTo>
                  <a:cubicBezTo>
                    <a:pt x="10913" y="31551"/>
                    <a:pt x="15594" y="31703"/>
                    <a:pt x="20609" y="32189"/>
                  </a:cubicBezTo>
                  <a:cubicBezTo>
                    <a:pt x="26202" y="32767"/>
                    <a:pt x="32038" y="31368"/>
                    <a:pt x="37661" y="30001"/>
                  </a:cubicBezTo>
                  <a:cubicBezTo>
                    <a:pt x="45807" y="28055"/>
                    <a:pt x="56659" y="25289"/>
                    <a:pt x="62130" y="23162"/>
                  </a:cubicBezTo>
                  <a:cubicBezTo>
                    <a:pt x="64379" y="22280"/>
                    <a:pt x="66416" y="20456"/>
                    <a:pt x="67935" y="18967"/>
                  </a:cubicBezTo>
                  <a:cubicBezTo>
                    <a:pt x="69972" y="16961"/>
                    <a:pt x="71978" y="14499"/>
                    <a:pt x="73923" y="12067"/>
                  </a:cubicBezTo>
                  <a:cubicBezTo>
                    <a:pt x="78331" y="6596"/>
                    <a:pt x="82890" y="882"/>
                    <a:pt x="88240" y="426"/>
                  </a:cubicBezTo>
                  <a:cubicBezTo>
                    <a:pt x="92921" y="0"/>
                    <a:pt x="96629" y="5471"/>
                    <a:pt x="100580" y="11247"/>
                  </a:cubicBezTo>
                  <a:cubicBezTo>
                    <a:pt x="103377" y="15411"/>
                    <a:pt x="106325" y="19666"/>
                    <a:pt x="109577" y="21551"/>
                  </a:cubicBezTo>
                  <a:cubicBezTo>
                    <a:pt x="113347" y="23678"/>
                    <a:pt x="118392" y="23222"/>
                    <a:pt x="123256" y="22797"/>
                  </a:cubicBezTo>
                  <a:cubicBezTo>
                    <a:pt x="129122" y="22280"/>
                    <a:pt x="134624" y="21794"/>
                    <a:pt x="137298" y="25776"/>
                  </a:cubicBezTo>
                  <a:cubicBezTo>
                    <a:pt x="137541" y="26140"/>
                    <a:pt x="137815" y="26444"/>
                    <a:pt x="138119" y="26688"/>
                  </a:cubicBezTo>
                  <a:cubicBezTo>
                    <a:pt x="142101" y="29849"/>
                    <a:pt x="152587" y="29910"/>
                    <a:pt x="168454" y="26870"/>
                  </a:cubicBezTo>
                  <a:cubicBezTo>
                    <a:pt x="171980" y="26201"/>
                    <a:pt x="175627" y="23344"/>
                    <a:pt x="179457" y="20335"/>
                  </a:cubicBezTo>
                  <a:cubicBezTo>
                    <a:pt x="183834" y="16931"/>
                    <a:pt x="188363" y="13344"/>
                    <a:pt x="192831" y="13192"/>
                  </a:cubicBezTo>
                  <a:cubicBezTo>
                    <a:pt x="194260" y="13162"/>
                    <a:pt x="195719" y="13222"/>
                    <a:pt x="196935" y="13344"/>
                  </a:cubicBezTo>
                  <a:cubicBezTo>
                    <a:pt x="204716" y="14043"/>
                    <a:pt x="211221" y="16809"/>
                    <a:pt x="217513" y="19545"/>
                  </a:cubicBezTo>
                  <a:cubicBezTo>
                    <a:pt x="223896" y="22280"/>
                    <a:pt x="230492" y="25137"/>
                    <a:pt x="238303" y="25624"/>
                  </a:cubicBezTo>
                  <a:cubicBezTo>
                    <a:pt x="238394" y="25624"/>
                    <a:pt x="238455" y="25685"/>
                    <a:pt x="238425" y="25776"/>
                  </a:cubicBezTo>
                  <a:cubicBezTo>
                    <a:pt x="238425" y="25837"/>
                    <a:pt x="238334" y="25928"/>
                    <a:pt x="238273" y="25897"/>
                  </a:cubicBezTo>
                  <a:cubicBezTo>
                    <a:pt x="230400" y="25381"/>
                    <a:pt x="223805" y="22493"/>
                    <a:pt x="217421" y="19757"/>
                  </a:cubicBezTo>
                  <a:cubicBezTo>
                    <a:pt x="211160" y="17052"/>
                    <a:pt x="204655" y="14256"/>
                    <a:pt x="196935" y="13617"/>
                  </a:cubicBezTo>
                  <a:cubicBezTo>
                    <a:pt x="195749" y="13496"/>
                    <a:pt x="194321" y="13435"/>
                    <a:pt x="192862" y="13466"/>
                  </a:cubicBezTo>
                  <a:cubicBezTo>
                    <a:pt x="188515" y="13617"/>
                    <a:pt x="184017" y="17143"/>
                    <a:pt x="179700" y="20517"/>
                  </a:cubicBezTo>
                  <a:cubicBezTo>
                    <a:pt x="175810" y="23557"/>
                    <a:pt x="172162" y="26444"/>
                    <a:pt x="168545" y="27144"/>
                  </a:cubicBezTo>
                  <a:cubicBezTo>
                    <a:pt x="157451" y="29271"/>
                    <a:pt x="143134" y="30943"/>
                    <a:pt x="137997" y="26900"/>
                  </a:cubicBezTo>
                  <a:cubicBezTo>
                    <a:pt x="137663" y="26657"/>
                    <a:pt x="137359" y="26353"/>
                    <a:pt x="137146" y="25928"/>
                  </a:cubicBezTo>
                  <a:cubicBezTo>
                    <a:pt x="134563" y="22067"/>
                    <a:pt x="129122" y="22584"/>
                    <a:pt x="123377" y="23071"/>
                  </a:cubicBezTo>
                  <a:cubicBezTo>
                    <a:pt x="118453" y="23526"/>
                    <a:pt x="113377" y="23982"/>
                    <a:pt x="109547" y="21794"/>
                  </a:cubicBezTo>
                  <a:cubicBezTo>
                    <a:pt x="106234" y="19879"/>
                    <a:pt x="103286" y="15593"/>
                    <a:pt x="100428" y="11399"/>
                  </a:cubicBezTo>
                  <a:cubicBezTo>
                    <a:pt x="96507" y="5715"/>
                    <a:pt x="92829" y="304"/>
                    <a:pt x="88361" y="699"/>
                  </a:cubicBezTo>
                  <a:cubicBezTo>
                    <a:pt x="83103" y="1155"/>
                    <a:pt x="78574" y="6778"/>
                    <a:pt x="74227" y="12250"/>
                  </a:cubicBezTo>
                  <a:cubicBezTo>
                    <a:pt x="72282" y="14651"/>
                    <a:pt x="70276" y="17143"/>
                    <a:pt x="68239" y="19149"/>
                  </a:cubicBezTo>
                  <a:cubicBezTo>
                    <a:pt x="66720" y="20669"/>
                    <a:pt x="64653" y="22523"/>
                    <a:pt x="62373" y="23405"/>
                  </a:cubicBezTo>
                  <a:cubicBezTo>
                    <a:pt x="56902" y="25533"/>
                    <a:pt x="45990" y="28299"/>
                    <a:pt x="37844" y="30244"/>
                  </a:cubicBezTo>
                  <a:cubicBezTo>
                    <a:pt x="32919" y="31399"/>
                    <a:pt x="27965" y="32584"/>
                    <a:pt x="23162" y="32584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4"/>
            <p:cNvSpPr/>
            <p:nvPr/>
          </p:nvSpPr>
          <p:spPr>
            <a:xfrm>
              <a:off x="497374" y="4281610"/>
              <a:ext cx="6987009" cy="976521"/>
            </a:xfrm>
            <a:custGeom>
              <a:avLst/>
              <a:gdLst/>
              <a:ahLst/>
              <a:cxnLst/>
              <a:rect l="l" t="t" r="r" b="b"/>
              <a:pathLst>
                <a:path w="239671" h="33497" extrusionOk="0">
                  <a:moveTo>
                    <a:pt x="22737" y="33466"/>
                  </a:moveTo>
                  <a:cubicBezTo>
                    <a:pt x="22068" y="33466"/>
                    <a:pt x="21430" y="33436"/>
                    <a:pt x="20791" y="33405"/>
                  </a:cubicBezTo>
                  <a:cubicBezTo>
                    <a:pt x="15989" y="33101"/>
                    <a:pt x="11429" y="33040"/>
                    <a:pt x="7782" y="33010"/>
                  </a:cubicBezTo>
                  <a:cubicBezTo>
                    <a:pt x="4712" y="32980"/>
                    <a:pt x="2068" y="32980"/>
                    <a:pt x="153" y="32797"/>
                  </a:cubicBezTo>
                  <a:cubicBezTo>
                    <a:pt x="92" y="32797"/>
                    <a:pt x="1" y="32706"/>
                    <a:pt x="31" y="32645"/>
                  </a:cubicBezTo>
                  <a:cubicBezTo>
                    <a:pt x="62" y="32554"/>
                    <a:pt x="122" y="32493"/>
                    <a:pt x="183" y="32524"/>
                  </a:cubicBezTo>
                  <a:cubicBezTo>
                    <a:pt x="2068" y="32676"/>
                    <a:pt x="4742" y="32706"/>
                    <a:pt x="7812" y="32737"/>
                  </a:cubicBezTo>
                  <a:cubicBezTo>
                    <a:pt x="11490" y="32797"/>
                    <a:pt x="16019" y="32828"/>
                    <a:pt x="20852" y="33132"/>
                  </a:cubicBezTo>
                  <a:cubicBezTo>
                    <a:pt x="26536" y="33496"/>
                    <a:pt x="32403" y="32129"/>
                    <a:pt x="38056" y="30852"/>
                  </a:cubicBezTo>
                  <a:cubicBezTo>
                    <a:pt x="46385" y="28937"/>
                    <a:pt x="57449" y="26201"/>
                    <a:pt x="62768" y="24135"/>
                  </a:cubicBezTo>
                  <a:cubicBezTo>
                    <a:pt x="64561" y="23435"/>
                    <a:pt x="66294" y="22068"/>
                    <a:pt x="68543" y="19758"/>
                  </a:cubicBezTo>
                  <a:cubicBezTo>
                    <a:pt x="70549" y="17660"/>
                    <a:pt x="72525" y="15046"/>
                    <a:pt x="74440" y="12493"/>
                  </a:cubicBezTo>
                  <a:cubicBezTo>
                    <a:pt x="78756" y="6748"/>
                    <a:pt x="83194" y="821"/>
                    <a:pt x="88543" y="365"/>
                  </a:cubicBezTo>
                  <a:cubicBezTo>
                    <a:pt x="93133" y="0"/>
                    <a:pt x="96781" y="5684"/>
                    <a:pt x="100610" y="11703"/>
                  </a:cubicBezTo>
                  <a:cubicBezTo>
                    <a:pt x="103437" y="16110"/>
                    <a:pt x="106355" y="20669"/>
                    <a:pt x="109668" y="22554"/>
                  </a:cubicBezTo>
                  <a:cubicBezTo>
                    <a:pt x="113407" y="24651"/>
                    <a:pt x="118514" y="24074"/>
                    <a:pt x="123438" y="23527"/>
                  </a:cubicBezTo>
                  <a:cubicBezTo>
                    <a:pt x="129426" y="22828"/>
                    <a:pt x="135079" y="22159"/>
                    <a:pt x="137693" y="26353"/>
                  </a:cubicBezTo>
                  <a:cubicBezTo>
                    <a:pt x="137936" y="26749"/>
                    <a:pt x="138180" y="27053"/>
                    <a:pt x="138484" y="27326"/>
                  </a:cubicBezTo>
                  <a:cubicBezTo>
                    <a:pt x="143742" y="31764"/>
                    <a:pt x="159913" y="29606"/>
                    <a:pt x="169122" y="27873"/>
                  </a:cubicBezTo>
                  <a:cubicBezTo>
                    <a:pt x="172648" y="27235"/>
                    <a:pt x="176296" y="24195"/>
                    <a:pt x="180126" y="21004"/>
                  </a:cubicBezTo>
                  <a:cubicBezTo>
                    <a:pt x="184503" y="17356"/>
                    <a:pt x="189032" y="13587"/>
                    <a:pt x="193500" y="13496"/>
                  </a:cubicBezTo>
                  <a:cubicBezTo>
                    <a:pt x="195020" y="13435"/>
                    <a:pt x="196387" y="13496"/>
                    <a:pt x="197664" y="13557"/>
                  </a:cubicBezTo>
                  <a:cubicBezTo>
                    <a:pt x="205658" y="14104"/>
                    <a:pt x="212315" y="16900"/>
                    <a:pt x="218728" y="19636"/>
                  </a:cubicBezTo>
                  <a:cubicBezTo>
                    <a:pt x="225111" y="22341"/>
                    <a:pt x="231707" y="25107"/>
                    <a:pt x="239519" y="25594"/>
                  </a:cubicBezTo>
                  <a:cubicBezTo>
                    <a:pt x="239610" y="25594"/>
                    <a:pt x="239671" y="25685"/>
                    <a:pt x="239671" y="25746"/>
                  </a:cubicBezTo>
                  <a:cubicBezTo>
                    <a:pt x="239671" y="25837"/>
                    <a:pt x="239610" y="25898"/>
                    <a:pt x="239519" y="25898"/>
                  </a:cubicBezTo>
                  <a:cubicBezTo>
                    <a:pt x="231616" y="25411"/>
                    <a:pt x="225051" y="22615"/>
                    <a:pt x="218637" y="19910"/>
                  </a:cubicBezTo>
                  <a:cubicBezTo>
                    <a:pt x="212193" y="17204"/>
                    <a:pt x="205597" y="14378"/>
                    <a:pt x="197664" y="13861"/>
                  </a:cubicBezTo>
                  <a:cubicBezTo>
                    <a:pt x="196387" y="13800"/>
                    <a:pt x="195080" y="13739"/>
                    <a:pt x="193561" y="13800"/>
                  </a:cubicBezTo>
                  <a:cubicBezTo>
                    <a:pt x="189153" y="13891"/>
                    <a:pt x="184655" y="17630"/>
                    <a:pt x="180338" y="21247"/>
                  </a:cubicBezTo>
                  <a:cubicBezTo>
                    <a:pt x="176448" y="24469"/>
                    <a:pt x="172770" y="27508"/>
                    <a:pt x="169153" y="28177"/>
                  </a:cubicBezTo>
                  <a:cubicBezTo>
                    <a:pt x="157876" y="30274"/>
                    <a:pt x="143347" y="31825"/>
                    <a:pt x="138301" y="27539"/>
                  </a:cubicBezTo>
                  <a:cubicBezTo>
                    <a:pt x="137967" y="27265"/>
                    <a:pt x="137693" y="26931"/>
                    <a:pt x="137420" y="26505"/>
                  </a:cubicBezTo>
                  <a:cubicBezTo>
                    <a:pt x="134927" y="22463"/>
                    <a:pt x="129334" y="23101"/>
                    <a:pt x="123438" y="23770"/>
                  </a:cubicBezTo>
                  <a:cubicBezTo>
                    <a:pt x="118483" y="24347"/>
                    <a:pt x="113316" y="24955"/>
                    <a:pt x="109456" y="22828"/>
                  </a:cubicBezTo>
                  <a:cubicBezTo>
                    <a:pt x="106112" y="20943"/>
                    <a:pt x="103164" y="16323"/>
                    <a:pt x="100307" y="11885"/>
                  </a:cubicBezTo>
                  <a:cubicBezTo>
                    <a:pt x="96507" y="5958"/>
                    <a:pt x="92890" y="335"/>
                    <a:pt x="88483" y="669"/>
                  </a:cubicBezTo>
                  <a:cubicBezTo>
                    <a:pt x="83315" y="1125"/>
                    <a:pt x="78878" y="6991"/>
                    <a:pt x="74592" y="12675"/>
                  </a:cubicBezTo>
                  <a:cubicBezTo>
                    <a:pt x="72677" y="15229"/>
                    <a:pt x="70701" y="17843"/>
                    <a:pt x="68695" y="19940"/>
                  </a:cubicBezTo>
                  <a:cubicBezTo>
                    <a:pt x="66446" y="22311"/>
                    <a:pt x="64622" y="23679"/>
                    <a:pt x="62859" y="24347"/>
                  </a:cubicBezTo>
                  <a:cubicBezTo>
                    <a:pt x="57540" y="26445"/>
                    <a:pt x="46445" y="29180"/>
                    <a:pt x="38117" y="31065"/>
                  </a:cubicBezTo>
                  <a:cubicBezTo>
                    <a:pt x="33010" y="32250"/>
                    <a:pt x="27813" y="33466"/>
                    <a:pt x="22737" y="33466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4"/>
            <p:cNvSpPr/>
            <p:nvPr/>
          </p:nvSpPr>
          <p:spPr>
            <a:xfrm>
              <a:off x="459272" y="4280736"/>
              <a:ext cx="7022458" cy="1002205"/>
            </a:xfrm>
            <a:custGeom>
              <a:avLst/>
              <a:gdLst/>
              <a:ahLst/>
              <a:cxnLst/>
              <a:rect l="l" t="t" r="r" b="b"/>
              <a:pathLst>
                <a:path w="240887" h="34378" extrusionOk="0">
                  <a:moveTo>
                    <a:pt x="22129" y="34347"/>
                  </a:moveTo>
                  <a:lnTo>
                    <a:pt x="21095" y="34347"/>
                  </a:lnTo>
                  <a:cubicBezTo>
                    <a:pt x="16566" y="34195"/>
                    <a:pt x="12402" y="34256"/>
                    <a:pt x="8724" y="34286"/>
                  </a:cubicBezTo>
                  <a:cubicBezTo>
                    <a:pt x="5229" y="34347"/>
                    <a:pt x="2220" y="34377"/>
                    <a:pt x="153" y="34225"/>
                  </a:cubicBezTo>
                  <a:cubicBezTo>
                    <a:pt x="92" y="34225"/>
                    <a:pt x="1" y="34134"/>
                    <a:pt x="61" y="34074"/>
                  </a:cubicBezTo>
                  <a:cubicBezTo>
                    <a:pt x="61" y="33982"/>
                    <a:pt x="122" y="33922"/>
                    <a:pt x="213" y="33952"/>
                  </a:cubicBezTo>
                  <a:cubicBezTo>
                    <a:pt x="2220" y="34104"/>
                    <a:pt x="5229" y="34074"/>
                    <a:pt x="8724" y="34043"/>
                  </a:cubicBezTo>
                  <a:cubicBezTo>
                    <a:pt x="12402" y="33982"/>
                    <a:pt x="16566" y="33952"/>
                    <a:pt x="21095" y="34074"/>
                  </a:cubicBezTo>
                  <a:cubicBezTo>
                    <a:pt x="26870" y="34256"/>
                    <a:pt x="33041" y="32888"/>
                    <a:pt x="38482" y="31672"/>
                  </a:cubicBezTo>
                  <a:cubicBezTo>
                    <a:pt x="46962" y="29818"/>
                    <a:pt x="58178" y="27143"/>
                    <a:pt x="63345" y="25076"/>
                  </a:cubicBezTo>
                  <a:cubicBezTo>
                    <a:pt x="65139" y="24347"/>
                    <a:pt x="66932" y="22979"/>
                    <a:pt x="69090" y="20547"/>
                  </a:cubicBezTo>
                  <a:cubicBezTo>
                    <a:pt x="71066" y="18329"/>
                    <a:pt x="73011" y="15593"/>
                    <a:pt x="74865" y="12949"/>
                  </a:cubicBezTo>
                  <a:cubicBezTo>
                    <a:pt x="79121" y="6930"/>
                    <a:pt x="83498" y="760"/>
                    <a:pt x="88787" y="334"/>
                  </a:cubicBezTo>
                  <a:cubicBezTo>
                    <a:pt x="93346" y="0"/>
                    <a:pt x="96872" y="5866"/>
                    <a:pt x="100610" y="12158"/>
                  </a:cubicBezTo>
                  <a:cubicBezTo>
                    <a:pt x="103437" y="16870"/>
                    <a:pt x="106355" y="21672"/>
                    <a:pt x="109668" y="23557"/>
                  </a:cubicBezTo>
                  <a:cubicBezTo>
                    <a:pt x="113437" y="25624"/>
                    <a:pt x="118605" y="24864"/>
                    <a:pt x="123620" y="24165"/>
                  </a:cubicBezTo>
                  <a:cubicBezTo>
                    <a:pt x="129730" y="23283"/>
                    <a:pt x="135505" y="22432"/>
                    <a:pt x="138058" y="26900"/>
                  </a:cubicBezTo>
                  <a:cubicBezTo>
                    <a:pt x="138271" y="27265"/>
                    <a:pt x="138544" y="27599"/>
                    <a:pt x="138848" y="27903"/>
                  </a:cubicBezTo>
                  <a:cubicBezTo>
                    <a:pt x="143985" y="32615"/>
                    <a:pt x="160429" y="30578"/>
                    <a:pt x="169730" y="28906"/>
                  </a:cubicBezTo>
                  <a:cubicBezTo>
                    <a:pt x="173317" y="28268"/>
                    <a:pt x="176995" y="25076"/>
                    <a:pt x="180886" y="21672"/>
                  </a:cubicBezTo>
                  <a:cubicBezTo>
                    <a:pt x="185202" y="17873"/>
                    <a:pt x="189731" y="14012"/>
                    <a:pt x="194168" y="13830"/>
                  </a:cubicBezTo>
                  <a:cubicBezTo>
                    <a:pt x="195688" y="13739"/>
                    <a:pt x="197056" y="13739"/>
                    <a:pt x="198363" y="13830"/>
                  </a:cubicBezTo>
                  <a:cubicBezTo>
                    <a:pt x="206600" y="14225"/>
                    <a:pt x="213348" y="17052"/>
                    <a:pt x="219944" y="19757"/>
                  </a:cubicBezTo>
                  <a:cubicBezTo>
                    <a:pt x="226266" y="22371"/>
                    <a:pt x="232893" y="25107"/>
                    <a:pt x="240735" y="25593"/>
                  </a:cubicBezTo>
                  <a:cubicBezTo>
                    <a:pt x="240826" y="25593"/>
                    <a:pt x="240887" y="25684"/>
                    <a:pt x="240887" y="25745"/>
                  </a:cubicBezTo>
                  <a:cubicBezTo>
                    <a:pt x="240887" y="25836"/>
                    <a:pt x="240826" y="25897"/>
                    <a:pt x="240735" y="25897"/>
                  </a:cubicBezTo>
                  <a:cubicBezTo>
                    <a:pt x="232862" y="25411"/>
                    <a:pt x="226236" y="22675"/>
                    <a:pt x="219853" y="20000"/>
                  </a:cubicBezTo>
                  <a:cubicBezTo>
                    <a:pt x="213318" y="17326"/>
                    <a:pt x="206540" y="14499"/>
                    <a:pt x="198393" y="14073"/>
                  </a:cubicBezTo>
                  <a:cubicBezTo>
                    <a:pt x="197086" y="14012"/>
                    <a:pt x="195749" y="14012"/>
                    <a:pt x="194229" y="14073"/>
                  </a:cubicBezTo>
                  <a:cubicBezTo>
                    <a:pt x="189883" y="14286"/>
                    <a:pt x="185445" y="18146"/>
                    <a:pt x="181129" y="21885"/>
                  </a:cubicBezTo>
                  <a:cubicBezTo>
                    <a:pt x="177208" y="25289"/>
                    <a:pt x="173499" y="28511"/>
                    <a:pt x="169852" y="29180"/>
                  </a:cubicBezTo>
                  <a:cubicBezTo>
                    <a:pt x="160460" y="30852"/>
                    <a:pt x="143955" y="32888"/>
                    <a:pt x="138696" y="28116"/>
                  </a:cubicBezTo>
                  <a:cubicBezTo>
                    <a:pt x="138362" y="27812"/>
                    <a:pt x="138088" y="27447"/>
                    <a:pt x="137876" y="27052"/>
                  </a:cubicBezTo>
                  <a:cubicBezTo>
                    <a:pt x="135444" y="22736"/>
                    <a:pt x="129730" y="23587"/>
                    <a:pt x="123681" y="24469"/>
                  </a:cubicBezTo>
                  <a:cubicBezTo>
                    <a:pt x="118635" y="25168"/>
                    <a:pt x="113377" y="25928"/>
                    <a:pt x="109547" y="23800"/>
                  </a:cubicBezTo>
                  <a:cubicBezTo>
                    <a:pt x="106173" y="21915"/>
                    <a:pt x="103255" y="17022"/>
                    <a:pt x="100398" y="12310"/>
                  </a:cubicBezTo>
                  <a:cubicBezTo>
                    <a:pt x="96781" y="6292"/>
                    <a:pt x="93407" y="608"/>
                    <a:pt x="89182" y="608"/>
                  </a:cubicBezTo>
                  <a:lnTo>
                    <a:pt x="88817" y="608"/>
                  </a:lnTo>
                  <a:cubicBezTo>
                    <a:pt x="83680" y="1003"/>
                    <a:pt x="79303" y="7173"/>
                    <a:pt x="75139" y="13101"/>
                  </a:cubicBezTo>
                  <a:cubicBezTo>
                    <a:pt x="73254" y="15745"/>
                    <a:pt x="71279" y="18481"/>
                    <a:pt x="69303" y="20699"/>
                  </a:cubicBezTo>
                  <a:cubicBezTo>
                    <a:pt x="67114" y="23131"/>
                    <a:pt x="65321" y="24529"/>
                    <a:pt x="63497" y="25289"/>
                  </a:cubicBezTo>
                  <a:cubicBezTo>
                    <a:pt x="58300" y="27386"/>
                    <a:pt x="47053" y="30031"/>
                    <a:pt x="38542" y="31885"/>
                  </a:cubicBezTo>
                  <a:cubicBezTo>
                    <a:pt x="33406" y="33070"/>
                    <a:pt x="27630" y="34347"/>
                    <a:pt x="22129" y="34347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4"/>
            <p:cNvSpPr/>
            <p:nvPr/>
          </p:nvSpPr>
          <p:spPr>
            <a:xfrm>
              <a:off x="423822" y="4278053"/>
              <a:ext cx="7059686" cy="1043864"/>
            </a:xfrm>
            <a:custGeom>
              <a:avLst/>
              <a:gdLst/>
              <a:ahLst/>
              <a:cxnLst/>
              <a:rect l="l" t="t" r="r" b="b"/>
              <a:pathLst>
                <a:path w="242164" h="35807" extrusionOk="0">
                  <a:moveTo>
                    <a:pt x="4895" y="35807"/>
                  </a:moveTo>
                  <a:cubicBezTo>
                    <a:pt x="2949" y="35807"/>
                    <a:pt x="1338" y="35746"/>
                    <a:pt x="153" y="35685"/>
                  </a:cubicBezTo>
                  <a:cubicBezTo>
                    <a:pt x="92" y="35685"/>
                    <a:pt x="1" y="35594"/>
                    <a:pt x="1" y="35533"/>
                  </a:cubicBezTo>
                  <a:cubicBezTo>
                    <a:pt x="1" y="35442"/>
                    <a:pt x="92" y="35381"/>
                    <a:pt x="153" y="35381"/>
                  </a:cubicBezTo>
                  <a:cubicBezTo>
                    <a:pt x="3770" y="35594"/>
                    <a:pt x="11065" y="35503"/>
                    <a:pt x="21339" y="35047"/>
                  </a:cubicBezTo>
                  <a:cubicBezTo>
                    <a:pt x="26354" y="34804"/>
                    <a:pt x="31947" y="34014"/>
                    <a:pt x="38847" y="32555"/>
                  </a:cubicBezTo>
                  <a:cubicBezTo>
                    <a:pt x="47509" y="30731"/>
                    <a:pt x="58877" y="28117"/>
                    <a:pt x="63953" y="26080"/>
                  </a:cubicBezTo>
                  <a:cubicBezTo>
                    <a:pt x="65747" y="25351"/>
                    <a:pt x="67540" y="23861"/>
                    <a:pt x="69668" y="21399"/>
                  </a:cubicBezTo>
                  <a:cubicBezTo>
                    <a:pt x="71644" y="19120"/>
                    <a:pt x="73528" y="16232"/>
                    <a:pt x="75352" y="13466"/>
                  </a:cubicBezTo>
                  <a:cubicBezTo>
                    <a:pt x="79516" y="7235"/>
                    <a:pt x="83802" y="761"/>
                    <a:pt x="89030" y="335"/>
                  </a:cubicBezTo>
                  <a:cubicBezTo>
                    <a:pt x="93559" y="1"/>
                    <a:pt x="97024" y="6171"/>
                    <a:pt x="100671" y="12645"/>
                  </a:cubicBezTo>
                  <a:cubicBezTo>
                    <a:pt x="103468" y="17630"/>
                    <a:pt x="106355" y="22767"/>
                    <a:pt x="109699" y="24621"/>
                  </a:cubicBezTo>
                  <a:cubicBezTo>
                    <a:pt x="113468" y="26719"/>
                    <a:pt x="118726" y="25807"/>
                    <a:pt x="123803" y="24956"/>
                  </a:cubicBezTo>
                  <a:cubicBezTo>
                    <a:pt x="130064" y="23892"/>
                    <a:pt x="135991" y="22919"/>
                    <a:pt x="138423" y="27600"/>
                  </a:cubicBezTo>
                  <a:cubicBezTo>
                    <a:pt x="138666" y="27995"/>
                    <a:pt x="138879" y="28360"/>
                    <a:pt x="139244" y="28664"/>
                  </a:cubicBezTo>
                  <a:cubicBezTo>
                    <a:pt x="144472" y="33770"/>
                    <a:pt x="162800" y="31339"/>
                    <a:pt x="170430" y="30062"/>
                  </a:cubicBezTo>
                  <a:cubicBezTo>
                    <a:pt x="174047" y="29454"/>
                    <a:pt x="177725" y="26080"/>
                    <a:pt x="181676" y="22494"/>
                  </a:cubicBezTo>
                  <a:cubicBezTo>
                    <a:pt x="185992" y="18573"/>
                    <a:pt x="190460" y="14530"/>
                    <a:pt x="194898" y="14256"/>
                  </a:cubicBezTo>
                  <a:cubicBezTo>
                    <a:pt x="196418" y="14165"/>
                    <a:pt x="197816" y="14135"/>
                    <a:pt x="199123" y="14165"/>
                  </a:cubicBezTo>
                  <a:cubicBezTo>
                    <a:pt x="207573" y="14439"/>
                    <a:pt x="214503" y="17266"/>
                    <a:pt x="221190" y="20001"/>
                  </a:cubicBezTo>
                  <a:cubicBezTo>
                    <a:pt x="227543" y="22585"/>
                    <a:pt x="234139" y="25260"/>
                    <a:pt x="242011" y="25716"/>
                  </a:cubicBezTo>
                  <a:cubicBezTo>
                    <a:pt x="242072" y="25716"/>
                    <a:pt x="242163" y="25807"/>
                    <a:pt x="242163" y="25868"/>
                  </a:cubicBezTo>
                  <a:cubicBezTo>
                    <a:pt x="242163" y="25959"/>
                    <a:pt x="242072" y="26020"/>
                    <a:pt x="242011" y="26020"/>
                  </a:cubicBezTo>
                  <a:cubicBezTo>
                    <a:pt x="234078" y="25564"/>
                    <a:pt x="227482" y="22889"/>
                    <a:pt x="221099" y="20305"/>
                  </a:cubicBezTo>
                  <a:cubicBezTo>
                    <a:pt x="214473" y="17600"/>
                    <a:pt x="207543" y="14773"/>
                    <a:pt x="199154" y="14530"/>
                  </a:cubicBezTo>
                  <a:cubicBezTo>
                    <a:pt x="197816" y="14469"/>
                    <a:pt x="196448" y="14530"/>
                    <a:pt x="194929" y="14591"/>
                  </a:cubicBezTo>
                  <a:cubicBezTo>
                    <a:pt x="190612" y="14864"/>
                    <a:pt x="186205" y="18877"/>
                    <a:pt x="181889" y="22767"/>
                  </a:cubicBezTo>
                  <a:cubicBezTo>
                    <a:pt x="177907" y="26384"/>
                    <a:pt x="174199" y="29758"/>
                    <a:pt x="170490" y="30396"/>
                  </a:cubicBezTo>
                  <a:cubicBezTo>
                    <a:pt x="160977" y="32007"/>
                    <a:pt x="144198" y="33983"/>
                    <a:pt x="139031" y="28907"/>
                  </a:cubicBezTo>
                  <a:cubicBezTo>
                    <a:pt x="138696" y="28573"/>
                    <a:pt x="138423" y="28208"/>
                    <a:pt x="138210" y="27782"/>
                  </a:cubicBezTo>
                  <a:cubicBezTo>
                    <a:pt x="135839" y="23254"/>
                    <a:pt x="130034" y="24257"/>
                    <a:pt x="123894" y="25320"/>
                  </a:cubicBezTo>
                  <a:cubicBezTo>
                    <a:pt x="118757" y="26171"/>
                    <a:pt x="113468" y="27083"/>
                    <a:pt x="109608" y="24956"/>
                  </a:cubicBezTo>
                  <a:cubicBezTo>
                    <a:pt x="106173" y="23071"/>
                    <a:pt x="103255" y="17904"/>
                    <a:pt x="100428" y="12889"/>
                  </a:cubicBezTo>
                  <a:cubicBezTo>
                    <a:pt x="96994" y="6718"/>
                    <a:pt x="93407" y="396"/>
                    <a:pt x="89091" y="730"/>
                  </a:cubicBezTo>
                  <a:cubicBezTo>
                    <a:pt x="83984" y="1095"/>
                    <a:pt x="79729" y="7539"/>
                    <a:pt x="75625" y="13709"/>
                  </a:cubicBezTo>
                  <a:cubicBezTo>
                    <a:pt x="73771" y="16506"/>
                    <a:pt x="71856" y="19393"/>
                    <a:pt x="69881" y="21703"/>
                  </a:cubicBezTo>
                  <a:cubicBezTo>
                    <a:pt x="67753" y="24196"/>
                    <a:pt x="65899" y="25685"/>
                    <a:pt x="64075" y="26445"/>
                  </a:cubicBezTo>
                  <a:cubicBezTo>
                    <a:pt x="58999" y="28542"/>
                    <a:pt x="47601" y="31126"/>
                    <a:pt x="38938" y="32950"/>
                  </a:cubicBezTo>
                  <a:cubicBezTo>
                    <a:pt x="31977" y="34439"/>
                    <a:pt x="26384" y="35199"/>
                    <a:pt x="21369" y="35412"/>
                  </a:cubicBezTo>
                  <a:cubicBezTo>
                    <a:pt x="14469" y="35655"/>
                    <a:pt x="8876" y="35807"/>
                    <a:pt x="4895" y="35807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4"/>
            <p:cNvSpPr/>
            <p:nvPr/>
          </p:nvSpPr>
          <p:spPr>
            <a:xfrm>
              <a:off x="387498" y="4278053"/>
              <a:ext cx="7094232" cy="1081966"/>
            </a:xfrm>
            <a:custGeom>
              <a:avLst/>
              <a:gdLst/>
              <a:ahLst/>
              <a:cxnLst/>
              <a:rect l="l" t="t" r="r" b="b"/>
              <a:pathLst>
                <a:path w="243349" h="37114" extrusionOk="0">
                  <a:moveTo>
                    <a:pt x="2645" y="37114"/>
                  </a:moveTo>
                  <a:cubicBezTo>
                    <a:pt x="1733" y="37114"/>
                    <a:pt x="882" y="37114"/>
                    <a:pt x="153" y="37083"/>
                  </a:cubicBezTo>
                  <a:cubicBezTo>
                    <a:pt x="92" y="37083"/>
                    <a:pt x="1" y="37023"/>
                    <a:pt x="1" y="36932"/>
                  </a:cubicBezTo>
                  <a:cubicBezTo>
                    <a:pt x="1" y="36871"/>
                    <a:pt x="92" y="36780"/>
                    <a:pt x="153" y="36780"/>
                  </a:cubicBezTo>
                  <a:cubicBezTo>
                    <a:pt x="3739" y="36962"/>
                    <a:pt x="11156" y="36658"/>
                    <a:pt x="21582" y="35959"/>
                  </a:cubicBezTo>
                  <a:cubicBezTo>
                    <a:pt x="26658" y="35594"/>
                    <a:pt x="32433" y="34773"/>
                    <a:pt x="39272" y="33375"/>
                  </a:cubicBezTo>
                  <a:cubicBezTo>
                    <a:pt x="48087" y="31582"/>
                    <a:pt x="59576" y="29029"/>
                    <a:pt x="64561" y="26992"/>
                  </a:cubicBezTo>
                  <a:cubicBezTo>
                    <a:pt x="66354" y="26232"/>
                    <a:pt x="68178" y="24712"/>
                    <a:pt x="70215" y="22159"/>
                  </a:cubicBezTo>
                  <a:cubicBezTo>
                    <a:pt x="72160" y="19758"/>
                    <a:pt x="74014" y="16749"/>
                    <a:pt x="75838" y="13861"/>
                  </a:cubicBezTo>
                  <a:cubicBezTo>
                    <a:pt x="79911" y="7387"/>
                    <a:pt x="84136" y="700"/>
                    <a:pt x="89303" y="305"/>
                  </a:cubicBezTo>
                  <a:cubicBezTo>
                    <a:pt x="93741" y="1"/>
                    <a:pt x="97115" y="6354"/>
                    <a:pt x="100702" y="13101"/>
                  </a:cubicBezTo>
                  <a:cubicBezTo>
                    <a:pt x="103468" y="18360"/>
                    <a:pt x="106325" y="23801"/>
                    <a:pt x="109699" y="25655"/>
                  </a:cubicBezTo>
                  <a:cubicBezTo>
                    <a:pt x="113468" y="27691"/>
                    <a:pt x="118787" y="26688"/>
                    <a:pt x="123954" y="25685"/>
                  </a:cubicBezTo>
                  <a:cubicBezTo>
                    <a:pt x="130337" y="24439"/>
                    <a:pt x="136417" y="23254"/>
                    <a:pt x="138757" y="28208"/>
                  </a:cubicBezTo>
                  <a:cubicBezTo>
                    <a:pt x="138970" y="28603"/>
                    <a:pt x="139213" y="28998"/>
                    <a:pt x="139517" y="29302"/>
                  </a:cubicBezTo>
                  <a:cubicBezTo>
                    <a:pt x="144623" y="34652"/>
                    <a:pt x="163226" y="32342"/>
                    <a:pt x="171037" y="31126"/>
                  </a:cubicBezTo>
                  <a:cubicBezTo>
                    <a:pt x="174624" y="30518"/>
                    <a:pt x="178393" y="26992"/>
                    <a:pt x="182344" y="23223"/>
                  </a:cubicBezTo>
                  <a:cubicBezTo>
                    <a:pt x="186630" y="19150"/>
                    <a:pt x="191098" y="14986"/>
                    <a:pt x="195506" y="14591"/>
                  </a:cubicBezTo>
                  <a:cubicBezTo>
                    <a:pt x="197026" y="14469"/>
                    <a:pt x="198424" y="14439"/>
                    <a:pt x="199792" y="14439"/>
                  </a:cubicBezTo>
                  <a:cubicBezTo>
                    <a:pt x="208485" y="14591"/>
                    <a:pt x="215506" y="17418"/>
                    <a:pt x="222345" y="20092"/>
                  </a:cubicBezTo>
                  <a:cubicBezTo>
                    <a:pt x="228698" y="22646"/>
                    <a:pt x="235324" y="25260"/>
                    <a:pt x="243197" y="25716"/>
                  </a:cubicBezTo>
                  <a:cubicBezTo>
                    <a:pt x="243288" y="25716"/>
                    <a:pt x="243349" y="25807"/>
                    <a:pt x="243349" y="25868"/>
                  </a:cubicBezTo>
                  <a:cubicBezTo>
                    <a:pt x="243349" y="25959"/>
                    <a:pt x="243288" y="26020"/>
                    <a:pt x="243197" y="26020"/>
                  </a:cubicBezTo>
                  <a:cubicBezTo>
                    <a:pt x="235263" y="25564"/>
                    <a:pt x="228668" y="22950"/>
                    <a:pt x="222284" y="20366"/>
                  </a:cubicBezTo>
                  <a:cubicBezTo>
                    <a:pt x="215476" y="17661"/>
                    <a:pt x="208454" y="14864"/>
                    <a:pt x="199822" y="14712"/>
                  </a:cubicBezTo>
                  <a:cubicBezTo>
                    <a:pt x="198485" y="14682"/>
                    <a:pt x="197086" y="14743"/>
                    <a:pt x="195567" y="14864"/>
                  </a:cubicBezTo>
                  <a:cubicBezTo>
                    <a:pt x="191281" y="15199"/>
                    <a:pt x="186873" y="19332"/>
                    <a:pt x="182557" y="23375"/>
                  </a:cubicBezTo>
                  <a:cubicBezTo>
                    <a:pt x="178575" y="27175"/>
                    <a:pt x="174776" y="30731"/>
                    <a:pt x="171098" y="31339"/>
                  </a:cubicBezTo>
                  <a:cubicBezTo>
                    <a:pt x="161402" y="32919"/>
                    <a:pt x="144350" y="34743"/>
                    <a:pt x="139365" y="29454"/>
                  </a:cubicBezTo>
                  <a:cubicBezTo>
                    <a:pt x="139031" y="29120"/>
                    <a:pt x="138757" y="28694"/>
                    <a:pt x="138575" y="28269"/>
                  </a:cubicBezTo>
                  <a:cubicBezTo>
                    <a:pt x="136295" y="23557"/>
                    <a:pt x="130337" y="24712"/>
                    <a:pt x="124046" y="25928"/>
                  </a:cubicBezTo>
                  <a:cubicBezTo>
                    <a:pt x="118848" y="26931"/>
                    <a:pt x="113498" y="27965"/>
                    <a:pt x="109608" y="25868"/>
                  </a:cubicBezTo>
                  <a:cubicBezTo>
                    <a:pt x="106173" y="23983"/>
                    <a:pt x="103285" y="18512"/>
                    <a:pt x="100489" y="13223"/>
                  </a:cubicBezTo>
                  <a:cubicBezTo>
                    <a:pt x="97115" y="6840"/>
                    <a:pt x="93619" y="274"/>
                    <a:pt x="89364" y="578"/>
                  </a:cubicBezTo>
                  <a:cubicBezTo>
                    <a:pt x="84318" y="943"/>
                    <a:pt x="80185" y="7600"/>
                    <a:pt x="76142" y="14013"/>
                  </a:cubicBezTo>
                  <a:cubicBezTo>
                    <a:pt x="74318" y="16901"/>
                    <a:pt x="72464" y="19940"/>
                    <a:pt x="70488" y="22342"/>
                  </a:cubicBezTo>
                  <a:cubicBezTo>
                    <a:pt x="68391" y="24925"/>
                    <a:pt x="66567" y="26475"/>
                    <a:pt x="64713" y="27235"/>
                  </a:cubicBezTo>
                  <a:cubicBezTo>
                    <a:pt x="59698" y="29333"/>
                    <a:pt x="48147" y="31886"/>
                    <a:pt x="39333" y="33649"/>
                  </a:cubicBezTo>
                  <a:cubicBezTo>
                    <a:pt x="32494" y="35017"/>
                    <a:pt x="26718" y="35868"/>
                    <a:pt x="21612" y="36232"/>
                  </a:cubicBezTo>
                  <a:cubicBezTo>
                    <a:pt x="15442" y="36658"/>
                    <a:pt x="7600" y="37114"/>
                    <a:pt x="2645" y="37114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4"/>
            <p:cNvSpPr/>
            <p:nvPr/>
          </p:nvSpPr>
          <p:spPr>
            <a:xfrm>
              <a:off x="351174" y="4285167"/>
              <a:ext cx="7131459" cy="1114733"/>
            </a:xfrm>
            <a:custGeom>
              <a:avLst/>
              <a:gdLst/>
              <a:ahLst/>
              <a:cxnLst/>
              <a:rect l="l" t="t" r="r" b="b"/>
              <a:pathLst>
                <a:path w="244626" h="38238" extrusionOk="0">
                  <a:moveTo>
                    <a:pt x="1399" y="38238"/>
                  </a:moveTo>
                  <a:lnTo>
                    <a:pt x="152" y="38238"/>
                  </a:lnTo>
                  <a:cubicBezTo>
                    <a:pt x="92" y="38238"/>
                    <a:pt x="0" y="38177"/>
                    <a:pt x="0" y="38086"/>
                  </a:cubicBezTo>
                  <a:cubicBezTo>
                    <a:pt x="0" y="38025"/>
                    <a:pt x="61" y="37995"/>
                    <a:pt x="152" y="37934"/>
                  </a:cubicBezTo>
                  <a:cubicBezTo>
                    <a:pt x="3678" y="38055"/>
                    <a:pt x="11399" y="37599"/>
                    <a:pt x="21825" y="36627"/>
                  </a:cubicBezTo>
                  <a:cubicBezTo>
                    <a:pt x="26992" y="36110"/>
                    <a:pt x="32980" y="35259"/>
                    <a:pt x="39636" y="33952"/>
                  </a:cubicBezTo>
                  <a:cubicBezTo>
                    <a:pt x="48573" y="32250"/>
                    <a:pt x="60245" y="29727"/>
                    <a:pt x="65169" y="27690"/>
                  </a:cubicBezTo>
                  <a:cubicBezTo>
                    <a:pt x="66993" y="26931"/>
                    <a:pt x="68786" y="25320"/>
                    <a:pt x="70792" y="22706"/>
                  </a:cubicBezTo>
                  <a:cubicBezTo>
                    <a:pt x="72677" y="20213"/>
                    <a:pt x="74561" y="17082"/>
                    <a:pt x="76324" y="14043"/>
                  </a:cubicBezTo>
                  <a:cubicBezTo>
                    <a:pt x="80336" y="7325"/>
                    <a:pt x="84440" y="365"/>
                    <a:pt x="89546" y="0"/>
                  </a:cubicBezTo>
                  <a:lnTo>
                    <a:pt x="89850" y="0"/>
                  </a:lnTo>
                  <a:cubicBezTo>
                    <a:pt x="94166" y="0"/>
                    <a:pt x="97388" y="6444"/>
                    <a:pt x="100762" y="13313"/>
                  </a:cubicBezTo>
                  <a:cubicBezTo>
                    <a:pt x="103498" y="18845"/>
                    <a:pt x="106355" y="24529"/>
                    <a:pt x="109729" y="26383"/>
                  </a:cubicBezTo>
                  <a:cubicBezTo>
                    <a:pt x="113498" y="28450"/>
                    <a:pt x="118878" y="27265"/>
                    <a:pt x="124136" y="26140"/>
                  </a:cubicBezTo>
                  <a:cubicBezTo>
                    <a:pt x="130672" y="24681"/>
                    <a:pt x="136872" y="23344"/>
                    <a:pt x="139152" y="28511"/>
                  </a:cubicBezTo>
                  <a:cubicBezTo>
                    <a:pt x="139334" y="28937"/>
                    <a:pt x="139608" y="29362"/>
                    <a:pt x="139912" y="29697"/>
                  </a:cubicBezTo>
                  <a:cubicBezTo>
                    <a:pt x="144927" y="35320"/>
                    <a:pt x="163803" y="33131"/>
                    <a:pt x="171675" y="31915"/>
                  </a:cubicBezTo>
                  <a:cubicBezTo>
                    <a:pt x="175262" y="31338"/>
                    <a:pt x="179062" y="27599"/>
                    <a:pt x="183104" y="23648"/>
                  </a:cubicBezTo>
                  <a:cubicBezTo>
                    <a:pt x="187390" y="19453"/>
                    <a:pt x="191797" y="15107"/>
                    <a:pt x="196205" y="14681"/>
                  </a:cubicBezTo>
                  <a:cubicBezTo>
                    <a:pt x="197664" y="14529"/>
                    <a:pt x="199062" y="14499"/>
                    <a:pt x="200551" y="14468"/>
                  </a:cubicBezTo>
                  <a:lnTo>
                    <a:pt x="200794" y="14468"/>
                  </a:lnTo>
                  <a:cubicBezTo>
                    <a:pt x="209609" y="14468"/>
                    <a:pt x="216752" y="17265"/>
                    <a:pt x="223652" y="20000"/>
                  </a:cubicBezTo>
                  <a:cubicBezTo>
                    <a:pt x="229974" y="22523"/>
                    <a:pt x="236570" y="25107"/>
                    <a:pt x="244473" y="25532"/>
                  </a:cubicBezTo>
                  <a:cubicBezTo>
                    <a:pt x="244534" y="25532"/>
                    <a:pt x="244625" y="25593"/>
                    <a:pt x="244625" y="25684"/>
                  </a:cubicBezTo>
                  <a:cubicBezTo>
                    <a:pt x="244625" y="25745"/>
                    <a:pt x="244534" y="25836"/>
                    <a:pt x="244473" y="25836"/>
                  </a:cubicBezTo>
                  <a:cubicBezTo>
                    <a:pt x="236509" y="25380"/>
                    <a:pt x="229914" y="22797"/>
                    <a:pt x="223561" y="20274"/>
                  </a:cubicBezTo>
                  <a:cubicBezTo>
                    <a:pt x="216691" y="17569"/>
                    <a:pt x="209579" y="14772"/>
                    <a:pt x="200855" y="14772"/>
                  </a:cubicBezTo>
                  <a:lnTo>
                    <a:pt x="200582" y="14772"/>
                  </a:lnTo>
                  <a:cubicBezTo>
                    <a:pt x="199092" y="14772"/>
                    <a:pt x="197694" y="14833"/>
                    <a:pt x="196296" y="14985"/>
                  </a:cubicBezTo>
                  <a:cubicBezTo>
                    <a:pt x="191980" y="15411"/>
                    <a:pt x="187633" y="19696"/>
                    <a:pt x="183378" y="23891"/>
                  </a:cubicBezTo>
                  <a:cubicBezTo>
                    <a:pt x="179335" y="27873"/>
                    <a:pt x="175505" y="31611"/>
                    <a:pt x="171767" y="32189"/>
                  </a:cubicBezTo>
                  <a:cubicBezTo>
                    <a:pt x="163833" y="33405"/>
                    <a:pt x="144836" y="35624"/>
                    <a:pt x="139760" y="29879"/>
                  </a:cubicBezTo>
                  <a:cubicBezTo>
                    <a:pt x="139395" y="29514"/>
                    <a:pt x="139152" y="29089"/>
                    <a:pt x="138939" y="28633"/>
                  </a:cubicBezTo>
                  <a:cubicBezTo>
                    <a:pt x="136751" y="23678"/>
                    <a:pt x="130672" y="25016"/>
                    <a:pt x="124258" y="26414"/>
                  </a:cubicBezTo>
                  <a:cubicBezTo>
                    <a:pt x="118969" y="27569"/>
                    <a:pt x="113528" y="28785"/>
                    <a:pt x="109668" y="26657"/>
                  </a:cubicBezTo>
                  <a:cubicBezTo>
                    <a:pt x="106203" y="24742"/>
                    <a:pt x="103346" y="19028"/>
                    <a:pt x="100580" y="13465"/>
                  </a:cubicBezTo>
                  <a:cubicBezTo>
                    <a:pt x="97267" y="6869"/>
                    <a:pt x="93893" y="30"/>
                    <a:pt x="89637" y="334"/>
                  </a:cubicBezTo>
                  <a:cubicBezTo>
                    <a:pt x="84622" y="669"/>
                    <a:pt x="80549" y="7569"/>
                    <a:pt x="76598" y="14225"/>
                  </a:cubicBezTo>
                  <a:cubicBezTo>
                    <a:pt x="74804" y="17265"/>
                    <a:pt x="72950" y="20395"/>
                    <a:pt x="71005" y="22888"/>
                  </a:cubicBezTo>
                  <a:cubicBezTo>
                    <a:pt x="68968" y="25593"/>
                    <a:pt x="67145" y="27174"/>
                    <a:pt x="65290" y="27994"/>
                  </a:cubicBezTo>
                  <a:cubicBezTo>
                    <a:pt x="60366" y="30061"/>
                    <a:pt x="48634" y="32554"/>
                    <a:pt x="39697" y="34286"/>
                  </a:cubicBezTo>
                  <a:cubicBezTo>
                    <a:pt x="33010" y="35593"/>
                    <a:pt x="27022" y="36505"/>
                    <a:pt x="21855" y="36961"/>
                  </a:cubicBezTo>
                  <a:cubicBezTo>
                    <a:pt x="12493" y="37751"/>
                    <a:pt x="5320" y="38238"/>
                    <a:pt x="1399" y="38238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4"/>
            <p:cNvSpPr/>
            <p:nvPr/>
          </p:nvSpPr>
          <p:spPr>
            <a:xfrm>
              <a:off x="314850" y="4270969"/>
              <a:ext cx="7168658" cy="1168811"/>
            </a:xfrm>
            <a:custGeom>
              <a:avLst/>
              <a:gdLst/>
              <a:ahLst/>
              <a:cxnLst/>
              <a:rect l="l" t="t" r="r" b="b"/>
              <a:pathLst>
                <a:path w="245902" h="40093" extrusionOk="0">
                  <a:moveTo>
                    <a:pt x="669" y="40092"/>
                  </a:moveTo>
                  <a:lnTo>
                    <a:pt x="152" y="40092"/>
                  </a:lnTo>
                  <a:cubicBezTo>
                    <a:pt x="61" y="40092"/>
                    <a:pt x="0" y="40032"/>
                    <a:pt x="0" y="39941"/>
                  </a:cubicBezTo>
                  <a:cubicBezTo>
                    <a:pt x="0" y="39880"/>
                    <a:pt x="61" y="39789"/>
                    <a:pt x="152" y="39789"/>
                  </a:cubicBezTo>
                  <a:cubicBezTo>
                    <a:pt x="3678" y="39880"/>
                    <a:pt x="11703" y="39181"/>
                    <a:pt x="22067" y="37965"/>
                  </a:cubicBezTo>
                  <a:cubicBezTo>
                    <a:pt x="27569" y="37326"/>
                    <a:pt x="33770" y="36384"/>
                    <a:pt x="40031" y="35199"/>
                  </a:cubicBezTo>
                  <a:cubicBezTo>
                    <a:pt x="52585" y="32919"/>
                    <a:pt x="61977" y="30639"/>
                    <a:pt x="65807" y="28998"/>
                  </a:cubicBezTo>
                  <a:cubicBezTo>
                    <a:pt x="67631" y="28208"/>
                    <a:pt x="69454" y="26536"/>
                    <a:pt x="71369" y="23831"/>
                  </a:cubicBezTo>
                  <a:cubicBezTo>
                    <a:pt x="73284" y="21217"/>
                    <a:pt x="75108" y="17965"/>
                    <a:pt x="76901" y="14803"/>
                  </a:cubicBezTo>
                  <a:cubicBezTo>
                    <a:pt x="80762" y="7843"/>
                    <a:pt x="84804" y="669"/>
                    <a:pt x="89880" y="305"/>
                  </a:cubicBezTo>
                  <a:cubicBezTo>
                    <a:pt x="94257" y="1"/>
                    <a:pt x="97479" y="6901"/>
                    <a:pt x="100914" y="14135"/>
                  </a:cubicBezTo>
                  <a:cubicBezTo>
                    <a:pt x="103650" y="19910"/>
                    <a:pt x="106446" y="25928"/>
                    <a:pt x="109820" y="27782"/>
                  </a:cubicBezTo>
                  <a:cubicBezTo>
                    <a:pt x="113589" y="29849"/>
                    <a:pt x="119060" y="28512"/>
                    <a:pt x="124379" y="27205"/>
                  </a:cubicBezTo>
                  <a:cubicBezTo>
                    <a:pt x="131066" y="25594"/>
                    <a:pt x="137389" y="24074"/>
                    <a:pt x="139577" y="29454"/>
                  </a:cubicBezTo>
                  <a:cubicBezTo>
                    <a:pt x="139790" y="29910"/>
                    <a:pt x="140003" y="30305"/>
                    <a:pt x="140307" y="30670"/>
                  </a:cubicBezTo>
                  <a:cubicBezTo>
                    <a:pt x="145200" y="36567"/>
                    <a:pt x="164350" y="34469"/>
                    <a:pt x="172374" y="33284"/>
                  </a:cubicBezTo>
                  <a:cubicBezTo>
                    <a:pt x="176022" y="32767"/>
                    <a:pt x="179821" y="28846"/>
                    <a:pt x="183894" y="24743"/>
                  </a:cubicBezTo>
                  <a:cubicBezTo>
                    <a:pt x="188150" y="20427"/>
                    <a:pt x="192557" y="15898"/>
                    <a:pt x="196904" y="15411"/>
                  </a:cubicBezTo>
                  <a:cubicBezTo>
                    <a:pt x="198423" y="15199"/>
                    <a:pt x="199913" y="15138"/>
                    <a:pt x="201281" y="15107"/>
                  </a:cubicBezTo>
                  <a:cubicBezTo>
                    <a:pt x="210460" y="14955"/>
                    <a:pt x="217725" y="17752"/>
                    <a:pt x="224837" y="20487"/>
                  </a:cubicBezTo>
                  <a:cubicBezTo>
                    <a:pt x="231190" y="22949"/>
                    <a:pt x="237755" y="25503"/>
                    <a:pt x="245749" y="25928"/>
                  </a:cubicBezTo>
                  <a:cubicBezTo>
                    <a:pt x="245810" y="25928"/>
                    <a:pt x="245901" y="25989"/>
                    <a:pt x="245901" y="26080"/>
                  </a:cubicBezTo>
                  <a:cubicBezTo>
                    <a:pt x="245901" y="26141"/>
                    <a:pt x="245810" y="26232"/>
                    <a:pt x="245749" y="26232"/>
                  </a:cubicBezTo>
                  <a:cubicBezTo>
                    <a:pt x="237725" y="25807"/>
                    <a:pt x="231160" y="23253"/>
                    <a:pt x="224776" y="20791"/>
                  </a:cubicBezTo>
                  <a:cubicBezTo>
                    <a:pt x="217694" y="18056"/>
                    <a:pt x="210399" y="15259"/>
                    <a:pt x="201311" y="15442"/>
                  </a:cubicBezTo>
                  <a:cubicBezTo>
                    <a:pt x="199943" y="15472"/>
                    <a:pt x="198484" y="15563"/>
                    <a:pt x="196964" y="15746"/>
                  </a:cubicBezTo>
                  <a:cubicBezTo>
                    <a:pt x="192709" y="16232"/>
                    <a:pt x="188332" y="20670"/>
                    <a:pt x="184077" y="25016"/>
                  </a:cubicBezTo>
                  <a:cubicBezTo>
                    <a:pt x="180004" y="29180"/>
                    <a:pt x="176143" y="33102"/>
                    <a:pt x="172405" y="33649"/>
                  </a:cubicBezTo>
                  <a:cubicBezTo>
                    <a:pt x="164350" y="34804"/>
                    <a:pt x="145048" y="36901"/>
                    <a:pt x="140064" y="30913"/>
                  </a:cubicBezTo>
                  <a:cubicBezTo>
                    <a:pt x="139729" y="30518"/>
                    <a:pt x="139516" y="30062"/>
                    <a:pt x="139304" y="29606"/>
                  </a:cubicBezTo>
                  <a:cubicBezTo>
                    <a:pt x="137176" y="24439"/>
                    <a:pt x="131006" y="25959"/>
                    <a:pt x="124471" y="27509"/>
                  </a:cubicBezTo>
                  <a:cubicBezTo>
                    <a:pt x="119091" y="28816"/>
                    <a:pt x="113589" y="30153"/>
                    <a:pt x="109729" y="28056"/>
                  </a:cubicBezTo>
                  <a:cubicBezTo>
                    <a:pt x="106233" y="26141"/>
                    <a:pt x="103406" y="20153"/>
                    <a:pt x="100671" y="14287"/>
                  </a:cubicBezTo>
                  <a:cubicBezTo>
                    <a:pt x="97449" y="7448"/>
                    <a:pt x="94136" y="365"/>
                    <a:pt x="89911" y="669"/>
                  </a:cubicBezTo>
                  <a:cubicBezTo>
                    <a:pt x="84987" y="1004"/>
                    <a:pt x="81005" y="8116"/>
                    <a:pt x="77144" y="14986"/>
                  </a:cubicBezTo>
                  <a:cubicBezTo>
                    <a:pt x="75382" y="18177"/>
                    <a:pt x="73558" y="21430"/>
                    <a:pt x="71643" y="24074"/>
                  </a:cubicBezTo>
                  <a:cubicBezTo>
                    <a:pt x="69667" y="26810"/>
                    <a:pt x="67813" y="28512"/>
                    <a:pt x="65959" y="29302"/>
                  </a:cubicBezTo>
                  <a:cubicBezTo>
                    <a:pt x="62099" y="30943"/>
                    <a:pt x="52737" y="33223"/>
                    <a:pt x="40153" y="35503"/>
                  </a:cubicBezTo>
                  <a:cubicBezTo>
                    <a:pt x="33891" y="36688"/>
                    <a:pt x="27691" y="37630"/>
                    <a:pt x="22189" y="38269"/>
                  </a:cubicBezTo>
                  <a:cubicBezTo>
                    <a:pt x="12189" y="39424"/>
                    <a:pt x="4468" y="40092"/>
                    <a:pt x="669" y="40092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4"/>
            <p:cNvSpPr/>
            <p:nvPr/>
          </p:nvSpPr>
          <p:spPr>
            <a:xfrm>
              <a:off x="277622" y="4270095"/>
              <a:ext cx="7205886" cy="1209566"/>
            </a:xfrm>
            <a:custGeom>
              <a:avLst/>
              <a:gdLst/>
              <a:ahLst/>
              <a:cxnLst/>
              <a:rect l="l" t="t" r="r" b="b"/>
              <a:pathLst>
                <a:path w="247179" h="41491" extrusionOk="0">
                  <a:moveTo>
                    <a:pt x="244" y="41490"/>
                  </a:moveTo>
                  <a:lnTo>
                    <a:pt x="153" y="41490"/>
                  </a:lnTo>
                  <a:cubicBezTo>
                    <a:pt x="92" y="41490"/>
                    <a:pt x="1" y="41429"/>
                    <a:pt x="1" y="41338"/>
                  </a:cubicBezTo>
                  <a:cubicBezTo>
                    <a:pt x="1" y="41278"/>
                    <a:pt x="92" y="41186"/>
                    <a:pt x="153" y="41186"/>
                  </a:cubicBezTo>
                  <a:lnTo>
                    <a:pt x="244" y="41186"/>
                  </a:lnTo>
                  <a:cubicBezTo>
                    <a:pt x="9818" y="41186"/>
                    <a:pt x="56324" y="34439"/>
                    <a:pt x="66446" y="30001"/>
                  </a:cubicBezTo>
                  <a:cubicBezTo>
                    <a:pt x="70610" y="28177"/>
                    <a:pt x="74075" y="21642"/>
                    <a:pt x="77388" y="15289"/>
                  </a:cubicBezTo>
                  <a:cubicBezTo>
                    <a:pt x="81188" y="8055"/>
                    <a:pt x="85139" y="608"/>
                    <a:pt x="90185" y="304"/>
                  </a:cubicBezTo>
                  <a:cubicBezTo>
                    <a:pt x="94562" y="0"/>
                    <a:pt x="97662" y="7143"/>
                    <a:pt x="101006" y="14651"/>
                  </a:cubicBezTo>
                  <a:cubicBezTo>
                    <a:pt x="103711" y="20730"/>
                    <a:pt x="106477" y="26992"/>
                    <a:pt x="109881" y="28815"/>
                  </a:cubicBezTo>
                  <a:cubicBezTo>
                    <a:pt x="113650" y="30852"/>
                    <a:pt x="119243" y="29393"/>
                    <a:pt x="124593" y="27934"/>
                  </a:cubicBezTo>
                  <a:cubicBezTo>
                    <a:pt x="131401" y="26141"/>
                    <a:pt x="137815" y="24438"/>
                    <a:pt x="139942" y="30062"/>
                  </a:cubicBezTo>
                  <a:cubicBezTo>
                    <a:pt x="142921" y="37934"/>
                    <a:pt x="166022" y="35350"/>
                    <a:pt x="173043" y="34408"/>
                  </a:cubicBezTo>
                  <a:cubicBezTo>
                    <a:pt x="176691" y="33891"/>
                    <a:pt x="180521" y="29788"/>
                    <a:pt x="184624" y="25502"/>
                  </a:cubicBezTo>
                  <a:cubicBezTo>
                    <a:pt x="188879" y="21034"/>
                    <a:pt x="193256" y="16353"/>
                    <a:pt x="197633" y="15806"/>
                  </a:cubicBezTo>
                  <a:cubicBezTo>
                    <a:pt x="209214" y="14286"/>
                    <a:pt x="217755" y="17569"/>
                    <a:pt x="226084" y="20669"/>
                  </a:cubicBezTo>
                  <a:cubicBezTo>
                    <a:pt x="232467" y="23101"/>
                    <a:pt x="239032" y="25593"/>
                    <a:pt x="247026" y="25989"/>
                  </a:cubicBezTo>
                  <a:cubicBezTo>
                    <a:pt x="247087" y="25989"/>
                    <a:pt x="247178" y="26080"/>
                    <a:pt x="247178" y="26141"/>
                  </a:cubicBezTo>
                  <a:cubicBezTo>
                    <a:pt x="247178" y="26232"/>
                    <a:pt x="247087" y="26293"/>
                    <a:pt x="247026" y="26293"/>
                  </a:cubicBezTo>
                  <a:lnTo>
                    <a:pt x="247026" y="26293"/>
                  </a:lnTo>
                  <a:cubicBezTo>
                    <a:pt x="238972" y="25897"/>
                    <a:pt x="232376" y="23375"/>
                    <a:pt x="225962" y="20943"/>
                  </a:cubicBezTo>
                  <a:cubicBezTo>
                    <a:pt x="217330" y="17691"/>
                    <a:pt x="209184" y="14560"/>
                    <a:pt x="197664" y="16080"/>
                  </a:cubicBezTo>
                  <a:cubicBezTo>
                    <a:pt x="193408" y="16657"/>
                    <a:pt x="189031" y="21247"/>
                    <a:pt x="184837" y="25685"/>
                  </a:cubicBezTo>
                  <a:cubicBezTo>
                    <a:pt x="180703" y="30031"/>
                    <a:pt x="176843" y="34165"/>
                    <a:pt x="173074" y="34651"/>
                  </a:cubicBezTo>
                  <a:cubicBezTo>
                    <a:pt x="166022" y="35654"/>
                    <a:pt x="142769" y="38238"/>
                    <a:pt x="139669" y="30183"/>
                  </a:cubicBezTo>
                  <a:cubicBezTo>
                    <a:pt x="137632" y="24773"/>
                    <a:pt x="131310" y="26444"/>
                    <a:pt x="124684" y="28238"/>
                  </a:cubicBezTo>
                  <a:cubicBezTo>
                    <a:pt x="119243" y="29697"/>
                    <a:pt x="113650" y="31156"/>
                    <a:pt x="109790" y="29089"/>
                  </a:cubicBezTo>
                  <a:cubicBezTo>
                    <a:pt x="106294" y="27204"/>
                    <a:pt x="103468" y="20882"/>
                    <a:pt x="100762" y="14803"/>
                  </a:cubicBezTo>
                  <a:cubicBezTo>
                    <a:pt x="97632" y="7690"/>
                    <a:pt x="94379" y="365"/>
                    <a:pt x="90215" y="608"/>
                  </a:cubicBezTo>
                  <a:cubicBezTo>
                    <a:pt x="85321" y="912"/>
                    <a:pt x="81400" y="8298"/>
                    <a:pt x="77631" y="15472"/>
                  </a:cubicBezTo>
                  <a:cubicBezTo>
                    <a:pt x="74288" y="21824"/>
                    <a:pt x="70792" y="28420"/>
                    <a:pt x="66537" y="30305"/>
                  </a:cubicBezTo>
                  <a:cubicBezTo>
                    <a:pt x="56445" y="34712"/>
                    <a:pt x="9849" y="41490"/>
                    <a:pt x="244" y="4149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68300"/>
                  </a:schemeClr>
                </a:gs>
                <a:gs pos="100000">
                  <a:schemeClr val="accent1">
                    <a:alpha val="683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5" name="Google Shape;2895;p24"/>
          <p:cNvGrpSpPr/>
          <p:nvPr/>
        </p:nvGrpSpPr>
        <p:grpSpPr>
          <a:xfrm flipH="1">
            <a:off x="333886" y="383720"/>
            <a:ext cx="758683" cy="671207"/>
            <a:chOff x="8050274" y="232540"/>
            <a:chExt cx="758683" cy="671207"/>
          </a:xfrm>
        </p:grpSpPr>
        <p:sp>
          <p:nvSpPr>
            <p:cNvPr id="2896" name="Google Shape;2896;p24"/>
            <p:cNvSpPr/>
            <p:nvPr/>
          </p:nvSpPr>
          <p:spPr>
            <a:xfrm>
              <a:off x="8648874" y="334711"/>
              <a:ext cx="160083" cy="383697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4"/>
            <p:cNvSpPr/>
            <p:nvPr/>
          </p:nvSpPr>
          <p:spPr>
            <a:xfrm>
              <a:off x="8393174" y="701170"/>
              <a:ext cx="84518" cy="202577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1369" y="761"/>
                    <a:pt x="761" y="1338"/>
                    <a:pt x="1" y="1429"/>
                  </a:cubicBezTo>
                  <a:cubicBezTo>
                    <a:pt x="761" y="1551"/>
                    <a:pt x="1338" y="2128"/>
                    <a:pt x="1460" y="2888"/>
                  </a:cubicBezTo>
                  <a:cubicBezTo>
                    <a:pt x="1551" y="2128"/>
                    <a:pt x="2129" y="1551"/>
                    <a:pt x="2889" y="1429"/>
                  </a:cubicBezTo>
                  <a:cubicBezTo>
                    <a:pt x="2129" y="1338"/>
                    <a:pt x="1551" y="76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4"/>
            <p:cNvSpPr/>
            <p:nvPr/>
          </p:nvSpPr>
          <p:spPr>
            <a:xfrm>
              <a:off x="8050274" y="232540"/>
              <a:ext cx="84518" cy="202577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1369" y="761"/>
                    <a:pt x="761" y="1338"/>
                    <a:pt x="1" y="1429"/>
                  </a:cubicBezTo>
                  <a:cubicBezTo>
                    <a:pt x="761" y="1551"/>
                    <a:pt x="1338" y="2128"/>
                    <a:pt x="1460" y="2888"/>
                  </a:cubicBezTo>
                  <a:cubicBezTo>
                    <a:pt x="1551" y="2128"/>
                    <a:pt x="2129" y="1551"/>
                    <a:pt x="2889" y="1429"/>
                  </a:cubicBezTo>
                  <a:cubicBezTo>
                    <a:pt x="2129" y="1338"/>
                    <a:pt x="1551" y="76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25"/>
          <p:cNvSpPr/>
          <p:nvPr/>
        </p:nvSpPr>
        <p:spPr>
          <a:xfrm rot="-3629153">
            <a:off x="-1084653" y="1599152"/>
            <a:ext cx="2575559" cy="2574129"/>
          </a:xfrm>
          <a:custGeom>
            <a:avLst/>
            <a:gdLst/>
            <a:ahLst/>
            <a:cxnLst/>
            <a:rect l="l" t="t" r="r" b="b"/>
            <a:pathLst>
              <a:path w="54044" h="54014" extrusionOk="0">
                <a:moveTo>
                  <a:pt x="27022" y="0"/>
                </a:moveTo>
                <a:cubicBezTo>
                  <a:pt x="12098" y="0"/>
                  <a:pt x="0" y="12098"/>
                  <a:pt x="0" y="27022"/>
                </a:cubicBezTo>
                <a:cubicBezTo>
                  <a:pt x="0" y="41946"/>
                  <a:pt x="12098" y="54013"/>
                  <a:pt x="27022" y="54013"/>
                </a:cubicBezTo>
                <a:cubicBezTo>
                  <a:pt x="41947" y="54013"/>
                  <a:pt x="54044" y="41946"/>
                  <a:pt x="54044" y="27022"/>
                </a:cubicBezTo>
                <a:cubicBezTo>
                  <a:pt x="54044" y="12098"/>
                  <a:pt x="41947" y="0"/>
                  <a:pt x="27022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9460"/>
                </a:schemeClr>
              </a:gs>
              <a:gs pos="43000">
                <a:schemeClr val="accent2">
                  <a:alpha val="29460"/>
                </a:schemeClr>
              </a:gs>
              <a:gs pos="100000">
                <a:schemeClr val="lt2">
                  <a:alpha val="2946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1" name="Google Shape;2901;p25"/>
          <p:cNvGrpSpPr/>
          <p:nvPr/>
        </p:nvGrpSpPr>
        <p:grpSpPr>
          <a:xfrm>
            <a:off x="-1355926" y="-1783636"/>
            <a:ext cx="5176206" cy="5105116"/>
            <a:chOff x="1476175" y="1612225"/>
            <a:chExt cx="1993225" cy="1965850"/>
          </a:xfrm>
        </p:grpSpPr>
        <p:sp>
          <p:nvSpPr>
            <p:cNvPr id="2902" name="Google Shape;2902;p25"/>
            <p:cNvSpPr/>
            <p:nvPr/>
          </p:nvSpPr>
          <p:spPr>
            <a:xfrm>
              <a:off x="1774825" y="1692725"/>
              <a:ext cx="1346550" cy="181675"/>
            </a:xfrm>
            <a:custGeom>
              <a:avLst/>
              <a:gdLst/>
              <a:ahLst/>
              <a:cxnLst/>
              <a:rect l="l" t="t" r="r" b="b"/>
              <a:pathLst>
                <a:path w="53862" h="7267" extrusionOk="0">
                  <a:moveTo>
                    <a:pt x="27743" y="0"/>
                  </a:moveTo>
                  <a:cubicBezTo>
                    <a:pt x="27655" y="0"/>
                    <a:pt x="27566" y="1"/>
                    <a:pt x="27478" y="2"/>
                  </a:cubicBezTo>
                  <a:cubicBezTo>
                    <a:pt x="23010" y="93"/>
                    <a:pt x="18937" y="1765"/>
                    <a:pt x="14986" y="3376"/>
                  </a:cubicBezTo>
                  <a:cubicBezTo>
                    <a:pt x="11976" y="4653"/>
                    <a:pt x="8876" y="5929"/>
                    <a:pt x="5563" y="6507"/>
                  </a:cubicBezTo>
                  <a:cubicBezTo>
                    <a:pt x="3800" y="6811"/>
                    <a:pt x="2067" y="6963"/>
                    <a:pt x="244" y="7023"/>
                  </a:cubicBezTo>
                  <a:lnTo>
                    <a:pt x="0" y="7267"/>
                  </a:lnTo>
                  <a:cubicBezTo>
                    <a:pt x="1885" y="7175"/>
                    <a:pt x="3739" y="7023"/>
                    <a:pt x="5563" y="6689"/>
                  </a:cubicBezTo>
                  <a:cubicBezTo>
                    <a:pt x="8876" y="6112"/>
                    <a:pt x="11976" y="4835"/>
                    <a:pt x="15016" y="3589"/>
                  </a:cubicBezTo>
                  <a:cubicBezTo>
                    <a:pt x="18937" y="1947"/>
                    <a:pt x="23010" y="276"/>
                    <a:pt x="27448" y="184"/>
                  </a:cubicBezTo>
                  <a:cubicBezTo>
                    <a:pt x="27535" y="183"/>
                    <a:pt x="27623" y="182"/>
                    <a:pt x="27710" y="182"/>
                  </a:cubicBezTo>
                  <a:cubicBezTo>
                    <a:pt x="31686" y="182"/>
                    <a:pt x="35429" y="1519"/>
                    <a:pt x="38998" y="2768"/>
                  </a:cubicBezTo>
                  <a:cubicBezTo>
                    <a:pt x="41764" y="3771"/>
                    <a:pt x="44652" y="4805"/>
                    <a:pt x="47691" y="5200"/>
                  </a:cubicBezTo>
                  <a:cubicBezTo>
                    <a:pt x="49155" y="5393"/>
                    <a:pt x="50604" y="5496"/>
                    <a:pt x="52059" y="5496"/>
                  </a:cubicBezTo>
                  <a:cubicBezTo>
                    <a:pt x="52658" y="5496"/>
                    <a:pt x="53258" y="5478"/>
                    <a:pt x="53862" y="5443"/>
                  </a:cubicBezTo>
                  <a:cubicBezTo>
                    <a:pt x="53770" y="5412"/>
                    <a:pt x="53710" y="5321"/>
                    <a:pt x="53618" y="5261"/>
                  </a:cubicBezTo>
                  <a:cubicBezTo>
                    <a:pt x="53164" y="5275"/>
                    <a:pt x="52709" y="5282"/>
                    <a:pt x="52255" y="5282"/>
                  </a:cubicBezTo>
                  <a:cubicBezTo>
                    <a:pt x="50735" y="5282"/>
                    <a:pt x="49219" y="5198"/>
                    <a:pt x="47722" y="4987"/>
                  </a:cubicBezTo>
                  <a:cubicBezTo>
                    <a:pt x="44743" y="4561"/>
                    <a:pt x="41886" y="3589"/>
                    <a:pt x="39120" y="2586"/>
                  </a:cubicBezTo>
                  <a:cubicBezTo>
                    <a:pt x="35491" y="1337"/>
                    <a:pt x="31746" y="0"/>
                    <a:pt x="27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1830300" y="1679600"/>
              <a:ext cx="1224975" cy="145400"/>
            </a:xfrm>
            <a:custGeom>
              <a:avLst/>
              <a:gdLst/>
              <a:ahLst/>
              <a:cxnLst/>
              <a:rect l="l" t="t" r="r" b="b"/>
              <a:pathLst>
                <a:path w="48999" h="5816" extrusionOk="0">
                  <a:moveTo>
                    <a:pt x="25071" y="0"/>
                  </a:moveTo>
                  <a:cubicBezTo>
                    <a:pt x="24840" y="0"/>
                    <a:pt x="24609" y="3"/>
                    <a:pt x="24378" y="10"/>
                  </a:cubicBezTo>
                  <a:cubicBezTo>
                    <a:pt x="20274" y="102"/>
                    <a:pt x="16475" y="1409"/>
                    <a:pt x="12797" y="2685"/>
                  </a:cubicBezTo>
                  <a:cubicBezTo>
                    <a:pt x="9879" y="3719"/>
                    <a:pt x="6839" y="4752"/>
                    <a:pt x="3678" y="5208"/>
                  </a:cubicBezTo>
                  <a:cubicBezTo>
                    <a:pt x="2554" y="5360"/>
                    <a:pt x="1399" y="5482"/>
                    <a:pt x="243" y="5573"/>
                  </a:cubicBezTo>
                  <a:cubicBezTo>
                    <a:pt x="183" y="5664"/>
                    <a:pt x="61" y="5725"/>
                    <a:pt x="0" y="5816"/>
                  </a:cubicBezTo>
                  <a:cubicBezTo>
                    <a:pt x="1247" y="5694"/>
                    <a:pt x="2493" y="5542"/>
                    <a:pt x="3709" y="5390"/>
                  </a:cubicBezTo>
                  <a:cubicBezTo>
                    <a:pt x="6900" y="4965"/>
                    <a:pt x="9940" y="3901"/>
                    <a:pt x="12858" y="2898"/>
                  </a:cubicBezTo>
                  <a:cubicBezTo>
                    <a:pt x="16566" y="1621"/>
                    <a:pt x="20305" y="314"/>
                    <a:pt x="24408" y="193"/>
                  </a:cubicBezTo>
                  <a:cubicBezTo>
                    <a:pt x="24644" y="186"/>
                    <a:pt x="24880" y="182"/>
                    <a:pt x="25115" y="182"/>
                  </a:cubicBezTo>
                  <a:cubicBezTo>
                    <a:pt x="28874" y="182"/>
                    <a:pt x="32502" y="1071"/>
                    <a:pt x="36050" y="1986"/>
                  </a:cubicBezTo>
                  <a:cubicBezTo>
                    <a:pt x="38937" y="2685"/>
                    <a:pt x="41916" y="3415"/>
                    <a:pt x="44986" y="3688"/>
                  </a:cubicBezTo>
                  <a:cubicBezTo>
                    <a:pt x="46323" y="3810"/>
                    <a:pt x="47661" y="3840"/>
                    <a:pt x="48998" y="3840"/>
                  </a:cubicBezTo>
                  <a:cubicBezTo>
                    <a:pt x="48846" y="3810"/>
                    <a:pt x="48785" y="3719"/>
                    <a:pt x="48664" y="3658"/>
                  </a:cubicBezTo>
                  <a:cubicBezTo>
                    <a:pt x="47418" y="3658"/>
                    <a:pt x="46171" y="3597"/>
                    <a:pt x="44956" y="3506"/>
                  </a:cubicBezTo>
                  <a:cubicBezTo>
                    <a:pt x="41916" y="3232"/>
                    <a:pt x="38937" y="2503"/>
                    <a:pt x="36050" y="1773"/>
                  </a:cubicBezTo>
                  <a:cubicBezTo>
                    <a:pt x="32496" y="914"/>
                    <a:pt x="28862" y="0"/>
                    <a:pt x="25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2344750" y="3573500"/>
              <a:ext cx="258375" cy="4575"/>
            </a:xfrm>
            <a:custGeom>
              <a:avLst/>
              <a:gdLst/>
              <a:ahLst/>
              <a:cxnLst/>
              <a:rect l="l" t="t" r="r" b="b"/>
              <a:pathLst>
                <a:path w="10335" h="183" extrusionOk="0">
                  <a:moveTo>
                    <a:pt x="0" y="0"/>
                  </a:moveTo>
                  <a:cubicBezTo>
                    <a:pt x="669" y="91"/>
                    <a:pt x="1307" y="152"/>
                    <a:pt x="1946" y="182"/>
                  </a:cubicBezTo>
                  <a:lnTo>
                    <a:pt x="8389" y="182"/>
                  </a:lnTo>
                  <a:cubicBezTo>
                    <a:pt x="9058" y="152"/>
                    <a:pt x="9696" y="91"/>
                    <a:pt x="10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2203400" y="3464075"/>
              <a:ext cx="740175" cy="85875"/>
            </a:xfrm>
            <a:custGeom>
              <a:avLst/>
              <a:gdLst/>
              <a:ahLst/>
              <a:cxnLst/>
              <a:rect l="l" t="t" r="r" b="b"/>
              <a:pathLst>
                <a:path w="29607" h="3435" extrusionOk="0">
                  <a:moveTo>
                    <a:pt x="29606" y="0"/>
                  </a:moveTo>
                  <a:cubicBezTo>
                    <a:pt x="29028" y="0"/>
                    <a:pt x="28512" y="0"/>
                    <a:pt x="27934" y="61"/>
                  </a:cubicBezTo>
                  <a:cubicBezTo>
                    <a:pt x="23800" y="243"/>
                    <a:pt x="19575" y="912"/>
                    <a:pt x="15533" y="1581"/>
                  </a:cubicBezTo>
                  <a:cubicBezTo>
                    <a:pt x="11825" y="2189"/>
                    <a:pt x="7964" y="2827"/>
                    <a:pt x="4165" y="3040"/>
                  </a:cubicBezTo>
                  <a:cubicBezTo>
                    <a:pt x="2827" y="3131"/>
                    <a:pt x="1399" y="3192"/>
                    <a:pt x="1" y="3252"/>
                  </a:cubicBezTo>
                  <a:cubicBezTo>
                    <a:pt x="213" y="3313"/>
                    <a:pt x="457" y="3344"/>
                    <a:pt x="669" y="3435"/>
                  </a:cubicBezTo>
                  <a:cubicBezTo>
                    <a:pt x="1855" y="3404"/>
                    <a:pt x="3040" y="3313"/>
                    <a:pt x="4165" y="3252"/>
                  </a:cubicBezTo>
                  <a:cubicBezTo>
                    <a:pt x="7964" y="3009"/>
                    <a:pt x="11855" y="2371"/>
                    <a:pt x="15563" y="1763"/>
                  </a:cubicBezTo>
                  <a:cubicBezTo>
                    <a:pt x="19636" y="1125"/>
                    <a:pt x="23831" y="426"/>
                    <a:pt x="27965" y="243"/>
                  </a:cubicBezTo>
                  <a:cubicBezTo>
                    <a:pt x="28390" y="243"/>
                    <a:pt x="28785" y="213"/>
                    <a:pt x="29211" y="213"/>
                  </a:cubicBezTo>
                  <a:cubicBezTo>
                    <a:pt x="29332" y="122"/>
                    <a:pt x="29484" y="61"/>
                    <a:pt x="29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2119825" y="3375525"/>
              <a:ext cx="946075" cy="146325"/>
            </a:xfrm>
            <a:custGeom>
              <a:avLst/>
              <a:gdLst/>
              <a:ahLst/>
              <a:cxnLst/>
              <a:rect l="l" t="t" r="r" b="b"/>
              <a:pathLst>
                <a:path w="37843" h="5853" extrusionOk="0">
                  <a:moveTo>
                    <a:pt x="32690" y="0"/>
                  </a:moveTo>
                  <a:cubicBezTo>
                    <a:pt x="31791" y="0"/>
                    <a:pt x="30902" y="34"/>
                    <a:pt x="30031" y="107"/>
                  </a:cubicBezTo>
                  <a:cubicBezTo>
                    <a:pt x="26080" y="442"/>
                    <a:pt x="22159" y="1536"/>
                    <a:pt x="18329" y="2630"/>
                  </a:cubicBezTo>
                  <a:cubicBezTo>
                    <a:pt x="14833" y="3633"/>
                    <a:pt x="11216" y="4667"/>
                    <a:pt x="7629" y="5062"/>
                  </a:cubicBezTo>
                  <a:cubicBezTo>
                    <a:pt x="5137" y="5366"/>
                    <a:pt x="2584" y="5579"/>
                    <a:pt x="0" y="5670"/>
                  </a:cubicBezTo>
                  <a:cubicBezTo>
                    <a:pt x="152" y="5761"/>
                    <a:pt x="334" y="5791"/>
                    <a:pt x="486" y="5852"/>
                  </a:cubicBezTo>
                  <a:cubicBezTo>
                    <a:pt x="2888" y="5761"/>
                    <a:pt x="5289" y="5548"/>
                    <a:pt x="7629" y="5305"/>
                  </a:cubicBezTo>
                  <a:cubicBezTo>
                    <a:pt x="11246" y="4880"/>
                    <a:pt x="14864" y="3846"/>
                    <a:pt x="18359" y="2813"/>
                  </a:cubicBezTo>
                  <a:cubicBezTo>
                    <a:pt x="22159" y="1718"/>
                    <a:pt x="26080" y="624"/>
                    <a:pt x="29970" y="290"/>
                  </a:cubicBezTo>
                  <a:cubicBezTo>
                    <a:pt x="30834" y="227"/>
                    <a:pt x="31709" y="196"/>
                    <a:pt x="32590" y="196"/>
                  </a:cubicBezTo>
                  <a:cubicBezTo>
                    <a:pt x="34250" y="196"/>
                    <a:pt x="35931" y="304"/>
                    <a:pt x="37600" y="503"/>
                  </a:cubicBezTo>
                  <a:cubicBezTo>
                    <a:pt x="37691" y="442"/>
                    <a:pt x="37782" y="381"/>
                    <a:pt x="37843" y="320"/>
                  </a:cubicBezTo>
                  <a:cubicBezTo>
                    <a:pt x="36131" y="121"/>
                    <a:pt x="34394" y="0"/>
                    <a:pt x="32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2043825" y="3307975"/>
              <a:ext cx="1088950" cy="181950"/>
            </a:xfrm>
            <a:custGeom>
              <a:avLst/>
              <a:gdLst/>
              <a:ahLst/>
              <a:cxnLst/>
              <a:rect l="l" t="t" r="r" b="b"/>
              <a:pathLst>
                <a:path w="43558" h="7278" extrusionOk="0">
                  <a:moveTo>
                    <a:pt x="35324" y="0"/>
                  </a:moveTo>
                  <a:cubicBezTo>
                    <a:pt x="34192" y="0"/>
                    <a:pt x="33085" y="71"/>
                    <a:pt x="32007" y="226"/>
                  </a:cubicBezTo>
                  <a:cubicBezTo>
                    <a:pt x="28360" y="712"/>
                    <a:pt x="24712" y="1958"/>
                    <a:pt x="21186" y="3205"/>
                  </a:cubicBezTo>
                  <a:cubicBezTo>
                    <a:pt x="17812" y="4390"/>
                    <a:pt x="14317" y="5606"/>
                    <a:pt x="10791" y="6153"/>
                  </a:cubicBezTo>
                  <a:cubicBezTo>
                    <a:pt x="7204" y="6670"/>
                    <a:pt x="3618" y="6974"/>
                    <a:pt x="1" y="7095"/>
                  </a:cubicBezTo>
                  <a:cubicBezTo>
                    <a:pt x="152" y="7156"/>
                    <a:pt x="274" y="7217"/>
                    <a:pt x="426" y="7278"/>
                  </a:cubicBezTo>
                  <a:cubicBezTo>
                    <a:pt x="3861" y="7126"/>
                    <a:pt x="7356" y="6852"/>
                    <a:pt x="10821" y="6335"/>
                  </a:cubicBezTo>
                  <a:cubicBezTo>
                    <a:pt x="14347" y="5788"/>
                    <a:pt x="17904" y="4572"/>
                    <a:pt x="21277" y="3357"/>
                  </a:cubicBezTo>
                  <a:cubicBezTo>
                    <a:pt x="24773" y="2141"/>
                    <a:pt x="28390" y="864"/>
                    <a:pt x="32038" y="378"/>
                  </a:cubicBezTo>
                  <a:cubicBezTo>
                    <a:pt x="33091" y="223"/>
                    <a:pt x="34171" y="153"/>
                    <a:pt x="35273" y="153"/>
                  </a:cubicBezTo>
                  <a:cubicBezTo>
                    <a:pt x="37862" y="153"/>
                    <a:pt x="40573" y="541"/>
                    <a:pt x="43345" y="1138"/>
                  </a:cubicBezTo>
                  <a:cubicBezTo>
                    <a:pt x="43436" y="1077"/>
                    <a:pt x="43466" y="1016"/>
                    <a:pt x="43558" y="955"/>
                  </a:cubicBezTo>
                  <a:cubicBezTo>
                    <a:pt x="40729" y="381"/>
                    <a:pt x="37961" y="0"/>
                    <a:pt x="35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2008100" y="3252675"/>
              <a:ext cx="1168000" cy="219025"/>
            </a:xfrm>
            <a:custGeom>
              <a:avLst/>
              <a:gdLst/>
              <a:ahLst/>
              <a:cxnLst/>
              <a:rect l="l" t="t" r="r" b="b"/>
              <a:pathLst>
                <a:path w="46720" h="8761" extrusionOk="0">
                  <a:moveTo>
                    <a:pt x="36767" y="1"/>
                  </a:moveTo>
                  <a:cubicBezTo>
                    <a:pt x="35737" y="1"/>
                    <a:pt x="34726" y="70"/>
                    <a:pt x="33740" y="219"/>
                  </a:cubicBezTo>
                  <a:cubicBezTo>
                    <a:pt x="30001" y="796"/>
                    <a:pt x="26354" y="2195"/>
                    <a:pt x="22828" y="3593"/>
                  </a:cubicBezTo>
                  <a:cubicBezTo>
                    <a:pt x="19485" y="4900"/>
                    <a:pt x="16019" y="6268"/>
                    <a:pt x="12524" y="6876"/>
                  </a:cubicBezTo>
                  <a:cubicBezTo>
                    <a:pt x="9272" y="7453"/>
                    <a:pt x="4773" y="8122"/>
                    <a:pt x="1" y="8578"/>
                  </a:cubicBezTo>
                  <a:cubicBezTo>
                    <a:pt x="92" y="8669"/>
                    <a:pt x="214" y="8699"/>
                    <a:pt x="335" y="8760"/>
                  </a:cubicBezTo>
                  <a:cubicBezTo>
                    <a:pt x="4955" y="8304"/>
                    <a:pt x="9363" y="7635"/>
                    <a:pt x="12554" y="7088"/>
                  </a:cubicBezTo>
                  <a:cubicBezTo>
                    <a:pt x="16111" y="6480"/>
                    <a:pt x="19545" y="5113"/>
                    <a:pt x="22889" y="3836"/>
                  </a:cubicBezTo>
                  <a:cubicBezTo>
                    <a:pt x="26445" y="2468"/>
                    <a:pt x="30093" y="1009"/>
                    <a:pt x="33771" y="462"/>
                  </a:cubicBezTo>
                  <a:cubicBezTo>
                    <a:pt x="34769" y="309"/>
                    <a:pt x="35794" y="238"/>
                    <a:pt x="36841" y="238"/>
                  </a:cubicBezTo>
                  <a:cubicBezTo>
                    <a:pt x="39939" y="238"/>
                    <a:pt x="43228" y="853"/>
                    <a:pt x="46567" y="1739"/>
                  </a:cubicBezTo>
                  <a:lnTo>
                    <a:pt x="46719" y="1587"/>
                  </a:lnTo>
                  <a:cubicBezTo>
                    <a:pt x="43280" y="647"/>
                    <a:pt x="39928" y="1"/>
                    <a:pt x="36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1980000" y="3210025"/>
              <a:ext cx="1229525" cy="244950"/>
            </a:xfrm>
            <a:custGeom>
              <a:avLst/>
              <a:gdLst/>
              <a:ahLst/>
              <a:cxnLst/>
              <a:rect l="l" t="t" r="r" b="b"/>
              <a:pathLst>
                <a:path w="49181" h="9798" extrusionOk="0">
                  <a:moveTo>
                    <a:pt x="38469" y="1"/>
                  </a:moveTo>
                  <a:cubicBezTo>
                    <a:pt x="37526" y="1"/>
                    <a:pt x="36597" y="61"/>
                    <a:pt x="35685" y="192"/>
                  </a:cubicBezTo>
                  <a:cubicBezTo>
                    <a:pt x="31825" y="740"/>
                    <a:pt x="28025" y="2259"/>
                    <a:pt x="24347" y="3718"/>
                  </a:cubicBezTo>
                  <a:cubicBezTo>
                    <a:pt x="21004" y="5056"/>
                    <a:pt x="17508" y="6424"/>
                    <a:pt x="14043" y="7092"/>
                  </a:cubicBezTo>
                  <a:cubicBezTo>
                    <a:pt x="12675" y="7366"/>
                    <a:pt x="11247" y="7639"/>
                    <a:pt x="9879" y="7882"/>
                  </a:cubicBezTo>
                  <a:cubicBezTo>
                    <a:pt x="6627" y="8551"/>
                    <a:pt x="3283" y="9220"/>
                    <a:pt x="0" y="9645"/>
                  </a:cubicBezTo>
                  <a:cubicBezTo>
                    <a:pt x="122" y="9706"/>
                    <a:pt x="183" y="9767"/>
                    <a:pt x="304" y="9797"/>
                  </a:cubicBezTo>
                  <a:cubicBezTo>
                    <a:pt x="3496" y="9372"/>
                    <a:pt x="6779" y="8734"/>
                    <a:pt x="9909" y="8095"/>
                  </a:cubicBezTo>
                  <a:cubicBezTo>
                    <a:pt x="11277" y="7822"/>
                    <a:pt x="12706" y="7518"/>
                    <a:pt x="14073" y="7275"/>
                  </a:cubicBezTo>
                  <a:cubicBezTo>
                    <a:pt x="17599" y="6636"/>
                    <a:pt x="21064" y="5238"/>
                    <a:pt x="24438" y="3901"/>
                  </a:cubicBezTo>
                  <a:cubicBezTo>
                    <a:pt x="28086" y="2472"/>
                    <a:pt x="31885" y="952"/>
                    <a:pt x="35715" y="375"/>
                  </a:cubicBezTo>
                  <a:cubicBezTo>
                    <a:pt x="36631" y="241"/>
                    <a:pt x="37563" y="179"/>
                    <a:pt x="38508" y="179"/>
                  </a:cubicBezTo>
                  <a:cubicBezTo>
                    <a:pt x="41865" y="179"/>
                    <a:pt x="45400" y="956"/>
                    <a:pt x="49029" y="2047"/>
                  </a:cubicBezTo>
                  <a:cubicBezTo>
                    <a:pt x="49059" y="1955"/>
                    <a:pt x="49089" y="1925"/>
                    <a:pt x="49181" y="1895"/>
                  </a:cubicBezTo>
                  <a:cubicBezTo>
                    <a:pt x="45510" y="798"/>
                    <a:pt x="41895" y="1"/>
                    <a:pt x="38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1960225" y="3173975"/>
              <a:ext cx="1266025" cy="270350"/>
            </a:xfrm>
            <a:custGeom>
              <a:avLst/>
              <a:gdLst/>
              <a:ahLst/>
              <a:cxnLst/>
              <a:rect l="l" t="t" r="r" b="b"/>
              <a:pathLst>
                <a:path w="50641" h="10814" extrusionOk="0">
                  <a:moveTo>
                    <a:pt x="40375" y="1"/>
                  </a:moveTo>
                  <a:cubicBezTo>
                    <a:pt x="39495" y="1"/>
                    <a:pt x="38611" y="90"/>
                    <a:pt x="37722" y="297"/>
                  </a:cubicBezTo>
                  <a:cubicBezTo>
                    <a:pt x="34196" y="1087"/>
                    <a:pt x="30670" y="2334"/>
                    <a:pt x="27296" y="3519"/>
                  </a:cubicBezTo>
                  <a:cubicBezTo>
                    <a:pt x="23375" y="4887"/>
                    <a:pt x="19302" y="6285"/>
                    <a:pt x="15199" y="7106"/>
                  </a:cubicBezTo>
                  <a:cubicBezTo>
                    <a:pt x="13010" y="7501"/>
                    <a:pt x="10731" y="8109"/>
                    <a:pt x="8542" y="8717"/>
                  </a:cubicBezTo>
                  <a:cubicBezTo>
                    <a:pt x="5746" y="9476"/>
                    <a:pt x="2858" y="10236"/>
                    <a:pt x="1" y="10662"/>
                  </a:cubicBezTo>
                  <a:cubicBezTo>
                    <a:pt x="92" y="10692"/>
                    <a:pt x="183" y="10783"/>
                    <a:pt x="275" y="10814"/>
                  </a:cubicBezTo>
                  <a:cubicBezTo>
                    <a:pt x="3041" y="10388"/>
                    <a:pt x="5867" y="9628"/>
                    <a:pt x="8573" y="8929"/>
                  </a:cubicBezTo>
                  <a:cubicBezTo>
                    <a:pt x="10761" y="8352"/>
                    <a:pt x="13041" y="7714"/>
                    <a:pt x="15229" y="7288"/>
                  </a:cubicBezTo>
                  <a:cubicBezTo>
                    <a:pt x="19333" y="6498"/>
                    <a:pt x="23406" y="5069"/>
                    <a:pt x="27327" y="3701"/>
                  </a:cubicBezTo>
                  <a:cubicBezTo>
                    <a:pt x="30701" y="2546"/>
                    <a:pt x="34227" y="1270"/>
                    <a:pt x="37783" y="479"/>
                  </a:cubicBezTo>
                  <a:cubicBezTo>
                    <a:pt x="38648" y="282"/>
                    <a:pt x="39510" y="196"/>
                    <a:pt x="40368" y="196"/>
                  </a:cubicBezTo>
                  <a:cubicBezTo>
                    <a:pt x="43340" y="196"/>
                    <a:pt x="46267" y="1228"/>
                    <a:pt x="49120" y="2242"/>
                  </a:cubicBezTo>
                  <a:lnTo>
                    <a:pt x="50488" y="2698"/>
                  </a:lnTo>
                  <a:lnTo>
                    <a:pt x="50640" y="2516"/>
                  </a:lnTo>
                  <a:cubicBezTo>
                    <a:pt x="50184" y="2334"/>
                    <a:pt x="49698" y="2182"/>
                    <a:pt x="49212" y="2030"/>
                  </a:cubicBezTo>
                  <a:cubicBezTo>
                    <a:pt x="46321" y="1042"/>
                    <a:pt x="43375" y="1"/>
                    <a:pt x="40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1945050" y="3147275"/>
              <a:ext cx="1316900" cy="286425"/>
            </a:xfrm>
            <a:custGeom>
              <a:avLst/>
              <a:gdLst/>
              <a:ahLst/>
              <a:cxnLst/>
              <a:rect l="l" t="t" r="r" b="b"/>
              <a:pathLst>
                <a:path w="52676" h="11457" extrusionOk="0">
                  <a:moveTo>
                    <a:pt x="42889" y="1"/>
                  </a:moveTo>
                  <a:cubicBezTo>
                    <a:pt x="41883" y="1"/>
                    <a:pt x="40899" y="85"/>
                    <a:pt x="39940" y="271"/>
                  </a:cubicBezTo>
                  <a:cubicBezTo>
                    <a:pt x="36019" y="1031"/>
                    <a:pt x="32159" y="2246"/>
                    <a:pt x="28390" y="3402"/>
                  </a:cubicBezTo>
                  <a:cubicBezTo>
                    <a:pt x="24438" y="4617"/>
                    <a:pt x="20365" y="5924"/>
                    <a:pt x="16262" y="6684"/>
                  </a:cubicBezTo>
                  <a:cubicBezTo>
                    <a:pt x="13709" y="7171"/>
                    <a:pt x="11216" y="8052"/>
                    <a:pt x="8815" y="8873"/>
                  </a:cubicBezTo>
                  <a:cubicBezTo>
                    <a:pt x="6079" y="9845"/>
                    <a:pt x="3283" y="10848"/>
                    <a:pt x="365" y="11244"/>
                  </a:cubicBezTo>
                  <a:cubicBezTo>
                    <a:pt x="274" y="11244"/>
                    <a:pt x="122" y="11274"/>
                    <a:pt x="0" y="11274"/>
                  </a:cubicBezTo>
                  <a:cubicBezTo>
                    <a:pt x="61" y="11365"/>
                    <a:pt x="182" y="11396"/>
                    <a:pt x="274" y="11456"/>
                  </a:cubicBezTo>
                  <a:lnTo>
                    <a:pt x="365" y="11456"/>
                  </a:lnTo>
                  <a:cubicBezTo>
                    <a:pt x="3252" y="11092"/>
                    <a:pt x="6110" y="10058"/>
                    <a:pt x="8845" y="9116"/>
                  </a:cubicBezTo>
                  <a:cubicBezTo>
                    <a:pt x="11246" y="8265"/>
                    <a:pt x="13709" y="7414"/>
                    <a:pt x="16262" y="6897"/>
                  </a:cubicBezTo>
                  <a:cubicBezTo>
                    <a:pt x="20365" y="6137"/>
                    <a:pt x="24469" y="4861"/>
                    <a:pt x="28390" y="3645"/>
                  </a:cubicBezTo>
                  <a:cubicBezTo>
                    <a:pt x="32159" y="2459"/>
                    <a:pt x="36019" y="1243"/>
                    <a:pt x="39940" y="484"/>
                  </a:cubicBezTo>
                  <a:cubicBezTo>
                    <a:pt x="40900" y="295"/>
                    <a:pt x="41888" y="209"/>
                    <a:pt x="42898" y="209"/>
                  </a:cubicBezTo>
                  <a:cubicBezTo>
                    <a:pt x="45952" y="209"/>
                    <a:pt x="49212" y="991"/>
                    <a:pt x="52524" y="2064"/>
                  </a:cubicBezTo>
                  <a:cubicBezTo>
                    <a:pt x="52554" y="2003"/>
                    <a:pt x="52585" y="1973"/>
                    <a:pt x="52676" y="1882"/>
                  </a:cubicBezTo>
                  <a:cubicBezTo>
                    <a:pt x="49300" y="803"/>
                    <a:pt x="45994" y="1"/>
                    <a:pt x="42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1928325" y="3127850"/>
              <a:ext cx="1351100" cy="297475"/>
            </a:xfrm>
            <a:custGeom>
              <a:avLst/>
              <a:gdLst/>
              <a:ahLst/>
              <a:cxnLst/>
              <a:rect l="l" t="t" r="r" b="b"/>
              <a:pathLst>
                <a:path w="54044" h="11899" extrusionOk="0">
                  <a:moveTo>
                    <a:pt x="44976" y="0"/>
                  </a:moveTo>
                  <a:cubicBezTo>
                    <a:pt x="43778" y="0"/>
                    <a:pt x="42594" y="117"/>
                    <a:pt x="41430" y="379"/>
                  </a:cubicBezTo>
                  <a:cubicBezTo>
                    <a:pt x="38512" y="1078"/>
                    <a:pt x="35503" y="1838"/>
                    <a:pt x="32676" y="2568"/>
                  </a:cubicBezTo>
                  <a:cubicBezTo>
                    <a:pt x="27660" y="3814"/>
                    <a:pt x="22493" y="5090"/>
                    <a:pt x="17356" y="6154"/>
                  </a:cubicBezTo>
                  <a:cubicBezTo>
                    <a:pt x="14621" y="6732"/>
                    <a:pt x="12159" y="7796"/>
                    <a:pt x="9757" y="8829"/>
                  </a:cubicBezTo>
                  <a:cubicBezTo>
                    <a:pt x="7478" y="9802"/>
                    <a:pt x="5107" y="10805"/>
                    <a:pt x="2584" y="11382"/>
                  </a:cubicBezTo>
                  <a:cubicBezTo>
                    <a:pt x="1733" y="11565"/>
                    <a:pt x="851" y="11686"/>
                    <a:pt x="0" y="11717"/>
                  </a:cubicBezTo>
                  <a:cubicBezTo>
                    <a:pt x="61" y="11777"/>
                    <a:pt x="183" y="11838"/>
                    <a:pt x="244" y="11899"/>
                  </a:cubicBezTo>
                  <a:cubicBezTo>
                    <a:pt x="1064" y="11838"/>
                    <a:pt x="1824" y="11747"/>
                    <a:pt x="2614" y="11565"/>
                  </a:cubicBezTo>
                  <a:cubicBezTo>
                    <a:pt x="5168" y="10987"/>
                    <a:pt x="7508" y="10014"/>
                    <a:pt x="9818" y="9011"/>
                  </a:cubicBezTo>
                  <a:cubicBezTo>
                    <a:pt x="12219" y="7978"/>
                    <a:pt x="14681" y="6914"/>
                    <a:pt x="17387" y="6397"/>
                  </a:cubicBezTo>
                  <a:cubicBezTo>
                    <a:pt x="22524" y="5364"/>
                    <a:pt x="27691" y="4027"/>
                    <a:pt x="32706" y="2780"/>
                  </a:cubicBezTo>
                  <a:cubicBezTo>
                    <a:pt x="35594" y="2051"/>
                    <a:pt x="38542" y="1291"/>
                    <a:pt x="41490" y="622"/>
                  </a:cubicBezTo>
                  <a:cubicBezTo>
                    <a:pt x="42650" y="355"/>
                    <a:pt x="43830" y="236"/>
                    <a:pt x="45026" y="236"/>
                  </a:cubicBezTo>
                  <a:cubicBezTo>
                    <a:pt x="47908" y="236"/>
                    <a:pt x="50885" y="923"/>
                    <a:pt x="53892" y="1868"/>
                  </a:cubicBezTo>
                  <a:cubicBezTo>
                    <a:pt x="53983" y="1808"/>
                    <a:pt x="54014" y="1716"/>
                    <a:pt x="54044" y="1686"/>
                  </a:cubicBezTo>
                  <a:cubicBezTo>
                    <a:pt x="50992" y="712"/>
                    <a:pt x="47940" y="0"/>
                    <a:pt x="44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1909325" y="3111325"/>
              <a:ext cx="1387600" cy="301100"/>
            </a:xfrm>
            <a:custGeom>
              <a:avLst/>
              <a:gdLst/>
              <a:ahLst/>
              <a:cxnLst/>
              <a:rect l="l" t="t" r="r" b="b"/>
              <a:pathLst>
                <a:path w="55504" h="12044" extrusionOk="0">
                  <a:moveTo>
                    <a:pt x="47142" y="0"/>
                  </a:moveTo>
                  <a:cubicBezTo>
                    <a:pt x="46076" y="0"/>
                    <a:pt x="45012" y="87"/>
                    <a:pt x="43953" y="280"/>
                  </a:cubicBezTo>
                  <a:cubicBezTo>
                    <a:pt x="37782" y="1435"/>
                    <a:pt x="31551" y="2712"/>
                    <a:pt x="25533" y="3928"/>
                  </a:cubicBezTo>
                  <a:cubicBezTo>
                    <a:pt x="23162" y="4444"/>
                    <a:pt x="20822" y="4900"/>
                    <a:pt x="18481" y="5356"/>
                  </a:cubicBezTo>
                  <a:cubicBezTo>
                    <a:pt x="15593" y="5903"/>
                    <a:pt x="13162" y="7210"/>
                    <a:pt x="10821" y="8457"/>
                  </a:cubicBezTo>
                  <a:cubicBezTo>
                    <a:pt x="8754" y="9551"/>
                    <a:pt x="6627" y="10706"/>
                    <a:pt x="4195" y="11344"/>
                  </a:cubicBezTo>
                  <a:cubicBezTo>
                    <a:pt x="2827" y="11679"/>
                    <a:pt x="1429" y="11830"/>
                    <a:pt x="0" y="11830"/>
                  </a:cubicBezTo>
                  <a:cubicBezTo>
                    <a:pt x="92" y="11922"/>
                    <a:pt x="183" y="11982"/>
                    <a:pt x="304" y="12043"/>
                  </a:cubicBezTo>
                  <a:cubicBezTo>
                    <a:pt x="1672" y="12043"/>
                    <a:pt x="2949" y="11861"/>
                    <a:pt x="4286" y="11527"/>
                  </a:cubicBezTo>
                  <a:cubicBezTo>
                    <a:pt x="6748" y="10888"/>
                    <a:pt x="8876" y="9764"/>
                    <a:pt x="10973" y="8639"/>
                  </a:cubicBezTo>
                  <a:cubicBezTo>
                    <a:pt x="13283" y="7393"/>
                    <a:pt x="15715" y="6116"/>
                    <a:pt x="18572" y="5539"/>
                  </a:cubicBezTo>
                  <a:cubicBezTo>
                    <a:pt x="20913" y="5083"/>
                    <a:pt x="23284" y="4596"/>
                    <a:pt x="25594" y="4140"/>
                  </a:cubicBezTo>
                  <a:cubicBezTo>
                    <a:pt x="31642" y="2925"/>
                    <a:pt x="37874" y="1648"/>
                    <a:pt x="44013" y="493"/>
                  </a:cubicBezTo>
                  <a:cubicBezTo>
                    <a:pt x="45066" y="289"/>
                    <a:pt x="46123" y="199"/>
                    <a:pt x="47182" y="199"/>
                  </a:cubicBezTo>
                  <a:cubicBezTo>
                    <a:pt x="49917" y="199"/>
                    <a:pt x="52665" y="799"/>
                    <a:pt x="55381" y="1587"/>
                  </a:cubicBezTo>
                  <a:cubicBezTo>
                    <a:pt x="55381" y="1496"/>
                    <a:pt x="55473" y="1466"/>
                    <a:pt x="55503" y="1405"/>
                  </a:cubicBezTo>
                  <a:cubicBezTo>
                    <a:pt x="52733" y="591"/>
                    <a:pt x="49930" y="0"/>
                    <a:pt x="47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1881200" y="3094900"/>
              <a:ext cx="1430150" cy="300050"/>
            </a:xfrm>
            <a:custGeom>
              <a:avLst/>
              <a:gdLst/>
              <a:ahLst/>
              <a:cxnLst/>
              <a:rect l="l" t="t" r="r" b="b"/>
              <a:pathLst>
                <a:path w="57206" h="12002" extrusionOk="0">
                  <a:moveTo>
                    <a:pt x="49392" y="1"/>
                  </a:moveTo>
                  <a:cubicBezTo>
                    <a:pt x="48507" y="1"/>
                    <a:pt x="47616" y="56"/>
                    <a:pt x="46719" y="177"/>
                  </a:cubicBezTo>
                  <a:cubicBezTo>
                    <a:pt x="41096" y="998"/>
                    <a:pt x="35381" y="1971"/>
                    <a:pt x="29880" y="2882"/>
                  </a:cubicBezTo>
                  <a:cubicBezTo>
                    <a:pt x="26597" y="3430"/>
                    <a:pt x="23254" y="3977"/>
                    <a:pt x="19971" y="4524"/>
                  </a:cubicBezTo>
                  <a:cubicBezTo>
                    <a:pt x="16810" y="5010"/>
                    <a:pt x="14439" y="6560"/>
                    <a:pt x="12159" y="8080"/>
                  </a:cubicBezTo>
                  <a:cubicBezTo>
                    <a:pt x="10305" y="9296"/>
                    <a:pt x="8420" y="10573"/>
                    <a:pt x="6080" y="11272"/>
                  </a:cubicBezTo>
                  <a:cubicBezTo>
                    <a:pt x="4812" y="11654"/>
                    <a:pt x="3477" y="11823"/>
                    <a:pt x="2111" y="11823"/>
                  </a:cubicBezTo>
                  <a:cubicBezTo>
                    <a:pt x="1414" y="11823"/>
                    <a:pt x="709" y="11779"/>
                    <a:pt x="1" y="11697"/>
                  </a:cubicBezTo>
                  <a:lnTo>
                    <a:pt x="1" y="11697"/>
                  </a:lnTo>
                  <a:lnTo>
                    <a:pt x="366" y="11940"/>
                  </a:lnTo>
                  <a:cubicBezTo>
                    <a:pt x="973" y="12001"/>
                    <a:pt x="1581" y="12001"/>
                    <a:pt x="2189" y="12001"/>
                  </a:cubicBezTo>
                  <a:cubicBezTo>
                    <a:pt x="3557" y="12001"/>
                    <a:pt x="4925" y="11849"/>
                    <a:pt x="6202" y="11424"/>
                  </a:cubicBezTo>
                  <a:cubicBezTo>
                    <a:pt x="8572" y="10725"/>
                    <a:pt x="10487" y="9448"/>
                    <a:pt x="12372" y="8232"/>
                  </a:cubicBezTo>
                  <a:cubicBezTo>
                    <a:pt x="14591" y="6773"/>
                    <a:pt x="16962" y="5193"/>
                    <a:pt x="20062" y="4706"/>
                  </a:cubicBezTo>
                  <a:cubicBezTo>
                    <a:pt x="23375" y="4159"/>
                    <a:pt x="26719" y="3612"/>
                    <a:pt x="30001" y="3065"/>
                  </a:cubicBezTo>
                  <a:cubicBezTo>
                    <a:pt x="35503" y="2153"/>
                    <a:pt x="41187" y="1211"/>
                    <a:pt x="46810" y="360"/>
                  </a:cubicBezTo>
                  <a:cubicBezTo>
                    <a:pt x="47722" y="228"/>
                    <a:pt x="48622" y="170"/>
                    <a:pt x="49513" y="170"/>
                  </a:cubicBezTo>
                  <a:cubicBezTo>
                    <a:pt x="52127" y="170"/>
                    <a:pt x="54667" y="675"/>
                    <a:pt x="57206" y="1332"/>
                  </a:cubicBezTo>
                  <a:cubicBezTo>
                    <a:pt x="57114" y="1302"/>
                    <a:pt x="57145" y="1211"/>
                    <a:pt x="57206" y="1180"/>
                  </a:cubicBezTo>
                  <a:cubicBezTo>
                    <a:pt x="54652" y="496"/>
                    <a:pt x="52048" y="1"/>
                    <a:pt x="4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1841700" y="3076475"/>
              <a:ext cx="1483325" cy="297200"/>
            </a:xfrm>
            <a:custGeom>
              <a:avLst/>
              <a:gdLst/>
              <a:ahLst/>
              <a:cxnLst/>
              <a:rect l="l" t="t" r="r" b="b"/>
              <a:pathLst>
                <a:path w="59333" h="11888" extrusionOk="0">
                  <a:moveTo>
                    <a:pt x="52032" y="0"/>
                  </a:moveTo>
                  <a:cubicBezTo>
                    <a:pt x="51266" y="0"/>
                    <a:pt x="50489" y="39"/>
                    <a:pt x="49697" y="124"/>
                  </a:cubicBezTo>
                  <a:cubicBezTo>
                    <a:pt x="39697" y="1218"/>
                    <a:pt x="29514" y="2677"/>
                    <a:pt x="21794" y="3771"/>
                  </a:cubicBezTo>
                  <a:cubicBezTo>
                    <a:pt x="18542" y="4258"/>
                    <a:pt x="16262" y="5990"/>
                    <a:pt x="14104" y="7632"/>
                  </a:cubicBezTo>
                  <a:cubicBezTo>
                    <a:pt x="12371" y="8969"/>
                    <a:pt x="10608" y="10337"/>
                    <a:pt x="8268" y="11097"/>
                  </a:cubicBezTo>
                  <a:cubicBezTo>
                    <a:pt x="7019" y="11518"/>
                    <a:pt x="5696" y="11701"/>
                    <a:pt x="4325" y="11701"/>
                  </a:cubicBezTo>
                  <a:cubicBezTo>
                    <a:pt x="2925" y="11701"/>
                    <a:pt x="1474" y="11510"/>
                    <a:pt x="0" y="11188"/>
                  </a:cubicBezTo>
                  <a:lnTo>
                    <a:pt x="0" y="11188"/>
                  </a:lnTo>
                  <a:cubicBezTo>
                    <a:pt x="122" y="11249"/>
                    <a:pt x="213" y="11370"/>
                    <a:pt x="335" y="11431"/>
                  </a:cubicBezTo>
                  <a:cubicBezTo>
                    <a:pt x="1702" y="11705"/>
                    <a:pt x="3040" y="11887"/>
                    <a:pt x="4316" y="11887"/>
                  </a:cubicBezTo>
                  <a:cubicBezTo>
                    <a:pt x="5684" y="11887"/>
                    <a:pt x="7022" y="11705"/>
                    <a:pt x="8329" y="11279"/>
                  </a:cubicBezTo>
                  <a:cubicBezTo>
                    <a:pt x="10669" y="10519"/>
                    <a:pt x="12462" y="9121"/>
                    <a:pt x="14195" y="7784"/>
                  </a:cubicBezTo>
                  <a:cubicBezTo>
                    <a:pt x="16444" y="6051"/>
                    <a:pt x="18572" y="4410"/>
                    <a:pt x="21794" y="3954"/>
                  </a:cubicBezTo>
                  <a:cubicBezTo>
                    <a:pt x="29545" y="2829"/>
                    <a:pt x="39697" y="1370"/>
                    <a:pt x="49697" y="306"/>
                  </a:cubicBezTo>
                  <a:cubicBezTo>
                    <a:pt x="50486" y="221"/>
                    <a:pt x="51258" y="182"/>
                    <a:pt x="52018" y="182"/>
                  </a:cubicBezTo>
                  <a:cubicBezTo>
                    <a:pt x="54508" y="182"/>
                    <a:pt x="56866" y="599"/>
                    <a:pt x="59241" y="1157"/>
                  </a:cubicBezTo>
                  <a:cubicBezTo>
                    <a:pt x="59272" y="1127"/>
                    <a:pt x="59302" y="1036"/>
                    <a:pt x="59333" y="1005"/>
                  </a:cubicBezTo>
                  <a:cubicBezTo>
                    <a:pt x="56954" y="422"/>
                    <a:pt x="54557" y="0"/>
                    <a:pt x="5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1764950" y="3053975"/>
              <a:ext cx="1575275" cy="294625"/>
            </a:xfrm>
            <a:custGeom>
              <a:avLst/>
              <a:gdLst/>
              <a:ahLst/>
              <a:cxnLst/>
              <a:rect l="l" t="t" r="r" b="b"/>
              <a:pathLst>
                <a:path w="63011" h="11785" extrusionOk="0">
                  <a:moveTo>
                    <a:pt x="55803" y="1"/>
                  </a:moveTo>
                  <a:cubicBezTo>
                    <a:pt x="55160" y="1"/>
                    <a:pt x="54503" y="26"/>
                    <a:pt x="53831" y="82"/>
                  </a:cubicBezTo>
                  <a:cubicBezTo>
                    <a:pt x="44591" y="842"/>
                    <a:pt x="34895" y="1905"/>
                    <a:pt x="25077" y="3243"/>
                  </a:cubicBezTo>
                  <a:cubicBezTo>
                    <a:pt x="21672" y="3699"/>
                    <a:pt x="19514" y="5553"/>
                    <a:pt x="17417" y="7377"/>
                  </a:cubicBezTo>
                  <a:cubicBezTo>
                    <a:pt x="15806" y="8775"/>
                    <a:pt x="14134" y="10264"/>
                    <a:pt x="11794" y="11055"/>
                  </a:cubicBezTo>
                  <a:cubicBezTo>
                    <a:pt x="10791" y="11413"/>
                    <a:pt x="9741" y="11564"/>
                    <a:pt x="8672" y="11564"/>
                  </a:cubicBezTo>
                  <a:cubicBezTo>
                    <a:pt x="5756" y="11564"/>
                    <a:pt x="2691" y="10442"/>
                    <a:pt x="0" y="9352"/>
                  </a:cubicBezTo>
                  <a:lnTo>
                    <a:pt x="0" y="9352"/>
                  </a:lnTo>
                  <a:lnTo>
                    <a:pt x="365" y="9717"/>
                  </a:lnTo>
                  <a:cubicBezTo>
                    <a:pt x="2949" y="10751"/>
                    <a:pt x="5867" y="11784"/>
                    <a:pt x="8693" y="11784"/>
                  </a:cubicBezTo>
                  <a:cubicBezTo>
                    <a:pt x="9788" y="11784"/>
                    <a:pt x="10852" y="11632"/>
                    <a:pt x="11885" y="11237"/>
                  </a:cubicBezTo>
                  <a:cubicBezTo>
                    <a:pt x="14195" y="10416"/>
                    <a:pt x="15897" y="8957"/>
                    <a:pt x="17569" y="7529"/>
                  </a:cubicBezTo>
                  <a:cubicBezTo>
                    <a:pt x="19757" y="5675"/>
                    <a:pt x="21764" y="3912"/>
                    <a:pt x="25107" y="3456"/>
                  </a:cubicBezTo>
                  <a:cubicBezTo>
                    <a:pt x="34986" y="2118"/>
                    <a:pt x="44621" y="1054"/>
                    <a:pt x="53861" y="295"/>
                  </a:cubicBezTo>
                  <a:cubicBezTo>
                    <a:pt x="54466" y="249"/>
                    <a:pt x="55061" y="228"/>
                    <a:pt x="55648" y="228"/>
                  </a:cubicBezTo>
                  <a:cubicBezTo>
                    <a:pt x="58188" y="228"/>
                    <a:pt x="60574" y="621"/>
                    <a:pt x="62919" y="1115"/>
                  </a:cubicBezTo>
                  <a:cubicBezTo>
                    <a:pt x="62950" y="1024"/>
                    <a:pt x="62980" y="963"/>
                    <a:pt x="63011" y="902"/>
                  </a:cubicBezTo>
                  <a:cubicBezTo>
                    <a:pt x="60661" y="394"/>
                    <a:pt x="58330" y="1"/>
                    <a:pt x="5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1713275" y="3025100"/>
              <a:ext cx="1642150" cy="293100"/>
            </a:xfrm>
            <a:custGeom>
              <a:avLst/>
              <a:gdLst/>
              <a:ahLst/>
              <a:cxnLst/>
              <a:rect l="l" t="t" r="r" b="b"/>
              <a:pathLst>
                <a:path w="65686" h="11724" extrusionOk="0">
                  <a:moveTo>
                    <a:pt x="58081" y="0"/>
                  </a:moveTo>
                  <a:cubicBezTo>
                    <a:pt x="57562" y="0"/>
                    <a:pt x="57037" y="17"/>
                    <a:pt x="56506" y="51"/>
                  </a:cubicBezTo>
                  <a:cubicBezTo>
                    <a:pt x="47722" y="629"/>
                    <a:pt x="37873" y="1601"/>
                    <a:pt x="27235" y="2908"/>
                  </a:cubicBezTo>
                  <a:cubicBezTo>
                    <a:pt x="23739" y="3334"/>
                    <a:pt x="21673" y="5249"/>
                    <a:pt x="19636" y="7164"/>
                  </a:cubicBezTo>
                  <a:cubicBezTo>
                    <a:pt x="18086" y="8653"/>
                    <a:pt x="16444" y="10173"/>
                    <a:pt x="14134" y="10994"/>
                  </a:cubicBezTo>
                  <a:cubicBezTo>
                    <a:pt x="13130" y="11358"/>
                    <a:pt x="12082" y="11512"/>
                    <a:pt x="11015" y="11512"/>
                  </a:cubicBezTo>
                  <a:cubicBezTo>
                    <a:pt x="7723" y="11512"/>
                    <a:pt x="4253" y="10052"/>
                    <a:pt x="1338" y="8836"/>
                  </a:cubicBezTo>
                  <a:cubicBezTo>
                    <a:pt x="1064" y="8714"/>
                    <a:pt x="851" y="8592"/>
                    <a:pt x="578" y="8532"/>
                  </a:cubicBezTo>
                  <a:lnTo>
                    <a:pt x="0" y="8289"/>
                  </a:lnTo>
                  <a:lnTo>
                    <a:pt x="0" y="8289"/>
                  </a:lnTo>
                  <a:cubicBezTo>
                    <a:pt x="122" y="8410"/>
                    <a:pt x="183" y="8532"/>
                    <a:pt x="304" y="8653"/>
                  </a:cubicBezTo>
                  <a:cubicBezTo>
                    <a:pt x="396" y="8684"/>
                    <a:pt x="426" y="8684"/>
                    <a:pt x="487" y="8714"/>
                  </a:cubicBezTo>
                  <a:cubicBezTo>
                    <a:pt x="760" y="8836"/>
                    <a:pt x="1003" y="8927"/>
                    <a:pt x="1247" y="9018"/>
                  </a:cubicBezTo>
                  <a:cubicBezTo>
                    <a:pt x="4195" y="10264"/>
                    <a:pt x="7690" y="11723"/>
                    <a:pt x="10973" y="11723"/>
                  </a:cubicBezTo>
                  <a:cubicBezTo>
                    <a:pt x="12098" y="11723"/>
                    <a:pt x="13162" y="11571"/>
                    <a:pt x="14165" y="11176"/>
                  </a:cubicBezTo>
                  <a:cubicBezTo>
                    <a:pt x="16536" y="10295"/>
                    <a:pt x="18177" y="8775"/>
                    <a:pt x="19758" y="7316"/>
                  </a:cubicBezTo>
                  <a:cubicBezTo>
                    <a:pt x="21855" y="5371"/>
                    <a:pt x="23831" y="3516"/>
                    <a:pt x="27235" y="3091"/>
                  </a:cubicBezTo>
                  <a:cubicBezTo>
                    <a:pt x="37873" y="1753"/>
                    <a:pt x="47722" y="811"/>
                    <a:pt x="56506" y="234"/>
                  </a:cubicBezTo>
                  <a:cubicBezTo>
                    <a:pt x="57032" y="199"/>
                    <a:pt x="57552" y="183"/>
                    <a:pt x="58066" y="183"/>
                  </a:cubicBezTo>
                  <a:cubicBezTo>
                    <a:pt x="60706" y="183"/>
                    <a:pt x="63203" y="606"/>
                    <a:pt x="65594" y="1115"/>
                  </a:cubicBezTo>
                  <a:cubicBezTo>
                    <a:pt x="65625" y="1054"/>
                    <a:pt x="65655" y="963"/>
                    <a:pt x="65685" y="933"/>
                  </a:cubicBezTo>
                  <a:cubicBezTo>
                    <a:pt x="63269" y="424"/>
                    <a:pt x="60746" y="0"/>
                    <a:pt x="58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1669200" y="2988525"/>
              <a:ext cx="1702950" cy="290150"/>
            </a:xfrm>
            <a:custGeom>
              <a:avLst/>
              <a:gdLst/>
              <a:ahLst/>
              <a:cxnLst/>
              <a:rect l="l" t="t" r="r" b="b"/>
              <a:pathLst>
                <a:path w="68118" h="11606" extrusionOk="0">
                  <a:moveTo>
                    <a:pt x="59410" y="0"/>
                  </a:moveTo>
                  <a:cubicBezTo>
                    <a:pt x="59032" y="0"/>
                    <a:pt x="58652" y="8"/>
                    <a:pt x="58269" y="25"/>
                  </a:cubicBezTo>
                  <a:cubicBezTo>
                    <a:pt x="48208" y="481"/>
                    <a:pt x="38390" y="998"/>
                    <a:pt x="29028" y="2183"/>
                  </a:cubicBezTo>
                  <a:cubicBezTo>
                    <a:pt x="25502" y="2639"/>
                    <a:pt x="23375" y="4736"/>
                    <a:pt x="21338" y="6742"/>
                  </a:cubicBezTo>
                  <a:cubicBezTo>
                    <a:pt x="19727" y="8323"/>
                    <a:pt x="18086" y="9903"/>
                    <a:pt x="15806" y="10815"/>
                  </a:cubicBezTo>
                  <a:cubicBezTo>
                    <a:pt x="14762" y="11232"/>
                    <a:pt x="13668" y="11404"/>
                    <a:pt x="12556" y="11404"/>
                  </a:cubicBezTo>
                  <a:cubicBezTo>
                    <a:pt x="9362" y="11404"/>
                    <a:pt x="6010" y="9981"/>
                    <a:pt x="3192" y="8809"/>
                  </a:cubicBezTo>
                  <a:cubicBezTo>
                    <a:pt x="2888" y="8688"/>
                    <a:pt x="2645" y="8566"/>
                    <a:pt x="2341" y="8475"/>
                  </a:cubicBezTo>
                  <a:lnTo>
                    <a:pt x="396" y="7654"/>
                  </a:lnTo>
                  <a:cubicBezTo>
                    <a:pt x="274" y="7624"/>
                    <a:pt x="152" y="7563"/>
                    <a:pt x="0" y="7502"/>
                  </a:cubicBezTo>
                  <a:lnTo>
                    <a:pt x="0" y="7502"/>
                  </a:lnTo>
                  <a:cubicBezTo>
                    <a:pt x="92" y="7624"/>
                    <a:pt x="152" y="7745"/>
                    <a:pt x="244" y="7806"/>
                  </a:cubicBezTo>
                  <a:cubicBezTo>
                    <a:pt x="244" y="7806"/>
                    <a:pt x="274" y="7806"/>
                    <a:pt x="274" y="7867"/>
                  </a:cubicBezTo>
                  <a:lnTo>
                    <a:pt x="2219" y="8657"/>
                  </a:lnTo>
                  <a:cubicBezTo>
                    <a:pt x="2493" y="8779"/>
                    <a:pt x="2797" y="8870"/>
                    <a:pt x="3101" y="8992"/>
                  </a:cubicBezTo>
                  <a:cubicBezTo>
                    <a:pt x="5928" y="10207"/>
                    <a:pt x="9332" y="11606"/>
                    <a:pt x="12554" y="11606"/>
                  </a:cubicBezTo>
                  <a:cubicBezTo>
                    <a:pt x="13678" y="11606"/>
                    <a:pt x="14803" y="11423"/>
                    <a:pt x="15897" y="10998"/>
                  </a:cubicBezTo>
                  <a:cubicBezTo>
                    <a:pt x="18207" y="10086"/>
                    <a:pt x="19879" y="8475"/>
                    <a:pt x="21490" y="6894"/>
                  </a:cubicBezTo>
                  <a:cubicBezTo>
                    <a:pt x="23618" y="4827"/>
                    <a:pt x="25624" y="2852"/>
                    <a:pt x="29089" y="2396"/>
                  </a:cubicBezTo>
                  <a:cubicBezTo>
                    <a:pt x="38421" y="1180"/>
                    <a:pt x="48238" y="663"/>
                    <a:pt x="58299" y="207"/>
                  </a:cubicBezTo>
                  <a:cubicBezTo>
                    <a:pt x="58679" y="191"/>
                    <a:pt x="59056" y="183"/>
                    <a:pt x="59430" y="183"/>
                  </a:cubicBezTo>
                  <a:cubicBezTo>
                    <a:pt x="62463" y="183"/>
                    <a:pt x="65293" y="703"/>
                    <a:pt x="68026" y="1271"/>
                  </a:cubicBezTo>
                  <a:cubicBezTo>
                    <a:pt x="68026" y="1210"/>
                    <a:pt x="68056" y="1180"/>
                    <a:pt x="68117" y="1089"/>
                  </a:cubicBezTo>
                  <a:cubicBezTo>
                    <a:pt x="65330" y="520"/>
                    <a:pt x="62470" y="0"/>
                    <a:pt x="59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1632725" y="2957950"/>
              <a:ext cx="1752325" cy="270575"/>
            </a:xfrm>
            <a:custGeom>
              <a:avLst/>
              <a:gdLst/>
              <a:ahLst/>
              <a:cxnLst/>
              <a:rect l="l" t="t" r="r" b="b"/>
              <a:pathLst>
                <a:path w="70093" h="10823" extrusionOk="0">
                  <a:moveTo>
                    <a:pt x="59753" y="1"/>
                  </a:moveTo>
                  <a:cubicBezTo>
                    <a:pt x="59663" y="1"/>
                    <a:pt x="59574" y="1"/>
                    <a:pt x="59485" y="2"/>
                  </a:cubicBezTo>
                  <a:cubicBezTo>
                    <a:pt x="58796" y="12"/>
                    <a:pt x="58100" y="15"/>
                    <a:pt x="57395" y="15"/>
                  </a:cubicBezTo>
                  <a:cubicBezTo>
                    <a:pt x="55986" y="15"/>
                    <a:pt x="54540" y="2"/>
                    <a:pt x="53041" y="2"/>
                  </a:cubicBezTo>
                  <a:cubicBezTo>
                    <a:pt x="52588" y="2"/>
                    <a:pt x="52134" y="2"/>
                    <a:pt x="51679" y="2"/>
                  </a:cubicBezTo>
                  <a:cubicBezTo>
                    <a:pt x="44627" y="2"/>
                    <a:pt x="37385" y="28"/>
                    <a:pt x="30761" y="914"/>
                  </a:cubicBezTo>
                  <a:cubicBezTo>
                    <a:pt x="27265" y="1400"/>
                    <a:pt x="24925" y="3619"/>
                    <a:pt x="22676" y="5746"/>
                  </a:cubicBezTo>
                  <a:cubicBezTo>
                    <a:pt x="20973" y="7388"/>
                    <a:pt x="19180" y="9060"/>
                    <a:pt x="16900" y="9971"/>
                  </a:cubicBezTo>
                  <a:cubicBezTo>
                    <a:pt x="15777" y="10423"/>
                    <a:pt x="14617" y="10609"/>
                    <a:pt x="13445" y="10609"/>
                  </a:cubicBezTo>
                  <a:cubicBezTo>
                    <a:pt x="10431" y="10609"/>
                    <a:pt x="7330" y="9377"/>
                    <a:pt x="4529" y="8239"/>
                  </a:cubicBezTo>
                  <a:cubicBezTo>
                    <a:pt x="4165" y="8087"/>
                    <a:pt x="3830" y="7996"/>
                    <a:pt x="3496" y="7844"/>
                  </a:cubicBezTo>
                  <a:cubicBezTo>
                    <a:pt x="2918" y="7601"/>
                    <a:pt x="2310" y="7388"/>
                    <a:pt x="1733" y="7145"/>
                  </a:cubicBezTo>
                  <a:cubicBezTo>
                    <a:pt x="1125" y="6932"/>
                    <a:pt x="548" y="6689"/>
                    <a:pt x="0" y="6446"/>
                  </a:cubicBezTo>
                  <a:lnTo>
                    <a:pt x="0" y="6446"/>
                  </a:lnTo>
                  <a:cubicBezTo>
                    <a:pt x="61" y="6567"/>
                    <a:pt x="92" y="6658"/>
                    <a:pt x="183" y="6780"/>
                  </a:cubicBezTo>
                  <a:cubicBezTo>
                    <a:pt x="669" y="6962"/>
                    <a:pt x="1186" y="7145"/>
                    <a:pt x="1672" y="7357"/>
                  </a:cubicBezTo>
                  <a:cubicBezTo>
                    <a:pt x="2250" y="7601"/>
                    <a:pt x="2797" y="7813"/>
                    <a:pt x="3405" y="8057"/>
                  </a:cubicBezTo>
                  <a:cubicBezTo>
                    <a:pt x="3769" y="8178"/>
                    <a:pt x="4104" y="8330"/>
                    <a:pt x="4438" y="8482"/>
                  </a:cubicBezTo>
                  <a:cubicBezTo>
                    <a:pt x="7265" y="9607"/>
                    <a:pt x="10365" y="10823"/>
                    <a:pt x="13405" y="10823"/>
                  </a:cubicBezTo>
                  <a:cubicBezTo>
                    <a:pt x="14621" y="10823"/>
                    <a:pt x="15806" y="10640"/>
                    <a:pt x="16992" y="10154"/>
                  </a:cubicBezTo>
                  <a:cubicBezTo>
                    <a:pt x="19302" y="9181"/>
                    <a:pt x="21095" y="7509"/>
                    <a:pt x="22828" y="5838"/>
                  </a:cubicBezTo>
                  <a:cubicBezTo>
                    <a:pt x="25138" y="3649"/>
                    <a:pt x="27357" y="1552"/>
                    <a:pt x="30822" y="1096"/>
                  </a:cubicBezTo>
                  <a:cubicBezTo>
                    <a:pt x="36774" y="297"/>
                    <a:pt x="43251" y="176"/>
                    <a:pt x="49622" y="176"/>
                  </a:cubicBezTo>
                  <a:cubicBezTo>
                    <a:pt x="50766" y="176"/>
                    <a:pt x="51907" y="179"/>
                    <a:pt x="53041" y="184"/>
                  </a:cubicBezTo>
                  <a:lnTo>
                    <a:pt x="59485" y="184"/>
                  </a:lnTo>
                  <a:cubicBezTo>
                    <a:pt x="59577" y="183"/>
                    <a:pt x="59669" y="183"/>
                    <a:pt x="59761" y="183"/>
                  </a:cubicBezTo>
                  <a:cubicBezTo>
                    <a:pt x="63309" y="183"/>
                    <a:pt x="66714" y="747"/>
                    <a:pt x="70032" y="1339"/>
                  </a:cubicBezTo>
                  <a:cubicBezTo>
                    <a:pt x="70032" y="1309"/>
                    <a:pt x="70063" y="1218"/>
                    <a:pt x="70093" y="1187"/>
                  </a:cubicBezTo>
                  <a:cubicBezTo>
                    <a:pt x="66771" y="594"/>
                    <a:pt x="63362" y="1"/>
                    <a:pt x="59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1614475" y="2916900"/>
              <a:ext cx="1781975" cy="257675"/>
            </a:xfrm>
            <a:custGeom>
              <a:avLst/>
              <a:gdLst/>
              <a:ahLst/>
              <a:cxnLst/>
              <a:rect l="l" t="t" r="r" b="b"/>
              <a:pathLst>
                <a:path w="71279" h="10307" extrusionOk="0">
                  <a:moveTo>
                    <a:pt x="40691" y="0"/>
                  </a:moveTo>
                  <a:cubicBezTo>
                    <a:pt x="37711" y="0"/>
                    <a:pt x="34791" y="122"/>
                    <a:pt x="32008" y="458"/>
                  </a:cubicBezTo>
                  <a:cubicBezTo>
                    <a:pt x="28451" y="914"/>
                    <a:pt x="25837" y="3103"/>
                    <a:pt x="23284" y="5200"/>
                  </a:cubicBezTo>
                  <a:cubicBezTo>
                    <a:pt x="21400" y="6811"/>
                    <a:pt x="19393" y="8483"/>
                    <a:pt x="17053" y="9364"/>
                  </a:cubicBezTo>
                  <a:cubicBezTo>
                    <a:pt x="15677" y="9888"/>
                    <a:pt x="14214" y="10111"/>
                    <a:pt x="12690" y="10111"/>
                  </a:cubicBezTo>
                  <a:cubicBezTo>
                    <a:pt x="8726" y="10111"/>
                    <a:pt x="4348" y="8601"/>
                    <a:pt x="1" y="6933"/>
                  </a:cubicBezTo>
                  <a:lnTo>
                    <a:pt x="1" y="6933"/>
                  </a:lnTo>
                  <a:cubicBezTo>
                    <a:pt x="31" y="6993"/>
                    <a:pt x="123" y="7115"/>
                    <a:pt x="153" y="7176"/>
                  </a:cubicBezTo>
                  <a:cubicBezTo>
                    <a:pt x="4439" y="8817"/>
                    <a:pt x="8724" y="10306"/>
                    <a:pt x="12646" y="10306"/>
                  </a:cubicBezTo>
                  <a:cubicBezTo>
                    <a:pt x="14226" y="10306"/>
                    <a:pt x="15685" y="10063"/>
                    <a:pt x="17114" y="9547"/>
                  </a:cubicBezTo>
                  <a:cubicBezTo>
                    <a:pt x="19485" y="8635"/>
                    <a:pt x="21460" y="6963"/>
                    <a:pt x="23406" y="5352"/>
                  </a:cubicBezTo>
                  <a:cubicBezTo>
                    <a:pt x="25928" y="3285"/>
                    <a:pt x="28542" y="1066"/>
                    <a:pt x="32038" y="641"/>
                  </a:cubicBezTo>
                  <a:cubicBezTo>
                    <a:pt x="34736" y="300"/>
                    <a:pt x="37576" y="180"/>
                    <a:pt x="40476" y="180"/>
                  </a:cubicBezTo>
                  <a:cubicBezTo>
                    <a:pt x="44306" y="180"/>
                    <a:pt x="48242" y="390"/>
                    <a:pt x="52099" y="580"/>
                  </a:cubicBezTo>
                  <a:cubicBezTo>
                    <a:pt x="54804" y="732"/>
                    <a:pt x="57388" y="853"/>
                    <a:pt x="59880" y="884"/>
                  </a:cubicBezTo>
                  <a:cubicBezTo>
                    <a:pt x="63710" y="945"/>
                    <a:pt x="67510" y="1461"/>
                    <a:pt x="71218" y="1948"/>
                  </a:cubicBezTo>
                  <a:cubicBezTo>
                    <a:pt x="71218" y="1887"/>
                    <a:pt x="71248" y="1826"/>
                    <a:pt x="71279" y="1765"/>
                  </a:cubicBezTo>
                  <a:cubicBezTo>
                    <a:pt x="67571" y="1279"/>
                    <a:pt x="63771" y="762"/>
                    <a:pt x="59880" y="701"/>
                  </a:cubicBezTo>
                  <a:cubicBezTo>
                    <a:pt x="57388" y="610"/>
                    <a:pt x="54835" y="519"/>
                    <a:pt x="52099" y="397"/>
                  </a:cubicBezTo>
                  <a:cubicBezTo>
                    <a:pt x="48302" y="194"/>
                    <a:pt x="44449" y="0"/>
                    <a:pt x="40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1583325" y="2876175"/>
              <a:ext cx="1823000" cy="235325"/>
            </a:xfrm>
            <a:custGeom>
              <a:avLst/>
              <a:gdLst/>
              <a:ahLst/>
              <a:cxnLst/>
              <a:rect l="l" t="t" r="r" b="b"/>
              <a:pathLst>
                <a:path w="72920" h="9413" extrusionOk="0">
                  <a:moveTo>
                    <a:pt x="38996" y="1"/>
                  </a:moveTo>
                  <a:cubicBezTo>
                    <a:pt x="37268" y="1"/>
                    <a:pt x="35570" y="69"/>
                    <a:pt x="33922" y="233"/>
                  </a:cubicBezTo>
                  <a:cubicBezTo>
                    <a:pt x="30305" y="568"/>
                    <a:pt x="27296" y="2665"/>
                    <a:pt x="24378" y="4671"/>
                  </a:cubicBezTo>
                  <a:cubicBezTo>
                    <a:pt x="22220" y="6160"/>
                    <a:pt x="19971" y="7710"/>
                    <a:pt x="17509" y="8531"/>
                  </a:cubicBezTo>
                  <a:cubicBezTo>
                    <a:pt x="16061" y="9005"/>
                    <a:pt x="14547" y="9206"/>
                    <a:pt x="12988" y="9206"/>
                  </a:cubicBezTo>
                  <a:cubicBezTo>
                    <a:pt x="8851" y="9206"/>
                    <a:pt x="4394" y="7791"/>
                    <a:pt x="1" y="6312"/>
                  </a:cubicBezTo>
                  <a:lnTo>
                    <a:pt x="1" y="6312"/>
                  </a:lnTo>
                  <a:cubicBezTo>
                    <a:pt x="31" y="6373"/>
                    <a:pt x="61" y="6495"/>
                    <a:pt x="122" y="6586"/>
                  </a:cubicBezTo>
                  <a:cubicBezTo>
                    <a:pt x="4438" y="8045"/>
                    <a:pt x="8815" y="9413"/>
                    <a:pt x="12919" y="9413"/>
                  </a:cubicBezTo>
                  <a:cubicBezTo>
                    <a:pt x="14499" y="9413"/>
                    <a:pt x="16080" y="9230"/>
                    <a:pt x="17539" y="8744"/>
                  </a:cubicBezTo>
                  <a:cubicBezTo>
                    <a:pt x="20031" y="7893"/>
                    <a:pt x="22311" y="6373"/>
                    <a:pt x="24469" y="4853"/>
                  </a:cubicBezTo>
                  <a:cubicBezTo>
                    <a:pt x="27357" y="2878"/>
                    <a:pt x="30366" y="841"/>
                    <a:pt x="33922" y="446"/>
                  </a:cubicBezTo>
                  <a:cubicBezTo>
                    <a:pt x="35516" y="296"/>
                    <a:pt x="37158" y="233"/>
                    <a:pt x="38829" y="233"/>
                  </a:cubicBezTo>
                  <a:cubicBezTo>
                    <a:pt x="43245" y="233"/>
                    <a:pt x="47866" y="674"/>
                    <a:pt x="52342" y="1115"/>
                  </a:cubicBezTo>
                  <a:cubicBezTo>
                    <a:pt x="55230" y="1358"/>
                    <a:pt x="57965" y="1631"/>
                    <a:pt x="60671" y="1783"/>
                  </a:cubicBezTo>
                  <a:cubicBezTo>
                    <a:pt x="63892" y="1966"/>
                    <a:pt x="67175" y="2209"/>
                    <a:pt x="70336" y="2422"/>
                  </a:cubicBezTo>
                  <a:cubicBezTo>
                    <a:pt x="71157" y="2513"/>
                    <a:pt x="72008" y="2543"/>
                    <a:pt x="72829" y="2634"/>
                  </a:cubicBezTo>
                  <a:cubicBezTo>
                    <a:pt x="72859" y="2543"/>
                    <a:pt x="72859" y="2513"/>
                    <a:pt x="72920" y="2422"/>
                  </a:cubicBezTo>
                  <a:cubicBezTo>
                    <a:pt x="72039" y="2330"/>
                    <a:pt x="71187" y="2300"/>
                    <a:pt x="70367" y="2209"/>
                  </a:cubicBezTo>
                  <a:cubicBezTo>
                    <a:pt x="67206" y="1996"/>
                    <a:pt x="63892" y="1753"/>
                    <a:pt x="60701" y="1571"/>
                  </a:cubicBezTo>
                  <a:cubicBezTo>
                    <a:pt x="58056" y="1419"/>
                    <a:pt x="55321" y="1145"/>
                    <a:pt x="52403" y="871"/>
                  </a:cubicBezTo>
                  <a:cubicBezTo>
                    <a:pt x="47919" y="436"/>
                    <a:pt x="43357" y="1"/>
                    <a:pt x="38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1557500" y="2841050"/>
              <a:ext cx="1858725" cy="202075"/>
            </a:xfrm>
            <a:custGeom>
              <a:avLst/>
              <a:gdLst/>
              <a:ahLst/>
              <a:cxnLst/>
              <a:rect l="l" t="t" r="r" b="b"/>
              <a:pathLst>
                <a:path w="74349" h="8083" extrusionOk="0">
                  <a:moveTo>
                    <a:pt x="38442" y="1"/>
                  </a:moveTo>
                  <a:cubicBezTo>
                    <a:pt x="37533" y="1"/>
                    <a:pt x="36634" y="28"/>
                    <a:pt x="35746" y="88"/>
                  </a:cubicBezTo>
                  <a:cubicBezTo>
                    <a:pt x="32007" y="301"/>
                    <a:pt x="28542" y="2155"/>
                    <a:pt x="25198" y="3948"/>
                  </a:cubicBezTo>
                  <a:cubicBezTo>
                    <a:pt x="22767" y="5255"/>
                    <a:pt x="20213" y="6623"/>
                    <a:pt x="17630" y="7292"/>
                  </a:cubicBezTo>
                  <a:cubicBezTo>
                    <a:pt x="16088" y="7707"/>
                    <a:pt x="14500" y="7881"/>
                    <a:pt x="12881" y="7881"/>
                  </a:cubicBezTo>
                  <a:cubicBezTo>
                    <a:pt x="8690" y="7881"/>
                    <a:pt x="4298" y="6713"/>
                    <a:pt x="0" y="5529"/>
                  </a:cubicBezTo>
                  <a:lnTo>
                    <a:pt x="0" y="5529"/>
                  </a:lnTo>
                  <a:lnTo>
                    <a:pt x="122" y="5742"/>
                  </a:lnTo>
                  <a:cubicBezTo>
                    <a:pt x="4377" y="6957"/>
                    <a:pt x="8754" y="8082"/>
                    <a:pt x="12918" y="8082"/>
                  </a:cubicBezTo>
                  <a:cubicBezTo>
                    <a:pt x="14560" y="8082"/>
                    <a:pt x="16140" y="7900"/>
                    <a:pt x="17721" y="7474"/>
                  </a:cubicBezTo>
                  <a:cubicBezTo>
                    <a:pt x="20335" y="6805"/>
                    <a:pt x="22888" y="5438"/>
                    <a:pt x="25320" y="4100"/>
                  </a:cubicBezTo>
                  <a:cubicBezTo>
                    <a:pt x="28603" y="2307"/>
                    <a:pt x="32068" y="483"/>
                    <a:pt x="35806" y="270"/>
                  </a:cubicBezTo>
                  <a:cubicBezTo>
                    <a:pt x="36649" y="218"/>
                    <a:pt x="37503" y="194"/>
                    <a:pt x="38367" y="194"/>
                  </a:cubicBezTo>
                  <a:cubicBezTo>
                    <a:pt x="42990" y="194"/>
                    <a:pt x="47887" y="881"/>
                    <a:pt x="52676" y="1547"/>
                  </a:cubicBezTo>
                  <a:cubicBezTo>
                    <a:pt x="55503" y="1973"/>
                    <a:pt x="58482" y="2398"/>
                    <a:pt x="61248" y="2641"/>
                  </a:cubicBezTo>
                  <a:cubicBezTo>
                    <a:pt x="65594" y="3006"/>
                    <a:pt x="70002" y="3006"/>
                    <a:pt x="74287" y="3006"/>
                  </a:cubicBezTo>
                  <a:cubicBezTo>
                    <a:pt x="74318" y="2945"/>
                    <a:pt x="74318" y="2854"/>
                    <a:pt x="74348" y="2824"/>
                  </a:cubicBezTo>
                  <a:lnTo>
                    <a:pt x="74348" y="2824"/>
                  </a:lnTo>
                  <a:cubicBezTo>
                    <a:pt x="73591" y="2829"/>
                    <a:pt x="72830" y="2832"/>
                    <a:pt x="72067" y="2832"/>
                  </a:cubicBezTo>
                  <a:cubicBezTo>
                    <a:pt x="68450" y="2832"/>
                    <a:pt x="64782" y="2755"/>
                    <a:pt x="61217" y="2428"/>
                  </a:cubicBezTo>
                  <a:cubicBezTo>
                    <a:pt x="58451" y="2216"/>
                    <a:pt x="55624" y="1790"/>
                    <a:pt x="52676" y="1365"/>
                  </a:cubicBezTo>
                  <a:cubicBezTo>
                    <a:pt x="47925" y="704"/>
                    <a:pt x="43068" y="1"/>
                    <a:pt x="38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5"/>
            <p:cNvSpPr/>
            <p:nvPr/>
          </p:nvSpPr>
          <p:spPr>
            <a:xfrm>
              <a:off x="1535450" y="2809550"/>
              <a:ext cx="1886850" cy="166700"/>
            </a:xfrm>
            <a:custGeom>
              <a:avLst/>
              <a:gdLst/>
              <a:ahLst/>
              <a:cxnLst/>
              <a:rect l="l" t="t" r="r" b="b"/>
              <a:pathLst>
                <a:path w="75474" h="6668" extrusionOk="0">
                  <a:moveTo>
                    <a:pt x="38379" y="1"/>
                  </a:moveTo>
                  <a:cubicBezTo>
                    <a:pt x="38098" y="1"/>
                    <a:pt x="37819" y="4"/>
                    <a:pt x="37539" y="11"/>
                  </a:cubicBezTo>
                  <a:cubicBezTo>
                    <a:pt x="33375" y="132"/>
                    <a:pt x="29181" y="1743"/>
                    <a:pt x="25168" y="3324"/>
                  </a:cubicBezTo>
                  <a:cubicBezTo>
                    <a:pt x="22646" y="4296"/>
                    <a:pt x="20032" y="5299"/>
                    <a:pt x="17478" y="5907"/>
                  </a:cubicBezTo>
                  <a:cubicBezTo>
                    <a:pt x="15815" y="6300"/>
                    <a:pt x="14106" y="6462"/>
                    <a:pt x="12368" y="6462"/>
                  </a:cubicBezTo>
                  <a:cubicBezTo>
                    <a:pt x="8324" y="6462"/>
                    <a:pt x="4125" y="5584"/>
                    <a:pt x="1" y="4691"/>
                  </a:cubicBezTo>
                  <a:lnTo>
                    <a:pt x="1" y="4691"/>
                  </a:lnTo>
                  <a:cubicBezTo>
                    <a:pt x="62" y="4752"/>
                    <a:pt x="62" y="4843"/>
                    <a:pt x="92" y="4904"/>
                  </a:cubicBezTo>
                  <a:cubicBezTo>
                    <a:pt x="4165" y="5816"/>
                    <a:pt x="8299" y="6667"/>
                    <a:pt x="12311" y="6667"/>
                  </a:cubicBezTo>
                  <a:cubicBezTo>
                    <a:pt x="14104" y="6667"/>
                    <a:pt x="15867" y="6515"/>
                    <a:pt x="17569" y="6090"/>
                  </a:cubicBezTo>
                  <a:cubicBezTo>
                    <a:pt x="20123" y="5482"/>
                    <a:pt x="22737" y="4448"/>
                    <a:pt x="25229" y="3476"/>
                  </a:cubicBezTo>
                  <a:cubicBezTo>
                    <a:pt x="29272" y="1895"/>
                    <a:pt x="33406" y="284"/>
                    <a:pt x="37539" y="163"/>
                  </a:cubicBezTo>
                  <a:cubicBezTo>
                    <a:pt x="37871" y="152"/>
                    <a:pt x="38203" y="148"/>
                    <a:pt x="38536" y="148"/>
                  </a:cubicBezTo>
                  <a:cubicBezTo>
                    <a:pt x="43222" y="148"/>
                    <a:pt x="48118" y="1109"/>
                    <a:pt x="52829" y="2017"/>
                  </a:cubicBezTo>
                  <a:cubicBezTo>
                    <a:pt x="55686" y="2594"/>
                    <a:pt x="58634" y="3172"/>
                    <a:pt x="61491" y="3506"/>
                  </a:cubicBezTo>
                  <a:cubicBezTo>
                    <a:pt x="63182" y="3717"/>
                    <a:pt x="64877" y="3798"/>
                    <a:pt x="66565" y="3798"/>
                  </a:cubicBezTo>
                  <a:cubicBezTo>
                    <a:pt x="69490" y="3798"/>
                    <a:pt x="72397" y="3555"/>
                    <a:pt x="75230" y="3324"/>
                  </a:cubicBezTo>
                  <a:lnTo>
                    <a:pt x="75382" y="3324"/>
                  </a:lnTo>
                  <a:cubicBezTo>
                    <a:pt x="75443" y="3233"/>
                    <a:pt x="75443" y="3172"/>
                    <a:pt x="75473" y="3081"/>
                  </a:cubicBezTo>
                  <a:lnTo>
                    <a:pt x="75473" y="3081"/>
                  </a:lnTo>
                  <a:cubicBezTo>
                    <a:pt x="75443" y="3141"/>
                    <a:pt x="75321" y="3141"/>
                    <a:pt x="75230" y="3141"/>
                  </a:cubicBezTo>
                  <a:cubicBezTo>
                    <a:pt x="72412" y="3371"/>
                    <a:pt x="69546" y="3589"/>
                    <a:pt x="66647" y="3589"/>
                  </a:cubicBezTo>
                  <a:cubicBezTo>
                    <a:pt x="64949" y="3589"/>
                    <a:pt x="63239" y="3515"/>
                    <a:pt x="61522" y="3324"/>
                  </a:cubicBezTo>
                  <a:cubicBezTo>
                    <a:pt x="58725" y="2959"/>
                    <a:pt x="55746" y="2412"/>
                    <a:pt x="52889" y="1865"/>
                  </a:cubicBezTo>
                  <a:cubicBezTo>
                    <a:pt x="48096" y="946"/>
                    <a:pt x="43139" y="1"/>
                    <a:pt x="38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5"/>
            <p:cNvSpPr/>
            <p:nvPr/>
          </p:nvSpPr>
          <p:spPr>
            <a:xfrm>
              <a:off x="1503550" y="2755975"/>
              <a:ext cx="1933950" cy="149600"/>
            </a:xfrm>
            <a:custGeom>
              <a:avLst/>
              <a:gdLst/>
              <a:ahLst/>
              <a:cxnLst/>
              <a:rect l="l" t="t" r="r" b="b"/>
              <a:pathLst>
                <a:path w="77358" h="5984" extrusionOk="0">
                  <a:moveTo>
                    <a:pt x="39403" y="0"/>
                  </a:moveTo>
                  <a:cubicBezTo>
                    <a:pt x="34623" y="0"/>
                    <a:pt x="29748" y="743"/>
                    <a:pt x="25046" y="1485"/>
                  </a:cubicBezTo>
                  <a:cubicBezTo>
                    <a:pt x="22037" y="1941"/>
                    <a:pt x="18876" y="2427"/>
                    <a:pt x="15867" y="2701"/>
                  </a:cubicBezTo>
                  <a:cubicBezTo>
                    <a:pt x="13986" y="2863"/>
                    <a:pt x="12097" y="2929"/>
                    <a:pt x="10209" y="2929"/>
                  </a:cubicBezTo>
                  <a:cubicBezTo>
                    <a:pt x="6788" y="2929"/>
                    <a:pt x="3369" y="2712"/>
                    <a:pt x="0" y="2458"/>
                  </a:cubicBezTo>
                  <a:lnTo>
                    <a:pt x="0" y="2458"/>
                  </a:lnTo>
                  <a:cubicBezTo>
                    <a:pt x="0" y="2549"/>
                    <a:pt x="31" y="2610"/>
                    <a:pt x="31" y="2640"/>
                  </a:cubicBezTo>
                  <a:cubicBezTo>
                    <a:pt x="3430" y="2878"/>
                    <a:pt x="6920" y="3104"/>
                    <a:pt x="10390" y="3104"/>
                  </a:cubicBezTo>
                  <a:cubicBezTo>
                    <a:pt x="12227" y="3104"/>
                    <a:pt x="14058" y="3041"/>
                    <a:pt x="15867" y="2883"/>
                  </a:cubicBezTo>
                  <a:cubicBezTo>
                    <a:pt x="18906" y="2610"/>
                    <a:pt x="22037" y="2123"/>
                    <a:pt x="25016" y="1667"/>
                  </a:cubicBezTo>
                  <a:cubicBezTo>
                    <a:pt x="29786" y="950"/>
                    <a:pt x="34657" y="183"/>
                    <a:pt x="39446" y="183"/>
                  </a:cubicBezTo>
                  <a:cubicBezTo>
                    <a:pt x="39936" y="183"/>
                    <a:pt x="40425" y="191"/>
                    <a:pt x="40913" y="208"/>
                  </a:cubicBezTo>
                  <a:cubicBezTo>
                    <a:pt x="45168" y="360"/>
                    <a:pt x="49332" y="1637"/>
                    <a:pt x="53405" y="2883"/>
                  </a:cubicBezTo>
                  <a:cubicBezTo>
                    <a:pt x="56202" y="3704"/>
                    <a:pt x="59089" y="4585"/>
                    <a:pt x="62007" y="5132"/>
                  </a:cubicBezTo>
                  <a:cubicBezTo>
                    <a:pt x="59333" y="4707"/>
                    <a:pt x="56597" y="4008"/>
                    <a:pt x="53983" y="3369"/>
                  </a:cubicBezTo>
                  <a:cubicBezTo>
                    <a:pt x="49451" y="2289"/>
                    <a:pt x="44771" y="1120"/>
                    <a:pt x="40118" y="1120"/>
                  </a:cubicBezTo>
                  <a:cubicBezTo>
                    <a:pt x="40059" y="1120"/>
                    <a:pt x="39999" y="1120"/>
                    <a:pt x="39940" y="1120"/>
                  </a:cubicBezTo>
                  <a:cubicBezTo>
                    <a:pt x="35259" y="1181"/>
                    <a:pt x="30548" y="2336"/>
                    <a:pt x="25988" y="3491"/>
                  </a:cubicBezTo>
                  <a:cubicBezTo>
                    <a:pt x="23010" y="4251"/>
                    <a:pt x="19940" y="5011"/>
                    <a:pt x="16931" y="5467"/>
                  </a:cubicBezTo>
                  <a:cubicBezTo>
                    <a:pt x="15364" y="5698"/>
                    <a:pt x="13776" y="5794"/>
                    <a:pt x="12177" y="5794"/>
                  </a:cubicBezTo>
                  <a:cubicBezTo>
                    <a:pt x="8318" y="5794"/>
                    <a:pt x="4395" y="5235"/>
                    <a:pt x="547" y="4676"/>
                  </a:cubicBezTo>
                  <a:lnTo>
                    <a:pt x="547" y="4676"/>
                  </a:lnTo>
                  <a:cubicBezTo>
                    <a:pt x="608" y="4737"/>
                    <a:pt x="608" y="4828"/>
                    <a:pt x="638" y="4889"/>
                  </a:cubicBezTo>
                  <a:cubicBezTo>
                    <a:pt x="4438" y="5467"/>
                    <a:pt x="8298" y="5983"/>
                    <a:pt x="12158" y="5983"/>
                  </a:cubicBezTo>
                  <a:cubicBezTo>
                    <a:pt x="13800" y="5983"/>
                    <a:pt x="15380" y="5862"/>
                    <a:pt x="16991" y="5649"/>
                  </a:cubicBezTo>
                  <a:cubicBezTo>
                    <a:pt x="19970" y="5193"/>
                    <a:pt x="23070" y="4433"/>
                    <a:pt x="26019" y="3673"/>
                  </a:cubicBezTo>
                  <a:cubicBezTo>
                    <a:pt x="30578" y="2549"/>
                    <a:pt x="35259" y="1363"/>
                    <a:pt x="39879" y="1333"/>
                  </a:cubicBezTo>
                  <a:cubicBezTo>
                    <a:pt x="39995" y="1331"/>
                    <a:pt x="40111" y="1331"/>
                    <a:pt x="40227" y="1331"/>
                  </a:cubicBezTo>
                  <a:cubicBezTo>
                    <a:pt x="44795" y="1331"/>
                    <a:pt x="49415" y="2485"/>
                    <a:pt x="53861" y="3552"/>
                  </a:cubicBezTo>
                  <a:cubicBezTo>
                    <a:pt x="56871" y="4281"/>
                    <a:pt x="60001" y="5041"/>
                    <a:pt x="63041" y="5467"/>
                  </a:cubicBezTo>
                  <a:cubicBezTo>
                    <a:pt x="64183" y="5622"/>
                    <a:pt x="65321" y="5688"/>
                    <a:pt x="66454" y="5688"/>
                  </a:cubicBezTo>
                  <a:cubicBezTo>
                    <a:pt x="69754" y="5688"/>
                    <a:pt x="73012" y="5128"/>
                    <a:pt x="76202" y="4585"/>
                  </a:cubicBezTo>
                  <a:cubicBezTo>
                    <a:pt x="76445" y="4555"/>
                    <a:pt x="76719" y="4524"/>
                    <a:pt x="76932" y="4464"/>
                  </a:cubicBezTo>
                  <a:cubicBezTo>
                    <a:pt x="76962" y="4403"/>
                    <a:pt x="76962" y="4312"/>
                    <a:pt x="77023" y="4251"/>
                  </a:cubicBezTo>
                  <a:lnTo>
                    <a:pt x="77023" y="4251"/>
                  </a:lnTo>
                  <a:cubicBezTo>
                    <a:pt x="76749" y="4281"/>
                    <a:pt x="76476" y="4312"/>
                    <a:pt x="76202" y="4403"/>
                  </a:cubicBezTo>
                  <a:cubicBezTo>
                    <a:pt x="73018" y="4930"/>
                    <a:pt x="69721" y="5475"/>
                    <a:pt x="66384" y="5475"/>
                  </a:cubicBezTo>
                  <a:cubicBezTo>
                    <a:pt x="65485" y="5475"/>
                    <a:pt x="64583" y="5435"/>
                    <a:pt x="63679" y="5345"/>
                  </a:cubicBezTo>
                  <a:lnTo>
                    <a:pt x="63679" y="5345"/>
                  </a:lnTo>
                  <a:cubicBezTo>
                    <a:pt x="64287" y="5376"/>
                    <a:pt x="64895" y="5436"/>
                    <a:pt x="65503" y="5436"/>
                  </a:cubicBezTo>
                  <a:cubicBezTo>
                    <a:pt x="69120" y="5376"/>
                    <a:pt x="72615" y="4555"/>
                    <a:pt x="76020" y="3704"/>
                  </a:cubicBezTo>
                  <a:cubicBezTo>
                    <a:pt x="76445" y="3582"/>
                    <a:pt x="76871" y="3521"/>
                    <a:pt x="77266" y="3400"/>
                  </a:cubicBezTo>
                  <a:cubicBezTo>
                    <a:pt x="77327" y="3339"/>
                    <a:pt x="77327" y="3248"/>
                    <a:pt x="77357" y="3187"/>
                  </a:cubicBezTo>
                  <a:lnTo>
                    <a:pt x="77357" y="3187"/>
                  </a:lnTo>
                  <a:lnTo>
                    <a:pt x="75989" y="3521"/>
                  </a:lnTo>
                  <a:cubicBezTo>
                    <a:pt x="72569" y="4353"/>
                    <a:pt x="69056" y="5240"/>
                    <a:pt x="65494" y="5240"/>
                  </a:cubicBezTo>
                  <a:cubicBezTo>
                    <a:pt x="64497" y="5240"/>
                    <a:pt x="63497" y="5170"/>
                    <a:pt x="62494" y="5011"/>
                  </a:cubicBezTo>
                  <a:cubicBezTo>
                    <a:pt x="59454" y="4524"/>
                    <a:pt x="56415" y="3613"/>
                    <a:pt x="53466" y="2701"/>
                  </a:cubicBezTo>
                  <a:cubicBezTo>
                    <a:pt x="49393" y="1485"/>
                    <a:pt x="45199" y="178"/>
                    <a:pt x="40913" y="26"/>
                  </a:cubicBezTo>
                  <a:cubicBezTo>
                    <a:pt x="40411" y="8"/>
                    <a:pt x="39907" y="0"/>
                    <a:pt x="39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1492150" y="2725600"/>
              <a:ext cx="1952175" cy="156425"/>
            </a:xfrm>
            <a:custGeom>
              <a:avLst/>
              <a:gdLst/>
              <a:ahLst/>
              <a:cxnLst/>
              <a:rect l="l" t="t" r="r" b="b"/>
              <a:pathLst>
                <a:path w="78087" h="6257" extrusionOk="0">
                  <a:moveTo>
                    <a:pt x="37023" y="1"/>
                  </a:moveTo>
                  <a:cubicBezTo>
                    <a:pt x="32653" y="1"/>
                    <a:pt x="28211" y="302"/>
                    <a:pt x="23891" y="603"/>
                  </a:cubicBezTo>
                  <a:cubicBezTo>
                    <a:pt x="21034" y="785"/>
                    <a:pt x="18116" y="998"/>
                    <a:pt x="15259" y="1089"/>
                  </a:cubicBezTo>
                  <a:cubicBezTo>
                    <a:pt x="10183" y="1271"/>
                    <a:pt x="5016" y="1362"/>
                    <a:pt x="0" y="1393"/>
                  </a:cubicBezTo>
                  <a:cubicBezTo>
                    <a:pt x="0" y="1484"/>
                    <a:pt x="31" y="1545"/>
                    <a:pt x="31" y="1575"/>
                  </a:cubicBezTo>
                  <a:cubicBezTo>
                    <a:pt x="5046" y="1545"/>
                    <a:pt x="10213" y="1484"/>
                    <a:pt x="15259" y="1271"/>
                  </a:cubicBezTo>
                  <a:cubicBezTo>
                    <a:pt x="18116" y="1180"/>
                    <a:pt x="21034" y="967"/>
                    <a:pt x="23891" y="785"/>
                  </a:cubicBezTo>
                  <a:cubicBezTo>
                    <a:pt x="28199" y="485"/>
                    <a:pt x="32612" y="170"/>
                    <a:pt x="36961" y="170"/>
                  </a:cubicBezTo>
                  <a:cubicBezTo>
                    <a:pt x="38780" y="170"/>
                    <a:pt x="40588" y="225"/>
                    <a:pt x="42372" y="359"/>
                  </a:cubicBezTo>
                  <a:cubicBezTo>
                    <a:pt x="46262" y="633"/>
                    <a:pt x="49910" y="2001"/>
                    <a:pt x="53497" y="3338"/>
                  </a:cubicBezTo>
                  <a:cubicBezTo>
                    <a:pt x="56354" y="4402"/>
                    <a:pt x="59272" y="5496"/>
                    <a:pt x="62311" y="6043"/>
                  </a:cubicBezTo>
                  <a:cubicBezTo>
                    <a:pt x="63254" y="6195"/>
                    <a:pt x="64257" y="6256"/>
                    <a:pt x="65199" y="6256"/>
                  </a:cubicBezTo>
                  <a:cubicBezTo>
                    <a:pt x="68968" y="6256"/>
                    <a:pt x="72646" y="5071"/>
                    <a:pt x="76263" y="3946"/>
                  </a:cubicBezTo>
                  <a:cubicBezTo>
                    <a:pt x="76871" y="3764"/>
                    <a:pt x="77479" y="3551"/>
                    <a:pt x="78026" y="3369"/>
                  </a:cubicBezTo>
                  <a:cubicBezTo>
                    <a:pt x="78026" y="3308"/>
                    <a:pt x="78087" y="3217"/>
                    <a:pt x="78087" y="3156"/>
                  </a:cubicBezTo>
                  <a:lnTo>
                    <a:pt x="78087" y="3156"/>
                  </a:lnTo>
                  <a:cubicBezTo>
                    <a:pt x="77479" y="3399"/>
                    <a:pt x="76810" y="3612"/>
                    <a:pt x="76172" y="3825"/>
                  </a:cubicBezTo>
                  <a:cubicBezTo>
                    <a:pt x="72588" y="4946"/>
                    <a:pt x="68888" y="6126"/>
                    <a:pt x="65132" y="6126"/>
                  </a:cubicBezTo>
                  <a:cubicBezTo>
                    <a:pt x="64205" y="6126"/>
                    <a:pt x="63275" y="6054"/>
                    <a:pt x="62342" y="5891"/>
                  </a:cubicBezTo>
                  <a:cubicBezTo>
                    <a:pt x="59302" y="5344"/>
                    <a:pt x="56384" y="4250"/>
                    <a:pt x="53557" y="3186"/>
                  </a:cubicBezTo>
                  <a:cubicBezTo>
                    <a:pt x="50001" y="1849"/>
                    <a:pt x="46323" y="481"/>
                    <a:pt x="42402" y="177"/>
                  </a:cubicBezTo>
                  <a:cubicBezTo>
                    <a:pt x="40631" y="52"/>
                    <a:pt x="38833" y="1"/>
                    <a:pt x="37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1484550" y="2685175"/>
              <a:ext cx="1968150" cy="188475"/>
            </a:xfrm>
            <a:custGeom>
              <a:avLst/>
              <a:gdLst/>
              <a:ahLst/>
              <a:cxnLst/>
              <a:rect l="l" t="t" r="r" b="b"/>
              <a:pathLst>
                <a:path w="78726" h="7539" extrusionOk="0">
                  <a:moveTo>
                    <a:pt x="26264" y="1"/>
                  </a:moveTo>
                  <a:cubicBezTo>
                    <a:pt x="17455" y="1"/>
                    <a:pt x="8645" y="516"/>
                    <a:pt x="0" y="1065"/>
                  </a:cubicBezTo>
                  <a:cubicBezTo>
                    <a:pt x="0" y="1156"/>
                    <a:pt x="0" y="1217"/>
                    <a:pt x="31" y="1277"/>
                  </a:cubicBezTo>
                  <a:cubicBezTo>
                    <a:pt x="8682" y="710"/>
                    <a:pt x="17487" y="198"/>
                    <a:pt x="26294" y="198"/>
                  </a:cubicBezTo>
                  <a:cubicBezTo>
                    <a:pt x="32123" y="198"/>
                    <a:pt x="37953" y="423"/>
                    <a:pt x="43740" y="1004"/>
                  </a:cubicBezTo>
                  <a:cubicBezTo>
                    <a:pt x="47266" y="1338"/>
                    <a:pt x="50427" y="2827"/>
                    <a:pt x="53497" y="4226"/>
                  </a:cubicBezTo>
                  <a:cubicBezTo>
                    <a:pt x="56232" y="5472"/>
                    <a:pt x="59029" y="6779"/>
                    <a:pt x="62099" y="7296"/>
                  </a:cubicBezTo>
                  <a:cubicBezTo>
                    <a:pt x="62980" y="7448"/>
                    <a:pt x="63831" y="7539"/>
                    <a:pt x="64713" y="7539"/>
                  </a:cubicBezTo>
                  <a:cubicBezTo>
                    <a:pt x="68695" y="7539"/>
                    <a:pt x="72524" y="6080"/>
                    <a:pt x="76293" y="4682"/>
                  </a:cubicBezTo>
                  <a:cubicBezTo>
                    <a:pt x="77084" y="4378"/>
                    <a:pt x="77874" y="4074"/>
                    <a:pt x="78695" y="3800"/>
                  </a:cubicBezTo>
                  <a:cubicBezTo>
                    <a:pt x="78695" y="3739"/>
                    <a:pt x="78725" y="3648"/>
                    <a:pt x="78725" y="3587"/>
                  </a:cubicBezTo>
                  <a:lnTo>
                    <a:pt x="78725" y="3587"/>
                  </a:lnTo>
                  <a:cubicBezTo>
                    <a:pt x="77844" y="3861"/>
                    <a:pt x="77023" y="4134"/>
                    <a:pt x="76172" y="4469"/>
                  </a:cubicBezTo>
                  <a:cubicBezTo>
                    <a:pt x="72442" y="5871"/>
                    <a:pt x="68630" y="7293"/>
                    <a:pt x="64701" y="7293"/>
                  </a:cubicBezTo>
                  <a:cubicBezTo>
                    <a:pt x="63860" y="7293"/>
                    <a:pt x="63012" y="7228"/>
                    <a:pt x="62159" y="7083"/>
                  </a:cubicBezTo>
                  <a:cubicBezTo>
                    <a:pt x="59120" y="6536"/>
                    <a:pt x="56293" y="5259"/>
                    <a:pt x="53557" y="4043"/>
                  </a:cubicBezTo>
                  <a:cubicBezTo>
                    <a:pt x="50488" y="2645"/>
                    <a:pt x="47296" y="1156"/>
                    <a:pt x="43740" y="821"/>
                  </a:cubicBezTo>
                  <a:cubicBezTo>
                    <a:pt x="37947" y="228"/>
                    <a:pt x="32105" y="1"/>
                    <a:pt x="2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1480750" y="2625850"/>
              <a:ext cx="1978025" cy="233375"/>
            </a:xfrm>
            <a:custGeom>
              <a:avLst/>
              <a:gdLst/>
              <a:ahLst/>
              <a:cxnLst/>
              <a:rect l="l" t="t" r="r" b="b"/>
              <a:pathLst>
                <a:path w="79121" h="9335" extrusionOk="0">
                  <a:moveTo>
                    <a:pt x="12264" y="0"/>
                  </a:moveTo>
                  <a:cubicBezTo>
                    <a:pt x="8151" y="0"/>
                    <a:pt x="4029" y="541"/>
                    <a:pt x="0" y="1127"/>
                  </a:cubicBezTo>
                  <a:lnTo>
                    <a:pt x="0" y="1310"/>
                  </a:lnTo>
                  <a:cubicBezTo>
                    <a:pt x="4088" y="714"/>
                    <a:pt x="8272" y="191"/>
                    <a:pt x="12445" y="191"/>
                  </a:cubicBezTo>
                  <a:cubicBezTo>
                    <a:pt x="12958" y="191"/>
                    <a:pt x="13470" y="199"/>
                    <a:pt x="13982" y="216"/>
                  </a:cubicBezTo>
                  <a:cubicBezTo>
                    <a:pt x="23466" y="550"/>
                    <a:pt x="34499" y="1067"/>
                    <a:pt x="44864" y="2343"/>
                  </a:cubicBezTo>
                  <a:cubicBezTo>
                    <a:pt x="48208" y="2769"/>
                    <a:pt x="51095" y="4319"/>
                    <a:pt x="53861" y="5808"/>
                  </a:cubicBezTo>
                  <a:cubicBezTo>
                    <a:pt x="56384" y="7176"/>
                    <a:pt x="58907" y="8544"/>
                    <a:pt x="61856" y="9122"/>
                  </a:cubicBezTo>
                  <a:cubicBezTo>
                    <a:pt x="62707" y="9273"/>
                    <a:pt x="63558" y="9334"/>
                    <a:pt x="64439" y="9334"/>
                  </a:cubicBezTo>
                  <a:cubicBezTo>
                    <a:pt x="68482" y="9334"/>
                    <a:pt x="72433" y="7632"/>
                    <a:pt x="76324" y="5960"/>
                  </a:cubicBezTo>
                  <a:cubicBezTo>
                    <a:pt x="77236" y="5565"/>
                    <a:pt x="78178" y="5170"/>
                    <a:pt x="79090" y="4775"/>
                  </a:cubicBezTo>
                  <a:cubicBezTo>
                    <a:pt x="79090" y="4714"/>
                    <a:pt x="79120" y="4623"/>
                    <a:pt x="79120" y="4562"/>
                  </a:cubicBezTo>
                  <a:lnTo>
                    <a:pt x="79120" y="4562"/>
                  </a:lnTo>
                  <a:cubicBezTo>
                    <a:pt x="78087" y="4988"/>
                    <a:pt x="77114" y="5413"/>
                    <a:pt x="76172" y="5839"/>
                  </a:cubicBezTo>
                  <a:cubicBezTo>
                    <a:pt x="72345" y="7501"/>
                    <a:pt x="68392" y="9204"/>
                    <a:pt x="64366" y="9204"/>
                  </a:cubicBezTo>
                  <a:cubicBezTo>
                    <a:pt x="63532" y="9204"/>
                    <a:pt x="62695" y="9131"/>
                    <a:pt x="61856" y="8970"/>
                  </a:cubicBezTo>
                  <a:cubicBezTo>
                    <a:pt x="58968" y="8392"/>
                    <a:pt x="56384" y="7024"/>
                    <a:pt x="53892" y="5656"/>
                  </a:cubicBezTo>
                  <a:cubicBezTo>
                    <a:pt x="51126" y="4137"/>
                    <a:pt x="48238" y="2586"/>
                    <a:pt x="44864" y="2161"/>
                  </a:cubicBezTo>
                  <a:cubicBezTo>
                    <a:pt x="34499" y="854"/>
                    <a:pt x="23466" y="368"/>
                    <a:pt x="13982" y="33"/>
                  </a:cubicBezTo>
                  <a:cubicBezTo>
                    <a:pt x="13410" y="11"/>
                    <a:pt x="12837" y="0"/>
                    <a:pt x="12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1476950" y="2568225"/>
              <a:ext cx="1984850" cy="275025"/>
            </a:xfrm>
            <a:custGeom>
              <a:avLst/>
              <a:gdLst/>
              <a:ahLst/>
              <a:cxnLst/>
              <a:rect l="l" t="t" r="r" b="b"/>
              <a:pathLst>
                <a:path w="79394" h="11001" extrusionOk="0">
                  <a:moveTo>
                    <a:pt x="11434" y="0"/>
                  </a:moveTo>
                  <a:cubicBezTo>
                    <a:pt x="7578" y="0"/>
                    <a:pt x="3767" y="643"/>
                    <a:pt x="0" y="1396"/>
                  </a:cubicBezTo>
                  <a:lnTo>
                    <a:pt x="0" y="1578"/>
                  </a:lnTo>
                  <a:cubicBezTo>
                    <a:pt x="3741" y="825"/>
                    <a:pt x="7571" y="183"/>
                    <a:pt x="11414" y="183"/>
                  </a:cubicBezTo>
                  <a:cubicBezTo>
                    <a:pt x="12067" y="183"/>
                    <a:pt x="12721" y="201"/>
                    <a:pt x="13374" y="241"/>
                  </a:cubicBezTo>
                  <a:cubicBezTo>
                    <a:pt x="23101" y="849"/>
                    <a:pt x="33983" y="1943"/>
                    <a:pt x="45807" y="3584"/>
                  </a:cubicBezTo>
                  <a:cubicBezTo>
                    <a:pt x="49089" y="4040"/>
                    <a:pt x="51673" y="5682"/>
                    <a:pt x="54165" y="7232"/>
                  </a:cubicBezTo>
                  <a:cubicBezTo>
                    <a:pt x="56415" y="8630"/>
                    <a:pt x="58725" y="10120"/>
                    <a:pt x="61552" y="10727"/>
                  </a:cubicBezTo>
                  <a:cubicBezTo>
                    <a:pt x="62433" y="10910"/>
                    <a:pt x="63284" y="11001"/>
                    <a:pt x="64166" y="11001"/>
                  </a:cubicBezTo>
                  <a:cubicBezTo>
                    <a:pt x="68269" y="11001"/>
                    <a:pt x="72342" y="9056"/>
                    <a:pt x="76263" y="7202"/>
                  </a:cubicBezTo>
                  <a:cubicBezTo>
                    <a:pt x="77266" y="6715"/>
                    <a:pt x="78330" y="6198"/>
                    <a:pt x="79363" y="5743"/>
                  </a:cubicBezTo>
                  <a:cubicBezTo>
                    <a:pt x="79363" y="5682"/>
                    <a:pt x="79363" y="5591"/>
                    <a:pt x="79394" y="5530"/>
                  </a:cubicBezTo>
                  <a:lnTo>
                    <a:pt x="79394" y="5530"/>
                  </a:lnTo>
                  <a:cubicBezTo>
                    <a:pt x="78300" y="6016"/>
                    <a:pt x="77236" y="6502"/>
                    <a:pt x="76172" y="7050"/>
                  </a:cubicBezTo>
                  <a:cubicBezTo>
                    <a:pt x="72260" y="8905"/>
                    <a:pt x="68265" y="10823"/>
                    <a:pt x="64188" y="10823"/>
                  </a:cubicBezTo>
                  <a:cubicBezTo>
                    <a:pt x="63323" y="10823"/>
                    <a:pt x="62454" y="10737"/>
                    <a:pt x="61582" y="10545"/>
                  </a:cubicBezTo>
                  <a:cubicBezTo>
                    <a:pt x="58816" y="9937"/>
                    <a:pt x="56536" y="8478"/>
                    <a:pt x="54287" y="7080"/>
                  </a:cubicBezTo>
                  <a:cubicBezTo>
                    <a:pt x="51734" y="5499"/>
                    <a:pt x="49150" y="3858"/>
                    <a:pt x="45867" y="3402"/>
                  </a:cubicBezTo>
                  <a:cubicBezTo>
                    <a:pt x="34043" y="1761"/>
                    <a:pt x="23131" y="666"/>
                    <a:pt x="13405" y="59"/>
                  </a:cubicBezTo>
                  <a:cubicBezTo>
                    <a:pt x="12747" y="19"/>
                    <a:pt x="12090" y="0"/>
                    <a:pt x="1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1476175" y="2516575"/>
              <a:ext cx="1987925" cy="304650"/>
            </a:xfrm>
            <a:custGeom>
              <a:avLst/>
              <a:gdLst/>
              <a:ahLst/>
              <a:cxnLst/>
              <a:rect l="l" t="t" r="r" b="b"/>
              <a:pathLst>
                <a:path w="79517" h="12186" extrusionOk="0">
                  <a:moveTo>
                    <a:pt x="10724" y="0"/>
                  </a:moveTo>
                  <a:cubicBezTo>
                    <a:pt x="7096" y="0"/>
                    <a:pt x="3499" y="700"/>
                    <a:pt x="1" y="1547"/>
                  </a:cubicBezTo>
                  <a:lnTo>
                    <a:pt x="1" y="1790"/>
                  </a:lnTo>
                  <a:cubicBezTo>
                    <a:pt x="3443" y="977"/>
                    <a:pt x="7030" y="236"/>
                    <a:pt x="10612" y="236"/>
                  </a:cubicBezTo>
                  <a:cubicBezTo>
                    <a:pt x="11047" y="236"/>
                    <a:pt x="11482" y="247"/>
                    <a:pt x="11916" y="270"/>
                  </a:cubicBezTo>
                  <a:cubicBezTo>
                    <a:pt x="19910" y="666"/>
                    <a:pt x="28147" y="1851"/>
                    <a:pt x="36081" y="3036"/>
                  </a:cubicBezTo>
                  <a:cubicBezTo>
                    <a:pt x="39576" y="3523"/>
                    <a:pt x="43132" y="4039"/>
                    <a:pt x="46689" y="4526"/>
                  </a:cubicBezTo>
                  <a:cubicBezTo>
                    <a:pt x="49880" y="4921"/>
                    <a:pt x="52282" y="6654"/>
                    <a:pt x="54592" y="8325"/>
                  </a:cubicBezTo>
                  <a:cubicBezTo>
                    <a:pt x="56750" y="9875"/>
                    <a:pt x="58999" y="11517"/>
                    <a:pt x="61887" y="12003"/>
                  </a:cubicBezTo>
                  <a:cubicBezTo>
                    <a:pt x="62555" y="12125"/>
                    <a:pt x="63254" y="12186"/>
                    <a:pt x="63923" y="12186"/>
                  </a:cubicBezTo>
                  <a:cubicBezTo>
                    <a:pt x="68026" y="12186"/>
                    <a:pt x="72069" y="10119"/>
                    <a:pt x="75990" y="8113"/>
                  </a:cubicBezTo>
                  <a:cubicBezTo>
                    <a:pt x="77115" y="7565"/>
                    <a:pt x="78300" y="6957"/>
                    <a:pt x="79486" y="6410"/>
                  </a:cubicBezTo>
                  <a:cubicBezTo>
                    <a:pt x="79486" y="6350"/>
                    <a:pt x="79486" y="6258"/>
                    <a:pt x="79516" y="6198"/>
                  </a:cubicBezTo>
                  <a:lnTo>
                    <a:pt x="79516" y="6198"/>
                  </a:lnTo>
                  <a:cubicBezTo>
                    <a:pt x="78361" y="6684"/>
                    <a:pt x="77145" y="7322"/>
                    <a:pt x="75990" y="7930"/>
                  </a:cubicBezTo>
                  <a:cubicBezTo>
                    <a:pt x="72082" y="9924"/>
                    <a:pt x="68037" y="11985"/>
                    <a:pt x="63955" y="11985"/>
                  </a:cubicBezTo>
                  <a:cubicBezTo>
                    <a:pt x="63307" y="11985"/>
                    <a:pt x="62658" y="11933"/>
                    <a:pt x="62008" y="11821"/>
                  </a:cubicBezTo>
                  <a:cubicBezTo>
                    <a:pt x="59151" y="11304"/>
                    <a:pt x="56902" y="9693"/>
                    <a:pt x="54774" y="8113"/>
                  </a:cubicBezTo>
                  <a:cubicBezTo>
                    <a:pt x="52434" y="6441"/>
                    <a:pt x="50032" y="4708"/>
                    <a:pt x="46750" y="4283"/>
                  </a:cubicBezTo>
                  <a:cubicBezTo>
                    <a:pt x="43254" y="3827"/>
                    <a:pt x="39667" y="3310"/>
                    <a:pt x="36172" y="2793"/>
                  </a:cubicBezTo>
                  <a:cubicBezTo>
                    <a:pt x="28208" y="1669"/>
                    <a:pt x="19971" y="453"/>
                    <a:pt x="11946" y="27"/>
                  </a:cubicBezTo>
                  <a:cubicBezTo>
                    <a:pt x="11539" y="9"/>
                    <a:pt x="11131" y="0"/>
                    <a:pt x="10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1478475" y="2474050"/>
              <a:ext cx="1990175" cy="316025"/>
            </a:xfrm>
            <a:custGeom>
              <a:avLst/>
              <a:gdLst/>
              <a:ahLst/>
              <a:cxnLst/>
              <a:rect l="l" t="t" r="r" b="b"/>
              <a:pathLst>
                <a:path w="79607" h="12641" extrusionOk="0">
                  <a:moveTo>
                    <a:pt x="10526" y="1"/>
                  </a:moveTo>
                  <a:cubicBezTo>
                    <a:pt x="6898" y="1"/>
                    <a:pt x="3412" y="754"/>
                    <a:pt x="0" y="1607"/>
                  </a:cubicBezTo>
                  <a:lnTo>
                    <a:pt x="0" y="1850"/>
                  </a:lnTo>
                  <a:cubicBezTo>
                    <a:pt x="3363" y="955"/>
                    <a:pt x="6799" y="205"/>
                    <a:pt x="10372" y="205"/>
                  </a:cubicBezTo>
                  <a:cubicBezTo>
                    <a:pt x="10803" y="205"/>
                    <a:pt x="11237" y="216"/>
                    <a:pt x="11672" y="239"/>
                  </a:cubicBezTo>
                  <a:cubicBezTo>
                    <a:pt x="18845" y="634"/>
                    <a:pt x="26232" y="1759"/>
                    <a:pt x="33344" y="2914"/>
                  </a:cubicBezTo>
                  <a:cubicBezTo>
                    <a:pt x="37904" y="3643"/>
                    <a:pt x="42615" y="4403"/>
                    <a:pt x="47235" y="4889"/>
                  </a:cubicBezTo>
                  <a:cubicBezTo>
                    <a:pt x="50457" y="5254"/>
                    <a:pt x="52706" y="7017"/>
                    <a:pt x="54864" y="8719"/>
                  </a:cubicBezTo>
                  <a:cubicBezTo>
                    <a:pt x="56901" y="10269"/>
                    <a:pt x="58937" y="11911"/>
                    <a:pt x="61734" y="12458"/>
                  </a:cubicBezTo>
                  <a:cubicBezTo>
                    <a:pt x="62433" y="12549"/>
                    <a:pt x="63162" y="12640"/>
                    <a:pt x="63831" y="12640"/>
                  </a:cubicBezTo>
                  <a:cubicBezTo>
                    <a:pt x="67934" y="12640"/>
                    <a:pt x="71947" y="10543"/>
                    <a:pt x="75807" y="8506"/>
                  </a:cubicBezTo>
                  <a:cubicBezTo>
                    <a:pt x="77053" y="7838"/>
                    <a:pt x="78299" y="7169"/>
                    <a:pt x="79606" y="6561"/>
                  </a:cubicBezTo>
                  <a:lnTo>
                    <a:pt x="79606" y="6318"/>
                  </a:lnTo>
                  <a:cubicBezTo>
                    <a:pt x="78269" y="6926"/>
                    <a:pt x="76992" y="7625"/>
                    <a:pt x="75685" y="8263"/>
                  </a:cubicBezTo>
                  <a:cubicBezTo>
                    <a:pt x="71858" y="10320"/>
                    <a:pt x="67897" y="12399"/>
                    <a:pt x="63840" y="12399"/>
                  </a:cubicBezTo>
                  <a:cubicBezTo>
                    <a:pt x="63161" y="12399"/>
                    <a:pt x="62479" y="12341"/>
                    <a:pt x="61795" y="12215"/>
                  </a:cubicBezTo>
                  <a:cubicBezTo>
                    <a:pt x="59029" y="11698"/>
                    <a:pt x="56962" y="10087"/>
                    <a:pt x="54986" y="8537"/>
                  </a:cubicBezTo>
                  <a:cubicBezTo>
                    <a:pt x="52797" y="6835"/>
                    <a:pt x="50548" y="5041"/>
                    <a:pt x="47235" y="4646"/>
                  </a:cubicBezTo>
                  <a:cubicBezTo>
                    <a:pt x="42645" y="4130"/>
                    <a:pt x="37904" y="3400"/>
                    <a:pt x="33344" y="2671"/>
                  </a:cubicBezTo>
                  <a:cubicBezTo>
                    <a:pt x="26232" y="1546"/>
                    <a:pt x="18906" y="391"/>
                    <a:pt x="11672" y="26"/>
                  </a:cubicBezTo>
                  <a:cubicBezTo>
                    <a:pt x="11289" y="9"/>
                    <a:pt x="10907" y="1"/>
                    <a:pt x="10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5"/>
            <p:cNvSpPr/>
            <p:nvPr/>
          </p:nvSpPr>
          <p:spPr>
            <a:xfrm>
              <a:off x="1481500" y="2441825"/>
              <a:ext cx="1987900" cy="311775"/>
            </a:xfrm>
            <a:custGeom>
              <a:avLst/>
              <a:gdLst/>
              <a:ahLst/>
              <a:cxnLst/>
              <a:rect l="l" t="t" r="r" b="b"/>
              <a:pathLst>
                <a:path w="79516" h="12471" extrusionOk="0">
                  <a:moveTo>
                    <a:pt x="11013" y="1"/>
                  </a:moveTo>
                  <a:cubicBezTo>
                    <a:pt x="7237" y="1"/>
                    <a:pt x="3593" y="724"/>
                    <a:pt x="31" y="1528"/>
                  </a:cubicBezTo>
                  <a:cubicBezTo>
                    <a:pt x="31" y="1619"/>
                    <a:pt x="31" y="1680"/>
                    <a:pt x="1" y="1771"/>
                  </a:cubicBezTo>
                  <a:cubicBezTo>
                    <a:pt x="3530" y="952"/>
                    <a:pt x="7111" y="238"/>
                    <a:pt x="10819" y="238"/>
                  </a:cubicBezTo>
                  <a:cubicBezTo>
                    <a:pt x="11102" y="238"/>
                    <a:pt x="11387" y="243"/>
                    <a:pt x="11673" y="251"/>
                  </a:cubicBezTo>
                  <a:cubicBezTo>
                    <a:pt x="22190" y="555"/>
                    <a:pt x="34044" y="1649"/>
                    <a:pt x="47904" y="3504"/>
                  </a:cubicBezTo>
                  <a:cubicBezTo>
                    <a:pt x="51217" y="3960"/>
                    <a:pt x="53254" y="5996"/>
                    <a:pt x="55260" y="7911"/>
                  </a:cubicBezTo>
                  <a:cubicBezTo>
                    <a:pt x="57084" y="9704"/>
                    <a:pt x="58968" y="11558"/>
                    <a:pt x="61795" y="12227"/>
                  </a:cubicBezTo>
                  <a:cubicBezTo>
                    <a:pt x="62555" y="12410"/>
                    <a:pt x="63345" y="12470"/>
                    <a:pt x="64105" y="12470"/>
                  </a:cubicBezTo>
                  <a:cubicBezTo>
                    <a:pt x="68057" y="12470"/>
                    <a:pt x="72038" y="10343"/>
                    <a:pt x="75899" y="8306"/>
                  </a:cubicBezTo>
                  <a:cubicBezTo>
                    <a:pt x="77084" y="7668"/>
                    <a:pt x="78300" y="7060"/>
                    <a:pt x="79516" y="6452"/>
                  </a:cubicBezTo>
                  <a:lnTo>
                    <a:pt x="79516" y="6209"/>
                  </a:lnTo>
                  <a:cubicBezTo>
                    <a:pt x="78270" y="6756"/>
                    <a:pt x="77023" y="7425"/>
                    <a:pt x="75808" y="8063"/>
                  </a:cubicBezTo>
                  <a:cubicBezTo>
                    <a:pt x="71954" y="10105"/>
                    <a:pt x="67950" y="12232"/>
                    <a:pt x="64030" y="12232"/>
                  </a:cubicBezTo>
                  <a:cubicBezTo>
                    <a:pt x="63281" y="12232"/>
                    <a:pt x="62536" y="12155"/>
                    <a:pt x="61795" y="11984"/>
                  </a:cubicBezTo>
                  <a:cubicBezTo>
                    <a:pt x="58999" y="11346"/>
                    <a:pt x="57145" y="9522"/>
                    <a:pt x="55351" y="7759"/>
                  </a:cubicBezTo>
                  <a:cubicBezTo>
                    <a:pt x="53345" y="5783"/>
                    <a:pt x="51248" y="3747"/>
                    <a:pt x="47904" y="3291"/>
                  </a:cubicBezTo>
                  <a:cubicBezTo>
                    <a:pt x="34044" y="1437"/>
                    <a:pt x="22190" y="373"/>
                    <a:pt x="11673" y="8"/>
                  </a:cubicBezTo>
                  <a:cubicBezTo>
                    <a:pt x="11452" y="3"/>
                    <a:pt x="11232" y="1"/>
                    <a:pt x="1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5"/>
            <p:cNvSpPr/>
            <p:nvPr/>
          </p:nvSpPr>
          <p:spPr>
            <a:xfrm>
              <a:off x="1483025" y="2416725"/>
              <a:ext cx="1985625" cy="298125"/>
            </a:xfrm>
            <a:custGeom>
              <a:avLst/>
              <a:gdLst/>
              <a:ahLst/>
              <a:cxnLst/>
              <a:rect l="l" t="t" r="r" b="b"/>
              <a:pathLst>
                <a:path w="79425" h="11925" extrusionOk="0">
                  <a:moveTo>
                    <a:pt x="11848" y="0"/>
                  </a:moveTo>
                  <a:cubicBezTo>
                    <a:pt x="7822" y="0"/>
                    <a:pt x="3902" y="609"/>
                    <a:pt x="61" y="1377"/>
                  </a:cubicBezTo>
                  <a:cubicBezTo>
                    <a:pt x="61" y="1438"/>
                    <a:pt x="0" y="1529"/>
                    <a:pt x="0" y="1590"/>
                  </a:cubicBezTo>
                  <a:cubicBezTo>
                    <a:pt x="3930" y="862"/>
                    <a:pt x="7998" y="218"/>
                    <a:pt x="12126" y="218"/>
                  </a:cubicBezTo>
                  <a:cubicBezTo>
                    <a:pt x="12309" y="218"/>
                    <a:pt x="12492" y="219"/>
                    <a:pt x="12675" y="222"/>
                  </a:cubicBezTo>
                  <a:cubicBezTo>
                    <a:pt x="15259" y="252"/>
                    <a:pt x="17904" y="313"/>
                    <a:pt x="20518" y="343"/>
                  </a:cubicBezTo>
                  <a:cubicBezTo>
                    <a:pt x="29727" y="404"/>
                    <a:pt x="39272" y="526"/>
                    <a:pt x="48026" y="1894"/>
                  </a:cubicBezTo>
                  <a:cubicBezTo>
                    <a:pt x="51521" y="2441"/>
                    <a:pt x="53345" y="4568"/>
                    <a:pt x="55290" y="6787"/>
                  </a:cubicBezTo>
                  <a:cubicBezTo>
                    <a:pt x="56901" y="8611"/>
                    <a:pt x="58573" y="10526"/>
                    <a:pt x="61217" y="11438"/>
                  </a:cubicBezTo>
                  <a:cubicBezTo>
                    <a:pt x="62220" y="11772"/>
                    <a:pt x="63193" y="11924"/>
                    <a:pt x="64227" y="11924"/>
                  </a:cubicBezTo>
                  <a:cubicBezTo>
                    <a:pt x="68087" y="11924"/>
                    <a:pt x="72160" y="9796"/>
                    <a:pt x="76111" y="7699"/>
                  </a:cubicBezTo>
                  <a:cubicBezTo>
                    <a:pt x="77266" y="7091"/>
                    <a:pt x="78361" y="6483"/>
                    <a:pt x="79424" y="5997"/>
                  </a:cubicBezTo>
                  <a:lnTo>
                    <a:pt x="79424" y="5784"/>
                  </a:lnTo>
                  <a:cubicBezTo>
                    <a:pt x="78330" y="6301"/>
                    <a:pt x="77175" y="6909"/>
                    <a:pt x="76051" y="7486"/>
                  </a:cubicBezTo>
                  <a:cubicBezTo>
                    <a:pt x="72107" y="9554"/>
                    <a:pt x="68068" y="11679"/>
                    <a:pt x="64266" y="11679"/>
                  </a:cubicBezTo>
                  <a:cubicBezTo>
                    <a:pt x="63261" y="11679"/>
                    <a:pt x="62274" y="11531"/>
                    <a:pt x="61309" y="11195"/>
                  </a:cubicBezTo>
                  <a:cubicBezTo>
                    <a:pt x="58725" y="10313"/>
                    <a:pt x="57053" y="8429"/>
                    <a:pt x="55473" y="6605"/>
                  </a:cubicBezTo>
                  <a:cubicBezTo>
                    <a:pt x="53588" y="4447"/>
                    <a:pt x="51643" y="2198"/>
                    <a:pt x="48086" y="1681"/>
                  </a:cubicBezTo>
                  <a:cubicBezTo>
                    <a:pt x="39272" y="313"/>
                    <a:pt x="29758" y="222"/>
                    <a:pt x="20518" y="100"/>
                  </a:cubicBezTo>
                  <a:cubicBezTo>
                    <a:pt x="17934" y="70"/>
                    <a:pt x="15259" y="70"/>
                    <a:pt x="12675" y="9"/>
                  </a:cubicBezTo>
                  <a:cubicBezTo>
                    <a:pt x="12399" y="3"/>
                    <a:pt x="12123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1489100" y="2384925"/>
              <a:ext cx="1978800" cy="288125"/>
            </a:xfrm>
            <a:custGeom>
              <a:avLst/>
              <a:gdLst/>
              <a:ahLst/>
              <a:cxnLst/>
              <a:rect l="l" t="t" r="r" b="b"/>
              <a:pathLst>
                <a:path w="79152" h="11525" extrusionOk="0">
                  <a:moveTo>
                    <a:pt x="42823" y="1"/>
                  </a:moveTo>
                  <a:cubicBezTo>
                    <a:pt x="41109" y="1"/>
                    <a:pt x="39370" y="82"/>
                    <a:pt x="37661" y="156"/>
                  </a:cubicBezTo>
                  <a:cubicBezTo>
                    <a:pt x="36020" y="248"/>
                    <a:pt x="34469" y="308"/>
                    <a:pt x="32919" y="308"/>
                  </a:cubicBezTo>
                  <a:cubicBezTo>
                    <a:pt x="30731" y="308"/>
                    <a:pt x="28542" y="369"/>
                    <a:pt x="26384" y="369"/>
                  </a:cubicBezTo>
                  <a:cubicBezTo>
                    <a:pt x="21855" y="369"/>
                    <a:pt x="17205" y="400"/>
                    <a:pt x="12615" y="430"/>
                  </a:cubicBezTo>
                  <a:cubicBezTo>
                    <a:pt x="8390" y="460"/>
                    <a:pt x="4195" y="977"/>
                    <a:pt x="31" y="1494"/>
                  </a:cubicBezTo>
                  <a:cubicBezTo>
                    <a:pt x="31" y="1585"/>
                    <a:pt x="1" y="1646"/>
                    <a:pt x="1" y="1737"/>
                  </a:cubicBezTo>
                  <a:cubicBezTo>
                    <a:pt x="4134" y="1190"/>
                    <a:pt x="8390" y="704"/>
                    <a:pt x="12615" y="612"/>
                  </a:cubicBezTo>
                  <a:cubicBezTo>
                    <a:pt x="17205" y="582"/>
                    <a:pt x="21855" y="552"/>
                    <a:pt x="26384" y="552"/>
                  </a:cubicBezTo>
                  <a:cubicBezTo>
                    <a:pt x="28542" y="552"/>
                    <a:pt x="30731" y="552"/>
                    <a:pt x="32919" y="521"/>
                  </a:cubicBezTo>
                  <a:cubicBezTo>
                    <a:pt x="34439" y="521"/>
                    <a:pt x="35989" y="430"/>
                    <a:pt x="37661" y="369"/>
                  </a:cubicBezTo>
                  <a:cubicBezTo>
                    <a:pt x="39409" y="263"/>
                    <a:pt x="41187" y="172"/>
                    <a:pt x="42935" y="172"/>
                  </a:cubicBezTo>
                  <a:cubicBezTo>
                    <a:pt x="44682" y="172"/>
                    <a:pt x="46400" y="263"/>
                    <a:pt x="48026" y="521"/>
                  </a:cubicBezTo>
                  <a:cubicBezTo>
                    <a:pt x="51643" y="1068"/>
                    <a:pt x="53467" y="3409"/>
                    <a:pt x="55351" y="5871"/>
                  </a:cubicBezTo>
                  <a:cubicBezTo>
                    <a:pt x="56932" y="7877"/>
                    <a:pt x="58543" y="9974"/>
                    <a:pt x="61248" y="11008"/>
                  </a:cubicBezTo>
                  <a:cubicBezTo>
                    <a:pt x="62251" y="11372"/>
                    <a:pt x="63254" y="11524"/>
                    <a:pt x="64318" y="11524"/>
                  </a:cubicBezTo>
                  <a:cubicBezTo>
                    <a:pt x="68087" y="11524"/>
                    <a:pt x="72160" y="9397"/>
                    <a:pt x="76111" y="7360"/>
                  </a:cubicBezTo>
                  <a:cubicBezTo>
                    <a:pt x="77145" y="6843"/>
                    <a:pt x="78148" y="6327"/>
                    <a:pt x="79151" y="5840"/>
                  </a:cubicBezTo>
                  <a:lnTo>
                    <a:pt x="79151" y="5597"/>
                  </a:lnTo>
                  <a:cubicBezTo>
                    <a:pt x="78118" y="6084"/>
                    <a:pt x="77084" y="6661"/>
                    <a:pt x="76020" y="7208"/>
                  </a:cubicBezTo>
                  <a:cubicBezTo>
                    <a:pt x="72128" y="9262"/>
                    <a:pt x="68105" y="11371"/>
                    <a:pt x="64363" y="11371"/>
                  </a:cubicBezTo>
                  <a:cubicBezTo>
                    <a:pt x="63341" y="11371"/>
                    <a:pt x="62341" y="11214"/>
                    <a:pt x="61370" y="10856"/>
                  </a:cubicBezTo>
                  <a:cubicBezTo>
                    <a:pt x="58695" y="9853"/>
                    <a:pt x="57114" y="7816"/>
                    <a:pt x="55564" y="5780"/>
                  </a:cubicBezTo>
                  <a:cubicBezTo>
                    <a:pt x="53679" y="3409"/>
                    <a:pt x="51795" y="916"/>
                    <a:pt x="48056" y="369"/>
                  </a:cubicBezTo>
                  <a:cubicBezTo>
                    <a:pt x="46379" y="90"/>
                    <a:pt x="44614" y="1"/>
                    <a:pt x="42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1492150" y="2324925"/>
              <a:ext cx="1972700" cy="309375"/>
            </a:xfrm>
            <a:custGeom>
              <a:avLst/>
              <a:gdLst/>
              <a:ahLst/>
              <a:cxnLst/>
              <a:rect l="l" t="t" r="r" b="b"/>
              <a:pathLst>
                <a:path w="78908" h="12375" extrusionOk="0">
                  <a:moveTo>
                    <a:pt x="44327" y="1"/>
                  </a:moveTo>
                  <a:cubicBezTo>
                    <a:pt x="41956" y="1"/>
                    <a:pt x="39484" y="269"/>
                    <a:pt x="37053" y="550"/>
                  </a:cubicBezTo>
                  <a:cubicBezTo>
                    <a:pt x="35533" y="702"/>
                    <a:pt x="34104" y="885"/>
                    <a:pt x="32736" y="976"/>
                  </a:cubicBezTo>
                  <a:cubicBezTo>
                    <a:pt x="31034" y="1067"/>
                    <a:pt x="29302" y="1189"/>
                    <a:pt x="27569" y="1310"/>
                  </a:cubicBezTo>
                  <a:cubicBezTo>
                    <a:pt x="22645" y="1645"/>
                    <a:pt x="17539" y="2009"/>
                    <a:pt x="12584" y="2222"/>
                  </a:cubicBezTo>
                  <a:cubicBezTo>
                    <a:pt x="8389" y="2404"/>
                    <a:pt x="4164" y="2678"/>
                    <a:pt x="31" y="2952"/>
                  </a:cubicBezTo>
                  <a:cubicBezTo>
                    <a:pt x="31" y="3012"/>
                    <a:pt x="0" y="3104"/>
                    <a:pt x="0" y="3134"/>
                  </a:cubicBezTo>
                  <a:cubicBezTo>
                    <a:pt x="4134" y="2860"/>
                    <a:pt x="8389" y="2617"/>
                    <a:pt x="12584" y="2404"/>
                  </a:cubicBezTo>
                  <a:cubicBezTo>
                    <a:pt x="17599" y="2192"/>
                    <a:pt x="22675" y="1857"/>
                    <a:pt x="27630" y="1493"/>
                  </a:cubicBezTo>
                  <a:cubicBezTo>
                    <a:pt x="29332" y="1401"/>
                    <a:pt x="31065" y="1280"/>
                    <a:pt x="32797" y="1158"/>
                  </a:cubicBezTo>
                  <a:cubicBezTo>
                    <a:pt x="34165" y="1067"/>
                    <a:pt x="35563" y="885"/>
                    <a:pt x="37083" y="733"/>
                  </a:cubicBezTo>
                  <a:cubicBezTo>
                    <a:pt x="39525" y="468"/>
                    <a:pt x="42021" y="190"/>
                    <a:pt x="44407" y="190"/>
                  </a:cubicBezTo>
                  <a:cubicBezTo>
                    <a:pt x="45586" y="190"/>
                    <a:pt x="46738" y="258"/>
                    <a:pt x="47843" y="429"/>
                  </a:cubicBezTo>
                  <a:cubicBezTo>
                    <a:pt x="51582" y="1037"/>
                    <a:pt x="53405" y="3559"/>
                    <a:pt x="55351" y="6265"/>
                  </a:cubicBezTo>
                  <a:cubicBezTo>
                    <a:pt x="56962" y="8453"/>
                    <a:pt x="58573" y="10702"/>
                    <a:pt x="61369" y="11797"/>
                  </a:cubicBezTo>
                  <a:cubicBezTo>
                    <a:pt x="62372" y="12192"/>
                    <a:pt x="63406" y="12374"/>
                    <a:pt x="64470" y="12374"/>
                  </a:cubicBezTo>
                  <a:cubicBezTo>
                    <a:pt x="68208" y="12374"/>
                    <a:pt x="72190" y="10277"/>
                    <a:pt x="76050" y="8240"/>
                  </a:cubicBezTo>
                  <a:cubicBezTo>
                    <a:pt x="77053" y="7784"/>
                    <a:pt x="77996" y="7268"/>
                    <a:pt x="78907" y="6812"/>
                  </a:cubicBezTo>
                  <a:cubicBezTo>
                    <a:pt x="78907" y="6751"/>
                    <a:pt x="78907" y="6660"/>
                    <a:pt x="78877" y="6599"/>
                  </a:cubicBezTo>
                  <a:cubicBezTo>
                    <a:pt x="77935" y="7055"/>
                    <a:pt x="76962" y="7541"/>
                    <a:pt x="75989" y="8088"/>
                  </a:cubicBezTo>
                  <a:cubicBezTo>
                    <a:pt x="72133" y="10099"/>
                    <a:pt x="68184" y="12166"/>
                    <a:pt x="64516" y="12166"/>
                  </a:cubicBezTo>
                  <a:cubicBezTo>
                    <a:pt x="63472" y="12166"/>
                    <a:pt x="62451" y="11998"/>
                    <a:pt x="61460" y="11614"/>
                  </a:cubicBezTo>
                  <a:cubicBezTo>
                    <a:pt x="58725" y="10550"/>
                    <a:pt x="57114" y="8301"/>
                    <a:pt x="55533" y="6143"/>
                  </a:cubicBezTo>
                  <a:cubicBezTo>
                    <a:pt x="53679" y="3559"/>
                    <a:pt x="51734" y="854"/>
                    <a:pt x="47873" y="246"/>
                  </a:cubicBezTo>
                  <a:cubicBezTo>
                    <a:pt x="46730" y="71"/>
                    <a:pt x="45542" y="1"/>
                    <a:pt x="44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5"/>
            <p:cNvSpPr/>
            <p:nvPr/>
          </p:nvSpPr>
          <p:spPr>
            <a:xfrm>
              <a:off x="1495175" y="2266875"/>
              <a:ext cx="1965875" cy="326375"/>
            </a:xfrm>
            <a:custGeom>
              <a:avLst/>
              <a:gdLst/>
              <a:ahLst/>
              <a:cxnLst/>
              <a:rect l="l" t="t" r="r" b="b"/>
              <a:pathLst>
                <a:path w="78635" h="13055" extrusionOk="0">
                  <a:moveTo>
                    <a:pt x="44992" y="1"/>
                  </a:moveTo>
                  <a:cubicBezTo>
                    <a:pt x="42250" y="1"/>
                    <a:pt x="39306" y="509"/>
                    <a:pt x="36415" y="1018"/>
                  </a:cubicBezTo>
                  <a:cubicBezTo>
                    <a:pt x="35047" y="1231"/>
                    <a:pt x="33770" y="1474"/>
                    <a:pt x="32524" y="1656"/>
                  </a:cubicBezTo>
                  <a:cubicBezTo>
                    <a:pt x="30731" y="1869"/>
                    <a:pt x="28938" y="2143"/>
                    <a:pt x="27205" y="2386"/>
                  </a:cubicBezTo>
                  <a:cubicBezTo>
                    <a:pt x="22372" y="3055"/>
                    <a:pt x="17418" y="3754"/>
                    <a:pt x="12493" y="4179"/>
                  </a:cubicBezTo>
                  <a:cubicBezTo>
                    <a:pt x="9778" y="4399"/>
                    <a:pt x="7036" y="4474"/>
                    <a:pt x="4302" y="4474"/>
                  </a:cubicBezTo>
                  <a:cubicBezTo>
                    <a:pt x="2875" y="4474"/>
                    <a:pt x="1449" y="4454"/>
                    <a:pt x="31" y="4422"/>
                  </a:cubicBezTo>
                  <a:cubicBezTo>
                    <a:pt x="31" y="4514"/>
                    <a:pt x="1" y="4574"/>
                    <a:pt x="1" y="4635"/>
                  </a:cubicBezTo>
                  <a:cubicBezTo>
                    <a:pt x="1237" y="4653"/>
                    <a:pt x="2480" y="4666"/>
                    <a:pt x="3728" y="4666"/>
                  </a:cubicBezTo>
                  <a:cubicBezTo>
                    <a:pt x="6652" y="4666"/>
                    <a:pt x="9595" y="4596"/>
                    <a:pt x="12493" y="4362"/>
                  </a:cubicBezTo>
                  <a:cubicBezTo>
                    <a:pt x="17387" y="3936"/>
                    <a:pt x="22372" y="3267"/>
                    <a:pt x="27205" y="2568"/>
                  </a:cubicBezTo>
                  <a:cubicBezTo>
                    <a:pt x="28938" y="2356"/>
                    <a:pt x="30731" y="2082"/>
                    <a:pt x="32524" y="1839"/>
                  </a:cubicBezTo>
                  <a:cubicBezTo>
                    <a:pt x="33770" y="1687"/>
                    <a:pt x="35047" y="1474"/>
                    <a:pt x="36415" y="1201"/>
                  </a:cubicBezTo>
                  <a:cubicBezTo>
                    <a:pt x="39302" y="712"/>
                    <a:pt x="42261" y="187"/>
                    <a:pt x="45005" y="187"/>
                  </a:cubicBezTo>
                  <a:cubicBezTo>
                    <a:pt x="45842" y="187"/>
                    <a:pt x="46659" y="236"/>
                    <a:pt x="47448" y="349"/>
                  </a:cubicBezTo>
                  <a:cubicBezTo>
                    <a:pt x="51400" y="927"/>
                    <a:pt x="53254" y="3663"/>
                    <a:pt x="55260" y="6550"/>
                  </a:cubicBezTo>
                  <a:cubicBezTo>
                    <a:pt x="56902" y="8921"/>
                    <a:pt x="58573" y="11353"/>
                    <a:pt x="61461" y="12477"/>
                  </a:cubicBezTo>
                  <a:cubicBezTo>
                    <a:pt x="62494" y="12903"/>
                    <a:pt x="63558" y="13055"/>
                    <a:pt x="64622" y="13055"/>
                  </a:cubicBezTo>
                  <a:cubicBezTo>
                    <a:pt x="68270" y="13055"/>
                    <a:pt x="72191" y="10988"/>
                    <a:pt x="75990" y="9043"/>
                  </a:cubicBezTo>
                  <a:cubicBezTo>
                    <a:pt x="76963" y="8587"/>
                    <a:pt x="77814" y="8161"/>
                    <a:pt x="78634" y="7736"/>
                  </a:cubicBezTo>
                  <a:cubicBezTo>
                    <a:pt x="78634" y="7675"/>
                    <a:pt x="78634" y="7584"/>
                    <a:pt x="78604" y="7523"/>
                  </a:cubicBezTo>
                  <a:cubicBezTo>
                    <a:pt x="77723" y="7918"/>
                    <a:pt x="76902" y="8374"/>
                    <a:pt x="75990" y="8830"/>
                  </a:cubicBezTo>
                  <a:cubicBezTo>
                    <a:pt x="72213" y="10813"/>
                    <a:pt x="68308" y="12851"/>
                    <a:pt x="64673" y="12851"/>
                  </a:cubicBezTo>
                  <a:cubicBezTo>
                    <a:pt x="63627" y="12851"/>
                    <a:pt x="62604" y="12682"/>
                    <a:pt x="61613" y="12295"/>
                  </a:cubicBezTo>
                  <a:cubicBezTo>
                    <a:pt x="58756" y="11201"/>
                    <a:pt x="57084" y="8769"/>
                    <a:pt x="55503" y="6429"/>
                  </a:cubicBezTo>
                  <a:cubicBezTo>
                    <a:pt x="53558" y="3632"/>
                    <a:pt x="51552" y="745"/>
                    <a:pt x="47509" y="167"/>
                  </a:cubicBezTo>
                  <a:cubicBezTo>
                    <a:pt x="46695" y="51"/>
                    <a:pt x="45853" y="1"/>
                    <a:pt x="44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5"/>
            <p:cNvSpPr/>
            <p:nvPr/>
          </p:nvSpPr>
          <p:spPr>
            <a:xfrm>
              <a:off x="1502775" y="2208875"/>
              <a:ext cx="1953725" cy="341075"/>
            </a:xfrm>
            <a:custGeom>
              <a:avLst/>
              <a:gdLst/>
              <a:ahLst/>
              <a:cxnLst/>
              <a:rect l="l" t="t" r="r" b="b"/>
              <a:pathLst>
                <a:path w="78149" h="13643" extrusionOk="0">
                  <a:moveTo>
                    <a:pt x="45031" y="0"/>
                  </a:moveTo>
                  <a:cubicBezTo>
                    <a:pt x="42020" y="0"/>
                    <a:pt x="38662" y="793"/>
                    <a:pt x="35655" y="1545"/>
                  </a:cubicBezTo>
                  <a:cubicBezTo>
                    <a:pt x="34409" y="1849"/>
                    <a:pt x="33223" y="2153"/>
                    <a:pt x="32099" y="2335"/>
                  </a:cubicBezTo>
                  <a:cubicBezTo>
                    <a:pt x="30336" y="2700"/>
                    <a:pt x="28512" y="3065"/>
                    <a:pt x="26810" y="3460"/>
                  </a:cubicBezTo>
                  <a:cubicBezTo>
                    <a:pt x="22098" y="4432"/>
                    <a:pt x="17235" y="5466"/>
                    <a:pt x="12372" y="6074"/>
                  </a:cubicBezTo>
                  <a:cubicBezTo>
                    <a:pt x="10921" y="6245"/>
                    <a:pt x="9469" y="6314"/>
                    <a:pt x="8021" y="6314"/>
                  </a:cubicBezTo>
                  <a:cubicBezTo>
                    <a:pt x="5343" y="6314"/>
                    <a:pt x="2674" y="6076"/>
                    <a:pt x="31" y="5800"/>
                  </a:cubicBezTo>
                  <a:cubicBezTo>
                    <a:pt x="31" y="5891"/>
                    <a:pt x="1" y="5922"/>
                    <a:pt x="1" y="5983"/>
                  </a:cubicBezTo>
                  <a:cubicBezTo>
                    <a:pt x="2637" y="6276"/>
                    <a:pt x="5299" y="6531"/>
                    <a:pt x="7961" y="6531"/>
                  </a:cubicBezTo>
                  <a:cubicBezTo>
                    <a:pt x="9442" y="6531"/>
                    <a:pt x="10924" y="6452"/>
                    <a:pt x="12402" y="6256"/>
                  </a:cubicBezTo>
                  <a:cubicBezTo>
                    <a:pt x="17266" y="5648"/>
                    <a:pt x="22129" y="4615"/>
                    <a:pt x="26840" y="3642"/>
                  </a:cubicBezTo>
                  <a:cubicBezTo>
                    <a:pt x="28603" y="3247"/>
                    <a:pt x="30396" y="2882"/>
                    <a:pt x="32129" y="2548"/>
                  </a:cubicBezTo>
                  <a:cubicBezTo>
                    <a:pt x="33284" y="2305"/>
                    <a:pt x="34439" y="2031"/>
                    <a:pt x="35716" y="1697"/>
                  </a:cubicBezTo>
                  <a:cubicBezTo>
                    <a:pt x="38735" y="967"/>
                    <a:pt x="42066" y="154"/>
                    <a:pt x="45054" y="154"/>
                  </a:cubicBezTo>
                  <a:cubicBezTo>
                    <a:pt x="45677" y="154"/>
                    <a:pt x="46284" y="190"/>
                    <a:pt x="46871" y="268"/>
                  </a:cubicBezTo>
                  <a:cubicBezTo>
                    <a:pt x="50974" y="785"/>
                    <a:pt x="52950" y="3703"/>
                    <a:pt x="55078" y="6803"/>
                  </a:cubicBezTo>
                  <a:cubicBezTo>
                    <a:pt x="56780" y="9296"/>
                    <a:pt x="58543" y="11879"/>
                    <a:pt x="61552" y="13065"/>
                  </a:cubicBezTo>
                  <a:cubicBezTo>
                    <a:pt x="62555" y="13490"/>
                    <a:pt x="63619" y="13642"/>
                    <a:pt x="64744" y="13642"/>
                  </a:cubicBezTo>
                  <a:cubicBezTo>
                    <a:pt x="68330" y="13642"/>
                    <a:pt x="72130" y="11667"/>
                    <a:pt x="75868" y="9721"/>
                  </a:cubicBezTo>
                  <a:cubicBezTo>
                    <a:pt x="76659" y="9417"/>
                    <a:pt x="77419" y="9022"/>
                    <a:pt x="78148" y="8657"/>
                  </a:cubicBezTo>
                  <a:cubicBezTo>
                    <a:pt x="78148" y="8566"/>
                    <a:pt x="78118" y="8505"/>
                    <a:pt x="78118" y="8414"/>
                  </a:cubicBezTo>
                  <a:cubicBezTo>
                    <a:pt x="77358" y="8809"/>
                    <a:pt x="76598" y="9235"/>
                    <a:pt x="75777" y="9600"/>
                  </a:cubicBezTo>
                  <a:cubicBezTo>
                    <a:pt x="72100" y="11544"/>
                    <a:pt x="68315" y="13523"/>
                    <a:pt x="64741" y="13523"/>
                  </a:cubicBezTo>
                  <a:cubicBezTo>
                    <a:pt x="63677" y="13523"/>
                    <a:pt x="62631" y="13348"/>
                    <a:pt x="61613" y="12943"/>
                  </a:cubicBezTo>
                  <a:cubicBezTo>
                    <a:pt x="58695" y="11758"/>
                    <a:pt x="56932" y="9235"/>
                    <a:pt x="55230" y="6742"/>
                  </a:cubicBezTo>
                  <a:cubicBezTo>
                    <a:pt x="53193" y="3764"/>
                    <a:pt x="51096" y="663"/>
                    <a:pt x="46901" y="116"/>
                  </a:cubicBezTo>
                  <a:cubicBezTo>
                    <a:pt x="46298" y="36"/>
                    <a:pt x="45672" y="0"/>
                    <a:pt x="45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1508100" y="2153525"/>
              <a:ext cx="1942300" cy="359175"/>
            </a:xfrm>
            <a:custGeom>
              <a:avLst/>
              <a:gdLst/>
              <a:ahLst/>
              <a:cxnLst/>
              <a:rect l="l" t="t" r="r" b="b"/>
              <a:pathLst>
                <a:path w="77692" h="14367" extrusionOk="0">
                  <a:moveTo>
                    <a:pt x="44926" y="0"/>
                  </a:moveTo>
                  <a:cubicBezTo>
                    <a:pt x="41745" y="0"/>
                    <a:pt x="38155" y="1139"/>
                    <a:pt x="34956" y="2117"/>
                  </a:cubicBezTo>
                  <a:cubicBezTo>
                    <a:pt x="33831" y="2482"/>
                    <a:pt x="32706" y="2817"/>
                    <a:pt x="31703" y="3090"/>
                  </a:cubicBezTo>
                  <a:cubicBezTo>
                    <a:pt x="29940" y="3546"/>
                    <a:pt x="28208" y="4063"/>
                    <a:pt x="26445" y="4549"/>
                  </a:cubicBezTo>
                  <a:cubicBezTo>
                    <a:pt x="21825" y="5887"/>
                    <a:pt x="17053" y="7254"/>
                    <a:pt x="12280" y="8014"/>
                  </a:cubicBezTo>
                  <a:cubicBezTo>
                    <a:pt x="11101" y="8214"/>
                    <a:pt x="9923" y="8299"/>
                    <a:pt x="8750" y="8299"/>
                  </a:cubicBezTo>
                  <a:cubicBezTo>
                    <a:pt x="5812" y="8299"/>
                    <a:pt x="2898" y="7763"/>
                    <a:pt x="31" y="7133"/>
                  </a:cubicBezTo>
                  <a:cubicBezTo>
                    <a:pt x="31" y="7224"/>
                    <a:pt x="1" y="7254"/>
                    <a:pt x="1" y="7346"/>
                  </a:cubicBezTo>
                  <a:cubicBezTo>
                    <a:pt x="2867" y="7936"/>
                    <a:pt x="5827" y="8464"/>
                    <a:pt x="8814" y="8464"/>
                  </a:cubicBezTo>
                  <a:cubicBezTo>
                    <a:pt x="9977" y="8464"/>
                    <a:pt x="11144" y="8384"/>
                    <a:pt x="12311" y="8197"/>
                  </a:cubicBezTo>
                  <a:cubicBezTo>
                    <a:pt x="17113" y="7437"/>
                    <a:pt x="21885" y="6069"/>
                    <a:pt x="26475" y="4762"/>
                  </a:cubicBezTo>
                  <a:cubicBezTo>
                    <a:pt x="28208" y="4245"/>
                    <a:pt x="29971" y="3759"/>
                    <a:pt x="31703" y="3303"/>
                  </a:cubicBezTo>
                  <a:cubicBezTo>
                    <a:pt x="32706" y="3029"/>
                    <a:pt x="33770" y="2695"/>
                    <a:pt x="34956" y="2330"/>
                  </a:cubicBezTo>
                  <a:cubicBezTo>
                    <a:pt x="38197" y="1312"/>
                    <a:pt x="41816" y="200"/>
                    <a:pt x="44981" y="200"/>
                  </a:cubicBezTo>
                  <a:cubicBezTo>
                    <a:pt x="45407" y="200"/>
                    <a:pt x="45825" y="220"/>
                    <a:pt x="46232" y="263"/>
                  </a:cubicBezTo>
                  <a:cubicBezTo>
                    <a:pt x="50488" y="750"/>
                    <a:pt x="52615" y="3850"/>
                    <a:pt x="54865" y="7133"/>
                  </a:cubicBezTo>
                  <a:cubicBezTo>
                    <a:pt x="56689" y="9808"/>
                    <a:pt x="58543" y="12543"/>
                    <a:pt x="61643" y="13759"/>
                  </a:cubicBezTo>
                  <a:cubicBezTo>
                    <a:pt x="62707" y="14185"/>
                    <a:pt x="63771" y="14367"/>
                    <a:pt x="64835" y="14367"/>
                  </a:cubicBezTo>
                  <a:cubicBezTo>
                    <a:pt x="68391" y="14367"/>
                    <a:pt x="72130" y="12422"/>
                    <a:pt x="75716" y="10567"/>
                  </a:cubicBezTo>
                  <a:cubicBezTo>
                    <a:pt x="76415" y="10142"/>
                    <a:pt x="77054" y="9838"/>
                    <a:pt x="77692" y="9504"/>
                  </a:cubicBezTo>
                  <a:cubicBezTo>
                    <a:pt x="77692" y="9412"/>
                    <a:pt x="77662" y="9352"/>
                    <a:pt x="77662" y="9321"/>
                  </a:cubicBezTo>
                  <a:cubicBezTo>
                    <a:pt x="77023" y="9656"/>
                    <a:pt x="76385" y="9990"/>
                    <a:pt x="75686" y="10324"/>
                  </a:cubicBezTo>
                  <a:cubicBezTo>
                    <a:pt x="72072" y="12202"/>
                    <a:pt x="68386" y="14133"/>
                    <a:pt x="64837" y="14133"/>
                  </a:cubicBezTo>
                  <a:cubicBezTo>
                    <a:pt x="63789" y="14133"/>
                    <a:pt x="62753" y="13965"/>
                    <a:pt x="61734" y="13577"/>
                  </a:cubicBezTo>
                  <a:cubicBezTo>
                    <a:pt x="58695" y="12391"/>
                    <a:pt x="56840" y="9656"/>
                    <a:pt x="55047" y="7042"/>
                  </a:cubicBezTo>
                  <a:cubicBezTo>
                    <a:pt x="52889" y="3880"/>
                    <a:pt x="50640" y="567"/>
                    <a:pt x="46324" y="81"/>
                  </a:cubicBezTo>
                  <a:cubicBezTo>
                    <a:pt x="45869" y="26"/>
                    <a:pt x="45402" y="0"/>
                    <a:pt x="44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1514175" y="2094100"/>
              <a:ext cx="1928625" cy="374525"/>
            </a:xfrm>
            <a:custGeom>
              <a:avLst/>
              <a:gdLst/>
              <a:ahLst/>
              <a:cxnLst/>
              <a:rect l="l" t="t" r="r" b="b"/>
              <a:pathLst>
                <a:path w="77145" h="14981" extrusionOk="0">
                  <a:moveTo>
                    <a:pt x="44900" y="1"/>
                  </a:moveTo>
                  <a:cubicBezTo>
                    <a:pt x="40949" y="1"/>
                    <a:pt x="36259" y="1841"/>
                    <a:pt x="32129" y="3522"/>
                  </a:cubicBezTo>
                  <a:cubicBezTo>
                    <a:pt x="30700" y="4099"/>
                    <a:pt x="29272" y="4646"/>
                    <a:pt x="28026" y="5072"/>
                  </a:cubicBezTo>
                  <a:cubicBezTo>
                    <a:pt x="26992" y="5406"/>
                    <a:pt x="25959" y="5801"/>
                    <a:pt x="24956" y="6136"/>
                  </a:cubicBezTo>
                  <a:cubicBezTo>
                    <a:pt x="21126" y="7473"/>
                    <a:pt x="17174" y="8871"/>
                    <a:pt x="13223" y="9783"/>
                  </a:cubicBezTo>
                  <a:cubicBezTo>
                    <a:pt x="11851" y="10102"/>
                    <a:pt x="10526" y="10238"/>
                    <a:pt x="9231" y="10238"/>
                  </a:cubicBezTo>
                  <a:cubicBezTo>
                    <a:pt x="6077" y="10238"/>
                    <a:pt x="3100" y="9433"/>
                    <a:pt x="61" y="8507"/>
                  </a:cubicBezTo>
                  <a:cubicBezTo>
                    <a:pt x="61" y="8567"/>
                    <a:pt x="31" y="8598"/>
                    <a:pt x="1" y="8689"/>
                  </a:cubicBezTo>
                  <a:cubicBezTo>
                    <a:pt x="3025" y="9633"/>
                    <a:pt x="5990" y="10425"/>
                    <a:pt x="9160" y="10425"/>
                  </a:cubicBezTo>
                  <a:cubicBezTo>
                    <a:pt x="10482" y="10425"/>
                    <a:pt x="11840" y="10288"/>
                    <a:pt x="13253" y="9966"/>
                  </a:cubicBezTo>
                  <a:cubicBezTo>
                    <a:pt x="17205" y="9054"/>
                    <a:pt x="21156" y="7656"/>
                    <a:pt x="24986" y="6318"/>
                  </a:cubicBezTo>
                  <a:cubicBezTo>
                    <a:pt x="26019" y="5953"/>
                    <a:pt x="27053" y="5619"/>
                    <a:pt x="28056" y="5254"/>
                  </a:cubicBezTo>
                  <a:cubicBezTo>
                    <a:pt x="29333" y="4859"/>
                    <a:pt x="30700" y="4282"/>
                    <a:pt x="32159" y="3704"/>
                  </a:cubicBezTo>
                  <a:cubicBezTo>
                    <a:pt x="36269" y="2089"/>
                    <a:pt x="40908" y="209"/>
                    <a:pt x="44818" y="209"/>
                  </a:cubicBezTo>
                  <a:cubicBezTo>
                    <a:pt x="45101" y="209"/>
                    <a:pt x="45380" y="219"/>
                    <a:pt x="45655" y="239"/>
                  </a:cubicBezTo>
                  <a:cubicBezTo>
                    <a:pt x="50002" y="543"/>
                    <a:pt x="52342" y="4099"/>
                    <a:pt x="54652" y="7504"/>
                  </a:cubicBezTo>
                  <a:cubicBezTo>
                    <a:pt x="56446" y="10178"/>
                    <a:pt x="58269" y="12914"/>
                    <a:pt x="61005" y="14160"/>
                  </a:cubicBezTo>
                  <a:cubicBezTo>
                    <a:pt x="62312" y="14768"/>
                    <a:pt x="63589" y="14981"/>
                    <a:pt x="64865" y="14981"/>
                  </a:cubicBezTo>
                  <a:cubicBezTo>
                    <a:pt x="68452" y="14981"/>
                    <a:pt x="72069" y="13127"/>
                    <a:pt x="75564" y="11333"/>
                  </a:cubicBezTo>
                  <a:cubicBezTo>
                    <a:pt x="76142" y="11030"/>
                    <a:pt x="76628" y="10786"/>
                    <a:pt x="77145" y="10513"/>
                  </a:cubicBezTo>
                  <a:cubicBezTo>
                    <a:pt x="77145" y="10422"/>
                    <a:pt x="77115" y="10361"/>
                    <a:pt x="77115" y="10330"/>
                  </a:cubicBezTo>
                  <a:lnTo>
                    <a:pt x="75534" y="11121"/>
                  </a:lnTo>
                  <a:cubicBezTo>
                    <a:pt x="72016" y="12902"/>
                    <a:pt x="68433" y="14749"/>
                    <a:pt x="64927" y="14749"/>
                  </a:cubicBezTo>
                  <a:cubicBezTo>
                    <a:pt x="63648" y="14749"/>
                    <a:pt x="62378" y="14502"/>
                    <a:pt x="61126" y="13917"/>
                  </a:cubicBezTo>
                  <a:cubicBezTo>
                    <a:pt x="58421" y="12671"/>
                    <a:pt x="56597" y="9966"/>
                    <a:pt x="54865" y="7352"/>
                  </a:cubicBezTo>
                  <a:cubicBezTo>
                    <a:pt x="52524" y="3887"/>
                    <a:pt x="50093" y="330"/>
                    <a:pt x="45685" y="26"/>
                  </a:cubicBezTo>
                  <a:cubicBezTo>
                    <a:pt x="45427" y="9"/>
                    <a:pt x="45165" y="1"/>
                    <a:pt x="44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1520250" y="2041300"/>
              <a:ext cx="1914200" cy="388575"/>
            </a:xfrm>
            <a:custGeom>
              <a:avLst/>
              <a:gdLst/>
              <a:ahLst/>
              <a:cxnLst/>
              <a:rect l="l" t="t" r="r" b="b"/>
              <a:pathLst>
                <a:path w="76568" h="15543" extrusionOk="0">
                  <a:moveTo>
                    <a:pt x="44431" y="1"/>
                  </a:moveTo>
                  <a:cubicBezTo>
                    <a:pt x="40362" y="1"/>
                    <a:pt x="35553" y="2245"/>
                    <a:pt x="31308" y="4236"/>
                  </a:cubicBezTo>
                  <a:cubicBezTo>
                    <a:pt x="29941" y="4874"/>
                    <a:pt x="28694" y="5451"/>
                    <a:pt x="27570" y="5938"/>
                  </a:cubicBezTo>
                  <a:cubicBezTo>
                    <a:pt x="26567" y="6333"/>
                    <a:pt x="25533" y="6758"/>
                    <a:pt x="24530" y="7184"/>
                  </a:cubicBezTo>
                  <a:cubicBezTo>
                    <a:pt x="20792" y="8795"/>
                    <a:pt x="16931" y="10376"/>
                    <a:pt x="13010" y="11470"/>
                  </a:cubicBezTo>
                  <a:cubicBezTo>
                    <a:pt x="11667" y="11841"/>
                    <a:pt x="10390" y="12002"/>
                    <a:pt x="9157" y="12002"/>
                  </a:cubicBezTo>
                  <a:cubicBezTo>
                    <a:pt x="5955" y="12002"/>
                    <a:pt x="3055" y="10919"/>
                    <a:pt x="92" y="9646"/>
                  </a:cubicBezTo>
                  <a:cubicBezTo>
                    <a:pt x="62" y="9737"/>
                    <a:pt x="62" y="9768"/>
                    <a:pt x="1" y="9859"/>
                  </a:cubicBezTo>
                  <a:cubicBezTo>
                    <a:pt x="3005" y="11109"/>
                    <a:pt x="5931" y="12185"/>
                    <a:pt x="9154" y="12185"/>
                  </a:cubicBezTo>
                  <a:cubicBezTo>
                    <a:pt x="10398" y="12185"/>
                    <a:pt x="11686" y="12025"/>
                    <a:pt x="13041" y="11652"/>
                  </a:cubicBezTo>
                  <a:cubicBezTo>
                    <a:pt x="16962" y="10619"/>
                    <a:pt x="20822" y="8977"/>
                    <a:pt x="24561" y="7366"/>
                  </a:cubicBezTo>
                  <a:cubicBezTo>
                    <a:pt x="25594" y="6971"/>
                    <a:pt x="26567" y="6515"/>
                    <a:pt x="27600" y="6120"/>
                  </a:cubicBezTo>
                  <a:cubicBezTo>
                    <a:pt x="28725" y="5634"/>
                    <a:pt x="30032" y="5056"/>
                    <a:pt x="31400" y="4418"/>
                  </a:cubicBezTo>
                  <a:cubicBezTo>
                    <a:pt x="35613" y="2428"/>
                    <a:pt x="40362" y="213"/>
                    <a:pt x="44425" y="213"/>
                  </a:cubicBezTo>
                  <a:cubicBezTo>
                    <a:pt x="44583" y="213"/>
                    <a:pt x="44740" y="217"/>
                    <a:pt x="44895" y="223"/>
                  </a:cubicBezTo>
                  <a:cubicBezTo>
                    <a:pt x="49303" y="406"/>
                    <a:pt x="51978" y="4236"/>
                    <a:pt x="54561" y="7853"/>
                  </a:cubicBezTo>
                  <a:cubicBezTo>
                    <a:pt x="56476" y="10528"/>
                    <a:pt x="58421" y="13263"/>
                    <a:pt x="61005" y="14601"/>
                  </a:cubicBezTo>
                  <a:cubicBezTo>
                    <a:pt x="62282" y="15269"/>
                    <a:pt x="63589" y="15543"/>
                    <a:pt x="64956" y="15543"/>
                  </a:cubicBezTo>
                  <a:cubicBezTo>
                    <a:pt x="68391" y="15543"/>
                    <a:pt x="72039" y="13689"/>
                    <a:pt x="75595" y="11865"/>
                  </a:cubicBezTo>
                  <a:cubicBezTo>
                    <a:pt x="75929" y="11713"/>
                    <a:pt x="76264" y="11531"/>
                    <a:pt x="76568" y="11379"/>
                  </a:cubicBezTo>
                  <a:cubicBezTo>
                    <a:pt x="76568" y="11287"/>
                    <a:pt x="76537" y="11227"/>
                    <a:pt x="76537" y="11166"/>
                  </a:cubicBezTo>
                  <a:cubicBezTo>
                    <a:pt x="76203" y="11379"/>
                    <a:pt x="75838" y="11531"/>
                    <a:pt x="75504" y="11713"/>
                  </a:cubicBezTo>
                  <a:cubicBezTo>
                    <a:pt x="71986" y="13516"/>
                    <a:pt x="68372" y="15367"/>
                    <a:pt x="64940" y="15367"/>
                  </a:cubicBezTo>
                  <a:cubicBezTo>
                    <a:pt x="63627" y="15367"/>
                    <a:pt x="62341" y="15096"/>
                    <a:pt x="61096" y="14449"/>
                  </a:cubicBezTo>
                  <a:cubicBezTo>
                    <a:pt x="58573" y="13111"/>
                    <a:pt x="56628" y="10406"/>
                    <a:pt x="54774" y="7762"/>
                  </a:cubicBezTo>
                  <a:cubicBezTo>
                    <a:pt x="52129" y="4084"/>
                    <a:pt x="49394" y="223"/>
                    <a:pt x="44895" y="11"/>
                  </a:cubicBezTo>
                  <a:cubicBezTo>
                    <a:pt x="44742" y="4"/>
                    <a:pt x="44587" y="1"/>
                    <a:pt x="4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1530900" y="1992075"/>
              <a:ext cx="1895200" cy="399050"/>
            </a:xfrm>
            <a:custGeom>
              <a:avLst/>
              <a:gdLst/>
              <a:ahLst/>
              <a:cxnLst/>
              <a:rect l="l" t="t" r="r" b="b"/>
              <a:pathLst>
                <a:path w="75808" h="15962" extrusionOk="0">
                  <a:moveTo>
                    <a:pt x="43742" y="0"/>
                  </a:moveTo>
                  <a:cubicBezTo>
                    <a:pt x="39568" y="0"/>
                    <a:pt x="34533" y="2696"/>
                    <a:pt x="30487" y="4867"/>
                  </a:cubicBezTo>
                  <a:cubicBezTo>
                    <a:pt x="29211" y="5536"/>
                    <a:pt x="28056" y="6144"/>
                    <a:pt x="26992" y="6691"/>
                  </a:cubicBezTo>
                  <a:cubicBezTo>
                    <a:pt x="25989" y="7147"/>
                    <a:pt x="25016" y="7633"/>
                    <a:pt x="24013" y="8120"/>
                  </a:cubicBezTo>
                  <a:cubicBezTo>
                    <a:pt x="20366" y="9913"/>
                    <a:pt x="16566" y="11767"/>
                    <a:pt x="12736" y="12983"/>
                  </a:cubicBezTo>
                  <a:cubicBezTo>
                    <a:pt x="11419" y="13392"/>
                    <a:pt x="10177" y="13570"/>
                    <a:pt x="8989" y="13570"/>
                  </a:cubicBezTo>
                  <a:cubicBezTo>
                    <a:pt x="5762" y="13570"/>
                    <a:pt x="2935" y="12258"/>
                    <a:pt x="92" y="10703"/>
                  </a:cubicBezTo>
                  <a:cubicBezTo>
                    <a:pt x="31" y="10794"/>
                    <a:pt x="31" y="10825"/>
                    <a:pt x="0" y="10886"/>
                  </a:cubicBezTo>
                  <a:cubicBezTo>
                    <a:pt x="2888" y="12441"/>
                    <a:pt x="5744" y="13752"/>
                    <a:pt x="9006" y="13752"/>
                  </a:cubicBezTo>
                  <a:cubicBezTo>
                    <a:pt x="10207" y="13752"/>
                    <a:pt x="11464" y="13574"/>
                    <a:pt x="12797" y="13165"/>
                  </a:cubicBezTo>
                  <a:cubicBezTo>
                    <a:pt x="16688" y="11949"/>
                    <a:pt x="20457" y="10095"/>
                    <a:pt x="24135" y="8302"/>
                  </a:cubicBezTo>
                  <a:cubicBezTo>
                    <a:pt x="25107" y="7816"/>
                    <a:pt x="26110" y="7329"/>
                    <a:pt x="27083" y="6873"/>
                  </a:cubicBezTo>
                  <a:cubicBezTo>
                    <a:pt x="28147" y="6387"/>
                    <a:pt x="29332" y="5718"/>
                    <a:pt x="30578" y="5050"/>
                  </a:cubicBezTo>
                  <a:cubicBezTo>
                    <a:pt x="34654" y="2908"/>
                    <a:pt x="39632" y="213"/>
                    <a:pt x="43774" y="213"/>
                  </a:cubicBezTo>
                  <a:cubicBezTo>
                    <a:pt x="43864" y="213"/>
                    <a:pt x="43954" y="214"/>
                    <a:pt x="44044" y="217"/>
                  </a:cubicBezTo>
                  <a:cubicBezTo>
                    <a:pt x="48573" y="338"/>
                    <a:pt x="51460" y="4290"/>
                    <a:pt x="54226" y="8120"/>
                  </a:cubicBezTo>
                  <a:cubicBezTo>
                    <a:pt x="56202" y="10855"/>
                    <a:pt x="58239" y="13682"/>
                    <a:pt x="60883" y="14989"/>
                  </a:cubicBezTo>
                  <a:cubicBezTo>
                    <a:pt x="62160" y="15688"/>
                    <a:pt x="63497" y="15962"/>
                    <a:pt x="64834" y="15962"/>
                  </a:cubicBezTo>
                  <a:cubicBezTo>
                    <a:pt x="68239" y="15962"/>
                    <a:pt x="71825" y="14138"/>
                    <a:pt x="75321" y="12345"/>
                  </a:cubicBezTo>
                  <a:cubicBezTo>
                    <a:pt x="75412" y="12223"/>
                    <a:pt x="75625" y="12132"/>
                    <a:pt x="75807" y="12041"/>
                  </a:cubicBezTo>
                  <a:cubicBezTo>
                    <a:pt x="75777" y="11980"/>
                    <a:pt x="75777" y="11919"/>
                    <a:pt x="75716" y="11858"/>
                  </a:cubicBezTo>
                  <a:cubicBezTo>
                    <a:pt x="75534" y="11980"/>
                    <a:pt x="75351" y="12041"/>
                    <a:pt x="75169" y="12162"/>
                  </a:cubicBezTo>
                  <a:cubicBezTo>
                    <a:pt x="71713" y="13934"/>
                    <a:pt x="68195" y="15737"/>
                    <a:pt x="64806" y="15737"/>
                  </a:cubicBezTo>
                  <a:cubicBezTo>
                    <a:pt x="63485" y="15737"/>
                    <a:pt x="62183" y="15463"/>
                    <a:pt x="60913" y="14807"/>
                  </a:cubicBezTo>
                  <a:cubicBezTo>
                    <a:pt x="58330" y="13500"/>
                    <a:pt x="56263" y="10673"/>
                    <a:pt x="54348" y="7968"/>
                  </a:cubicBezTo>
                  <a:cubicBezTo>
                    <a:pt x="51521" y="4107"/>
                    <a:pt x="48603" y="95"/>
                    <a:pt x="44013" y="4"/>
                  </a:cubicBezTo>
                  <a:cubicBezTo>
                    <a:pt x="43923" y="1"/>
                    <a:pt x="43833" y="0"/>
                    <a:pt x="4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1539250" y="1944300"/>
              <a:ext cx="1876200" cy="405025"/>
            </a:xfrm>
            <a:custGeom>
              <a:avLst/>
              <a:gdLst/>
              <a:ahLst/>
              <a:cxnLst/>
              <a:rect l="l" t="t" r="r" b="b"/>
              <a:pathLst>
                <a:path w="75048" h="16201" extrusionOk="0">
                  <a:moveTo>
                    <a:pt x="43102" y="0"/>
                  </a:moveTo>
                  <a:cubicBezTo>
                    <a:pt x="38816" y="0"/>
                    <a:pt x="33740" y="3009"/>
                    <a:pt x="29697" y="5410"/>
                  </a:cubicBezTo>
                  <a:cubicBezTo>
                    <a:pt x="28542" y="6079"/>
                    <a:pt x="27448" y="6717"/>
                    <a:pt x="26445" y="7265"/>
                  </a:cubicBezTo>
                  <a:cubicBezTo>
                    <a:pt x="25503" y="7812"/>
                    <a:pt x="24530" y="8328"/>
                    <a:pt x="23527" y="8876"/>
                  </a:cubicBezTo>
                  <a:cubicBezTo>
                    <a:pt x="19910" y="10851"/>
                    <a:pt x="16232" y="12888"/>
                    <a:pt x="12433" y="14195"/>
                  </a:cubicBezTo>
                  <a:cubicBezTo>
                    <a:pt x="11138" y="14634"/>
                    <a:pt x="9927" y="14826"/>
                    <a:pt x="8779" y="14826"/>
                  </a:cubicBezTo>
                  <a:cubicBezTo>
                    <a:pt x="5558" y="14826"/>
                    <a:pt x="2825" y="13320"/>
                    <a:pt x="92" y="11550"/>
                  </a:cubicBezTo>
                  <a:cubicBezTo>
                    <a:pt x="62" y="11642"/>
                    <a:pt x="62" y="11672"/>
                    <a:pt x="1" y="11733"/>
                  </a:cubicBezTo>
                  <a:cubicBezTo>
                    <a:pt x="2779" y="13503"/>
                    <a:pt x="5540" y="15008"/>
                    <a:pt x="8809" y="15008"/>
                  </a:cubicBezTo>
                  <a:cubicBezTo>
                    <a:pt x="9975" y="15008"/>
                    <a:pt x="11205" y="14817"/>
                    <a:pt x="12524" y="14377"/>
                  </a:cubicBezTo>
                  <a:cubicBezTo>
                    <a:pt x="16323" y="13070"/>
                    <a:pt x="20032" y="11034"/>
                    <a:pt x="23649" y="9027"/>
                  </a:cubicBezTo>
                  <a:cubicBezTo>
                    <a:pt x="24591" y="8480"/>
                    <a:pt x="25594" y="7964"/>
                    <a:pt x="26567" y="7417"/>
                  </a:cubicBezTo>
                  <a:cubicBezTo>
                    <a:pt x="27570" y="6869"/>
                    <a:pt x="28664" y="6231"/>
                    <a:pt x="29849" y="5562"/>
                  </a:cubicBezTo>
                  <a:cubicBezTo>
                    <a:pt x="33932" y="3143"/>
                    <a:pt x="38978" y="152"/>
                    <a:pt x="43190" y="152"/>
                  </a:cubicBezTo>
                  <a:cubicBezTo>
                    <a:pt x="43211" y="152"/>
                    <a:pt x="43233" y="152"/>
                    <a:pt x="43254" y="152"/>
                  </a:cubicBezTo>
                  <a:cubicBezTo>
                    <a:pt x="47874" y="243"/>
                    <a:pt x="50883" y="4255"/>
                    <a:pt x="53801" y="8207"/>
                  </a:cubicBezTo>
                  <a:cubicBezTo>
                    <a:pt x="55898" y="11034"/>
                    <a:pt x="58026" y="13921"/>
                    <a:pt x="60731" y="15259"/>
                  </a:cubicBezTo>
                  <a:cubicBezTo>
                    <a:pt x="62008" y="15897"/>
                    <a:pt x="63345" y="16201"/>
                    <a:pt x="64683" y="16201"/>
                  </a:cubicBezTo>
                  <a:cubicBezTo>
                    <a:pt x="68087" y="16201"/>
                    <a:pt x="71583" y="14408"/>
                    <a:pt x="75017" y="12675"/>
                  </a:cubicBezTo>
                  <a:lnTo>
                    <a:pt x="75017" y="12675"/>
                  </a:lnTo>
                  <a:cubicBezTo>
                    <a:pt x="75002" y="12690"/>
                    <a:pt x="75002" y="12698"/>
                    <a:pt x="75010" y="12698"/>
                  </a:cubicBezTo>
                  <a:cubicBezTo>
                    <a:pt x="75017" y="12698"/>
                    <a:pt x="75033" y="12690"/>
                    <a:pt x="75048" y="12675"/>
                  </a:cubicBezTo>
                  <a:cubicBezTo>
                    <a:pt x="75017" y="12584"/>
                    <a:pt x="75017" y="12553"/>
                    <a:pt x="74987" y="12462"/>
                  </a:cubicBezTo>
                  <a:cubicBezTo>
                    <a:pt x="74926" y="12462"/>
                    <a:pt x="74896" y="12493"/>
                    <a:pt x="74865" y="12493"/>
                  </a:cubicBezTo>
                  <a:cubicBezTo>
                    <a:pt x="71457" y="14230"/>
                    <a:pt x="67969" y="16031"/>
                    <a:pt x="64586" y="16031"/>
                  </a:cubicBezTo>
                  <a:cubicBezTo>
                    <a:pt x="63292" y="16031"/>
                    <a:pt x="62014" y="15767"/>
                    <a:pt x="60762" y="15137"/>
                  </a:cubicBezTo>
                  <a:cubicBezTo>
                    <a:pt x="58117" y="13800"/>
                    <a:pt x="55990" y="10912"/>
                    <a:pt x="53923" y="8146"/>
                  </a:cubicBezTo>
                  <a:cubicBezTo>
                    <a:pt x="50974" y="4195"/>
                    <a:pt x="47935" y="30"/>
                    <a:pt x="43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1549125" y="1900975"/>
              <a:ext cx="1855700" cy="409600"/>
            </a:xfrm>
            <a:custGeom>
              <a:avLst/>
              <a:gdLst/>
              <a:ahLst/>
              <a:cxnLst/>
              <a:rect l="l" t="t" r="r" b="b"/>
              <a:pathLst>
                <a:path w="74228" h="16384" extrusionOk="0">
                  <a:moveTo>
                    <a:pt x="42403" y="0"/>
                  </a:moveTo>
                  <a:cubicBezTo>
                    <a:pt x="37996" y="0"/>
                    <a:pt x="32950" y="3222"/>
                    <a:pt x="28907" y="5806"/>
                  </a:cubicBezTo>
                  <a:cubicBezTo>
                    <a:pt x="27843" y="6475"/>
                    <a:pt x="26810" y="7143"/>
                    <a:pt x="25898" y="7660"/>
                  </a:cubicBezTo>
                  <a:cubicBezTo>
                    <a:pt x="24956" y="8207"/>
                    <a:pt x="24044" y="8785"/>
                    <a:pt x="23071" y="9362"/>
                  </a:cubicBezTo>
                  <a:cubicBezTo>
                    <a:pt x="19515" y="11551"/>
                    <a:pt x="15837" y="13739"/>
                    <a:pt x="12068" y="15077"/>
                  </a:cubicBezTo>
                  <a:cubicBezTo>
                    <a:pt x="10781" y="15530"/>
                    <a:pt x="9589" y="15727"/>
                    <a:pt x="8467" y="15727"/>
                  </a:cubicBezTo>
                  <a:cubicBezTo>
                    <a:pt x="5298" y="15727"/>
                    <a:pt x="2688" y="14151"/>
                    <a:pt x="62" y="12311"/>
                  </a:cubicBezTo>
                  <a:cubicBezTo>
                    <a:pt x="31" y="12371"/>
                    <a:pt x="31" y="12432"/>
                    <a:pt x="1" y="12493"/>
                  </a:cubicBezTo>
                  <a:cubicBezTo>
                    <a:pt x="2610" y="14366"/>
                    <a:pt x="5235" y="15945"/>
                    <a:pt x="8429" y="15945"/>
                  </a:cubicBezTo>
                  <a:cubicBezTo>
                    <a:pt x="9589" y="15945"/>
                    <a:pt x="10823" y="15737"/>
                    <a:pt x="12159" y="15259"/>
                  </a:cubicBezTo>
                  <a:cubicBezTo>
                    <a:pt x="15959" y="13952"/>
                    <a:pt x="19606" y="11703"/>
                    <a:pt x="23162" y="9545"/>
                  </a:cubicBezTo>
                  <a:cubicBezTo>
                    <a:pt x="24165" y="8937"/>
                    <a:pt x="25077" y="8359"/>
                    <a:pt x="26020" y="7812"/>
                  </a:cubicBezTo>
                  <a:cubicBezTo>
                    <a:pt x="26931" y="7295"/>
                    <a:pt x="27965" y="6657"/>
                    <a:pt x="29029" y="5928"/>
                  </a:cubicBezTo>
                  <a:cubicBezTo>
                    <a:pt x="33041" y="3344"/>
                    <a:pt x="38056" y="122"/>
                    <a:pt x="42403" y="122"/>
                  </a:cubicBezTo>
                  <a:lnTo>
                    <a:pt x="42464" y="122"/>
                  </a:lnTo>
                  <a:cubicBezTo>
                    <a:pt x="47175" y="152"/>
                    <a:pt x="50306" y="4286"/>
                    <a:pt x="53315" y="8268"/>
                  </a:cubicBezTo>
                  <a:cubicBezTo>
                    <a:pt x="55443" y="11125"/>
                    <a:pt x="57662" y="14104"/>
                    <a:pt x="60458" y="15472"/>
                  </a:cubicBezTo>
                  <a:cubicBezTo>
                    <a:pt x="61735" y="16110"/>
                    <a:pt x="63072" y="16384"/>
                    <a:pt x="64409" y="16384"/>
                  </a:cubicBezTo>
                  <a:cubicBezTo>
                    <a:pt x="67662" y="16384"/>
                    <a:pt x="70975" y="14742"/>
                    <a:pt x="74227" y="13101"/>
                  </a:cubicBezTo>
                  <a:cubicBezTo>
                    <a:pt x="74166" y="13101"/>
                    <a:pt x="74136" y="13040"/>
                    <a:pt x="74136" y="12949"/>
                  </a:cubicBezTo>
                  <a:cubicBezTo>
                    <a:pt x="70897" y="14601"/>
                    <a:pt x="67580" y="16222"/>
                    <a:pt x="64342" y="16222"/>
                  </a:cubicBezTo>
                  <a:cubicBezTo>
                    <a:pt x="63052" y="16222"/>
                    <a:pt x="61774" y="15965"/>
                    <a:pt x="60519" y="15350"/>
                  </a:cubicBezTo>
                  <a:cubicBezTo>
                    <a:pt x="57783" y="13982"/>
                    <a:pt x="55595" y="11064"/>
                    <a:pt x="53467" y="8238"/>
                  </a:cubicBezTo>
                  <a:cubicBezTo>
                    <a:pt x="50427" y="4225"/>
                    <a:pt x="47297" y="31"/>
                    <a:pt x="42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1558250" y="1859925"/>
              <a:ext cx="1834400" cy="414175"/>
            </a:xfrm>
            <a:custGeom>
              <a:avLst/>
              <a:gdLst/>
              <a:ahLst/>
              <a:cxnLst/>
              <a:rect l="l" t="t" r="r" b="b"/>
              <a:pathLst>
                <a:path w="73376" h="16567" extrusionOk="0">
                  <a:moveTo>
                    <a:pt x="41825" y="1"/>
                  </a:moveTo>
                  <a:cubicBezTo>
                    <a:pt x="37281" y="1"/>
                    <a:pt x="32263" y="3357"/>
                    <a:pt x="28208" y="6080"/>
                  </a:cubicBezTo>
                  <a:cubicBezTo>
                    <a:pt x="27205" y="6749"/>
                    <a:pt x="26263" y="7387"/>
                    <a:pt x="25381" y="7934"/>
                  </a:cubicBezTo>
                  <a:cubicBezTo>
                    <a:pt x="24469" y="8512"/>
                    <a:pt x="23557" y="9120"/>
                    <a:pt x="22585" y="9728"/>
                  </a:cubicBezTo>
                  <a:cubicBezTo>
                    <a:pt x="19059" y="12007"/>
                    <a:pt x="15411" y="14409"/>
                    <a:pt x="11673" y="15685"/>
                  </a:cubicBezTo>
                  <a:cubicBezTo>
                    <a:pt x="10377" y="16144"/>
                    <a:pt x="9187" y="16345"/>
                    <a:pt x="8078" y="16345"/>
                  </a:cubicBezTo>
                  <a:cubicBezTo>
                    <a:pt x="4996" y="16345"/>
                    <a:pt x="2528" y="14796"/>
                    <a:pt x="92" y="12919"/>
                  </a:cubicBezTo>
                  <a:cubicBezTo>
                    <a:pt x="61" y="13010"/>
                    <a:pt x="61" y="13041"/>
                    <a:pt x="1" y="13102"/>
                  </a:cubicBezTo>
                  <a:cubicBezTo>
                    <a:pt x="2466" y="14984"/>
                    <a:pt x="4980" y="16552"/>
                    <a:pt x="8129" y="16552"/>
                  </a:cubicBezTo>
                  <a:cubicBezTo>
                    <a:pt x="9251" y="16552"/>
                    <a:pt x="10454" y="16353"/>
                    <a:pt x="11764" y="15898"/>
                  </a:cubicBezTo>
                  <a:cubicBezTo>
                    <a:pt x="15502" y="14561"/>
                    <a:pt x="19211" y="12190"/>
                    <a:pt x="22737" y="9880"/>
                  </a:cubicBezTo>
                  <a:cubicBezTo>
                    <a:pt x="23679" y="9241"/>
                    <a:pt x="24621" y="8664"/>
                    <a:pt x="25533" y="8086"/>
                  </a:cubicBezTo>
                  <a:cubicBezTo>
                    <a:pt x="26415" y="7570"/>
                    <a:pt x="27357" y="6931"/>
                    <a:pt x="28360" y="6232"/>
                  </a:cubicBezTo>
                  <a:cubicBezTo>
                    <a:pt x="32342" y="3527"/>
                    <a:pt x="37327" y="183"/>
                    <a:pt x="41764" y="183"/>
                  </a:cubicBezTo>
                  <a:lnTo>
                    <a:pt x="41886" y="183"/>
                  </a:lnTo>
                  <a:cubicBezTo>
                    <a:pt x="46719" y="275"/>
                    <a:pt x="49819" y="4378"/>
                    <a:pt x="52828" y="8390"/>
                  </a:cubicBezTo>
                  <a:cubicBezTo>
                    <a:pt x="54986" y="11339"/>
                    <a:pt x="57266" y="14287"/>
                    <a:pt x="60154" y="15685"/>
                  </a:cubicBezTo>
                  <a:cubicBezTo>
                    <a:pt x="61461" y="16293"/>
                    <a:pt x="62737" y="16567"/>
                    <a:pt x="64075" y="16567"/>
                  </a:cubicBezTo>
                  <a:cubicBezTo>
                    <a:pt x="67145" y="16567"/>
                    <a:pt x="70306" y="15138"/>
                    <a:pt x="73376" y="13558"/>
                  </a:cubicBezTo>
                  <a:cubicBezTo>
                    <a:pt x="73315" y="13497"/>
                    <a:pt x="73254" y="13466"/>
                    <a:pt x="73254" y="13375"/>
                  </a:cubicBezTo>
                  <a:cubicBezTo>
                    <a:pt x="70221" y="14935"/>
                    <a:pt x="67127" y="16374"/>
                    <a:pt x="64078" y="16374"/>
                  </a:cubicBezTo>
                  <a:cubicBezTo>
                    <a:pt x="62790" y="16374"/>
                    <a:pt x="61509" y="16117"/>
                    <a:pt x="60245" y="15503"/>
                  </a:cubicBezTo>
                  <a:cubicBezTo>
                    <a:pt x="57388" y="14135"/>
                    <a:pt x="55138" y="11156"/>
                    <a:pt x="52980" y="8269"/>
                  </a:cubicBezTo>
                  <a:cubicBezTo>
                    <a:pt x="49941" y="4256"/>
                    <a:pt x="46780" y="62"/>
                    <a:pt x="41886" y="1"/>
                  </a:cubicBezTo>
                  <a:cubicBezTo>
                    <a:pt x="41866" y="1"/>
                    <a:pt x="41845" y="1"/>
                    <a:pt x="41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1571925" y="1824150"/>
              <a:ext cx="1806300" cy="415000"/>
            </a:xfrm>
            <a:custGeom>
              <a:avLst/>
              <a:gdLst/>
              <a:ahLst/>
              <a:cxnLst/>
              <a:rect l="l" t="t" r="r" b="b"/>
              <a:pathLst>
                <a:path w="72252" h="16600" extrusionOk="0">
                  <a:moveTo>
                    <a:pt x="41012" y="0"/>
                  </a:moveTo>
                  <a:cubicBezTo>
                    <a:pt x="36485" y="0"/>
                    <a:pt x="31543" y="3395"/>
                    <a:pt x="27539" y="6143"/>
                  </a:cubicBezTo>
                  <a:cubicBezTo>
                    <a:pt x="26597" y="6782"/>
                    <a:pt x="25685" y="7450"/>
                    <a:pt x="24834" y="7967"/>
                  </a:cubicBezTo>
                  <a:cubicBezTo>
                    <a:pt x="23922" y="8545"/>
                    <a:pt x="23071" y="9153"/>
                    <a:pt x="22098" y="9760"/>
                  </a:cubicBezTo>
                  <a:cubicBezTo>
                    <a:pt x="18603" y="12071"/>
                    <a:pt x="14955" y="14472"/>
                    <a:pt x="11217" y="15748"/>
                  </a:cubicBezTo>
                  <a:cubicBezTo>
                    <a:pt x="9927" y="16201"/>
                    <a:pt x="8742" y="16399"/>
                    <a:pt x="7634" y="16399"/>
                  </a:cubicBezTo>
                  <a:cubicBezTo>
                    <a:pt x="4722" y="16399"/>
                    <a:pt x="2352" y="15026"/>
                    <a:pt x="62" y="13286"/>
                  </a:cubicBezTo>
                  <a:cubicBezTo>
                    <a:pt x="31" y="13378"/>
                    <a:pt x="1" y="13408"/>
                    <a:pt x="1" y="13469"/>
                  </a:cubicBezTo>
                  <a:cubicBezTo>
                    <a:pt x="2311" y="15232"/>
                    <a:pt x="4712" y="16599"/>
                    <a:pt x="7660" y="16599"/>
                  </a:cubicBezTo>
                  <a:cubicBezTo>
                    <a:pt x="8816" y="16599"/>
                    <a:pt x="10001" y="16417"/>
                    <a:pt x="11308" y="15961"/>
                  </a:cubicBezTo>
                  <a:cubicBezTo>
                    <a:pt x="15077" y="14654"/>
                    <a:pt x="18725" y="12223"/>
                    <a:pt x="22250" y="9912"/>
                  </a:cubicBezTo>
                  <a:cubicBezTo>
                    <a:pt x="23223" y="9305"/>
                    <a:pt x="24135" y="8697"/>
                    <a:pt x="24986" y="8119"/>
                  </a:cubicBezTo>
                  <a:cubicBezTo>
                    <a:pt x="25837" y="7572"/>
                    <a:pt x="26749" y="6994"/>
                    <a:pt x="27691" y="6295"/>
                  </a:cubicBezTo>
                  <a:cubicBezTo>
                    <a:pt x="31681" y="3565"/>
                    <a:pt x="36648" y="184"/>
                    <a:pt x="41131" y="184"/>
                  </a:cubicBezTo>
                  <a:cubicBezTo>
                    <a:pt x="41190" y="184"/>
                    <a:pt x="41250" y="185"/>
                    <a:pt x="41309" y="186"/>
                  </a:cubicBezTo>
                  <a:cubicBezTo>
                    <a:pt x="46081" y="307"/>
                    <a:pt x="49242" y="4411"/>
                    <a:pt x="52281" y="8332"/>
                  </a:cubicBezTo>
                  <a:cubicBezTo>
                    <a:pt x="54439" y="11250"/>
                    <a:pt x="56719" y="14198"/>
                    <a:pt x="59607" y="15596"/>
                  </a:cubicBezTo>
                  <a:cubicBezTo>
                    <a:pt x="60887" y="16213"/>
                    <a:pt x="62191" y="16471"/>
                    <a:pt x="63507" y="16471"/>
                  </a:cubicBezTo>
                  <a:cubicBezTo>
                    <a:pt x="66408" y="16471"/>
                    <a:pt x="69366" y="15216"/>
                    <a:pt x="72251" y="13773"/>
                  </a:cubicBezTo>
                  <a:cubicBezTo>
                    <a:pt x="72221" y="13712"/>
                    <a:pt x="72191" y="13682"/>
                    <a:pt x="72160" y="13590"/>
                  </a:cubicBezTo>
                  <a:cubicBezTo>
                    <a:pt x="69265" y="15017"/>
                    <a:pt x="66342" y="16269"/>
                    <a:pt x="63489" y="16269"/>
                  </a:cubicBezTo>
                  <a:cubicBezTo>
                    <a:pt x="62208" y="16269"/>
                    <a:pt x="60941" y="16017"/>
                    <a:pt x="59698" y="15414"/>
                  </a:cubicBezTo>
                  <a:cubicBezTo>
                    <a:pt x="56841" y="14046"/>
                    <a:pt x="54591" y="11098"/>
                    <a:pt x="52403" y="8241"/>
                  </a:cubicBezTo>
                  <a:cubicBezTo>
                    <a:pt x="49303" y="4259"/>
                    <a:pt x="46172" y="64"/>
                    <a:pt x="41248" y="4"/>
                  </a:cubicBezTo>
                  <a:cubicBezTo>
                    <a:pt x="41169" y="1"/>
                    <a:pt x="41090" y="0"/>
                    <a:pt x="4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1586375" y="1795300"/>
              <a:ext cx="1775900" cy="405100"/>
            </a:xfrm>
            <a:custGeom>
              <a:avLst/>
              <a:gdLst/>
              <a:ahLst/>
              <a:cxnLst/>
              <a:rect l="l" t="t" r="r" b="b"/>
              <a:pathLst>
                <a:path w="71036" h="16204" extrusionOk="0">
                  <a:moveTo>
                    <a:pt x="40275" y="1"/>
                  </a:moveTo>
                  <a:cubicBezTo>
                    <a:pt x="35794" y="1"/>
                    <a:pt x="30859" y="3291"/>
                    <a:pt x="26900" y="5990"/>
                  </a:cubicBezTo>
                  <a:cubicBezTo>
                    <a:pt x="25928" y="6659"/>
                    <a:pt x="25016" y="7267"/>
                    <a:pt x="24195" y="7753"/>
                  </a:cubicBezTo>
                  <a:cubicBezTo>
                    <a:pt x="23314" y="8270"/>
                    <a:pt x="22432" y="8848"/>
                    <a:pt x="21520" y="9456"/>
                  </a:cubicBezTo>
                  <a:cubicBezTo>
                    <a:pt x="18086" y="11705"/>
                    <a:pt x="14499" y="14015"/>
                    <a:pt x="10791" y="15322"/>
                  </a:cubicBezTo>
                  <a:cubicBezTo>
                    <a:pt x="9515" y="15765"/>
                    <a:pt x="8338" y="15957"/>
                    <a:pt x="7232" y="15957"/>
                  </a:cubicBezTo>
                  <a:cubicBezTo>
                    <a:pt x="4543" y="15957"/>
                    <a:pt x="2279" y="14820"/>
                    <a:pt x="61" y="13377"/>
                  </a:cubicBezTo>
                  <a:cubicBezTo>
                    <a:pt x="31" y="13468"/>
                    <a:pt x="0" y="13498"/>
                    <a:pt x="0" y="13559"/>
                  </a:cubicBezTo>
                  <a:cubicBezTo>
                    <a:pt x="2219" y="15048"/>
                    <a:pt x="4499" y="16203"/>
                    <a:pt x="7204" y="16203"/>
                  </a:cubicBezTo>
                  <a:cubicBezTo>
                    <a:pt x="8359" y="16203"/>
                    <a:pt x="9575" y="15991"/>
                    <a:pt x="10852" y="15535"/>
                  </a:cubicBezTo>
                  <a:cubicBezTo>
                    <a:pt x="14590" y="14258"/>
                    <a:pt x="18177" y="11948"/>
                    <a:pt x="21642" y="9699"/>
                  </a:cubicBezTo>
                  <a:cubicBezTo>
                    <a:pt x="22554" y="9091"/>
                    <a:pt x="23435" y="8544"/>
                    <a:pt x="24317" y="7966"/>
                  </a:cubicBezTo>
                  <a:cubicBezTo>
                    <a:pt x="25138" y="7449"/>
                    <a:pt x="26049" y="6841"/>
                    <a:pt x="26992" y="6203"/>
                  </a:cubicBezTo>
                  <a:cubicBezTo>
                    <a:pt x="30968" y="3522"/>
                    <a:pt x="35929" y="214"/>
                    <a:pt x="40337" y="214"/>
                  </a:cubicBezTo>
                  <a:cubicBezTo>
                    <a:pt x="40377" y="214"/>
                    <a:pt x="40417" y="215"/>
                    <a:pt x="40457" y="215"/>
                  </a:cubicBezTo>
                  <a:cubicBezTo>
                    <a:pt x="45168" y="337"/>
                    <a:pt x="48390" y="4319"/>
                    <a:pt x="51551" y="8179"/>
                  </a:cubicBezTo>
                  <a:cubicBezTo>
                    <a:pt x="53801" y="10914"/>
                    <a:pt x="56111" y="13772"/>
                    <a:pt x="58877" y="15139"/>
                  </a:cubicBezTo>
                  <a:cubicBezTo>
                    <a:pt x="60165" y="15754"/>
                    <a:pt x="61484" y="16011"/>
                    <a:pt x="62820" y="16011"/>
                  </a:cubicBezTo>
                  <a:cubicBezTo>
                    <a:pt x="65519" y="16011"/>
                    <a:pt x="68291" y="14961"/>
                    <a:pt x="71035" y="13680"/>
                  </a:cubicBezTo>
                  <a:cubicBezTo>
                    <a:pt x="71005" y="13559"/>
                    <a:pt x="70974" y="13498"/>
                    <a:pt x="70974" y="13468"/>
                  </a:cubicBezTo>
                  <a:cubicBezTo>
                    <a:pt x="68244" y="14711"/>
                    <a:pt x="65500" y="15749"/>
                    <a:pt x="62843" y="15749"/>
                  </a:cubicBezTo>
                  <a:cubicBezTo>
                    <a:pt x="61537" y="15749"/>
                    <a:pt x="60251" y="15498"/>
                    <a:pt x="58998" y="14896"/>
                  </a:cubicBezTo>
                  <a:cubicBezTo>
                    <a:pt x="56232" y="13559"/>
                    <a:pt x="53953" y="10732"/>
                    <a:pt x="51703" y="8027"/>
                  </a:cubicBezTo>
                  <a:cubicBezTo>
                    <a:pt x="48542" y="4106"/>
                    <a:pt x="45229" y="63"/>
                    <a:pt x="40457" y="2"/>
                  </a:cubicBezTo>
                  <a:cubicBezTo>
                    <a:pt x="40396" y="1"/>
                    <a:pt x="40336" y="1"/>
                    <a:pt x="40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1600800" y="1771025"/>
              <a:ext cx="1742475" cy="383775"/>
            </a:xfrm>
            <a:custGeom>
              <a:avLst/>
              <a:gdLst/>
              <a:ahLst/>
              <a:cxnLst/>
              <a:rect l="l" t="t" r="r" b="b"/>
              <a:pathLst>
                <a:path w="69699" h="15351" extrusionOk="0">
                  <a:moveTo>
                    <a:pt x="39272" y="1"/>
                  </a:moveTo>
                  <a:cubicBezTo>
                    <a:pt x="34865" y="1"/>
                    <a:pt x="30032" y="3132"/>
                    <a:pt x="26111" y="5685"/>
                  </a:cubicBezTo>
                  <a:cubicBezTo>
                    <a:pt x="25199" y="6293"/>
                    <a:pt x="24317" y="6870"/>
                    <a:pt x="23497" y="7357"/>
                  </a:cubicBezTo>
                  <a:cubicBezTo>
                    <a:pt x="22646" y="7843"/>
                    <a:pt x="21825" y="8390"/>
                    <a:pt x="20943" y="8907"/>
                  </a:cubicBezTo>
                  <a:cubicBezTo>
                    <a:pt x="17570" y="11034"/>
                    <a:pt x="14074" y="13253"/>
                    <a:pt x="10427" y="14500"/>
                  </a:cubicBezTo>
                  <a:cubicBezTo>
                    <a:pt x="9161" y="14934"/>
                    <a:pt x="7969" y="15123"/>
                    <a:pt x="6833" y="15123"/>
                  </a:cubicBezTo>
                  <a:cubicBezTo>
                    <a:pt x="4395" y="15123"/>
                    <a:pt x="2216" y="14253"/>
                    <a:pt x="122" y="13071"/>
                  </a:cubicBezTo>
                  <a:cubicBezTo>
                    <a:pt x="92" y="13132"/>
                    <a:pt x="62" y="13162"/>
                    <a:pt x="1" y="13253"/>
                  </a:cubicBezTo>
                  <a:cubicBezTo>
                    <a:pt x="2129" y="14469"/>
                    <a:pt x="4347" y="15351"/>
                    <a:pt x="6809" y="15351"/>
                  </a:cubicBezTo>
                  <a:cubicBezTo>
                    <a:pt x="7964" y="15351"/>
                    <a:pt x="9180" y="15138"/>
                    <a:pt x="10487" y="14682"/>
                  </a:cubicBezTo>
                  <a:cubicBezTo>
                    <a:pt x="14135" y="13436"/>
                    <a:pt x="17691" y="11247"/>
                    <a:pt x="21065" y="9119"/>
                  </a:cubicBezTo>
                  <a:cubicBezTo>
                    <a:pt x="21947" y="8572"/>
                    <a:pt x="22767" y="8056"/>
                    <a:pt x="23618" y="7539"/>
                  </a:cubicBezTo>
                  <a:cubicBezTo>
                    <a:pt x="24439" y="7053"/>
                    <a:pt x="25320" y="6475"/>
                    <a:pt x="26232" y="5867"/>
                  </a:cubicBezTo>
                  <a:cubicBezTo>
                    <a:pt x="30082" y="3390"/>
                    <a:pt x="34869" y="210"/>
                    <a:pt x="39184" y="210"/>
                  </a:cubicBezTo>
                  <a:cubicBezTo>
                    <a:pt x="39264" y="210"/>
                    <a:pt x="39344" y="211"/>
                    <a:pt x="39424" y="214"/>
                  </a:cubicBezTo>
                  <a:cubicBezTo>
                    <a:pt x="44014" y="305"/>
                    <a:pt x="47357" y="4043"/>
                    <a:pt x="50579" y="7691"/>
                  </a:cubicBezTo>
                  <a:cubicBezTo>
                    <a:pt x="52859" y="10275"/>
                    <a:pt x="55230" y="12949"/>
                    <a:pt x="57996" y="14226"/>
                  </a:cubicBezTo>
                  <a:cubicBezTo>
                    <a:pt x="59297" y="14839"/>
                    <a:pt x="60644" y="15094"/>
                    <a:pt x="62018" y="15094"/>
                  </a:cubicBezTo>
                  <a:cubicBezTo>
                    <a:pt x="64527" y="15094"/>
                    <a:pt x="67125" y="14242"/>
                    <a:pt x="69698" y="13162"/>
                  </a:cubicBezTo>
                  <a:cubicBezTo>
                    <a:pt x="69668" y="13101"/>
                    <a:pt x="69637" y="13010"/>
                    <a:pt x="69577" y="12980"/>
                  </a:cubicBezTo>
                  <a:cubicBezTo>
                    <a:pt x="67069" y="14038"/>
                    <a:pt x="64535" y="14856"/>
                    <a:pt x="62074" y="14856"/>
                  </a:cubicBezTo>
                  <a:cubicBezTo>
                    <a:pt x="60718" y="14856"/>
                    <a:pt x="59383" y="14607"/>
                    <a:pt x="58087" y="14013"/>
                  </a:cubicBezTo>
                  <a:cubicBezTo>
                    <a:pt x="55351" y="12767"/>
                    <a:pt x="52981" y="10092"/>
                    <a:pt x="50731" y="7539"/>
                  </a:cubicBezTo>
                  <a:cubicBezTo>
                    <a:pt x="47479" y="3861"/>
                    <a:pt x="44135" y="62"/>
                    <a:pt x="39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1621325" y="1751250"/>
              <a:ext cx="1699900" cy="358725"/>
            </a:xfrm>
            <a:custGeom>
              <a:avLst/>
              <a:gdLst/>
              <a:ahLst/>
              <a:cxnLst/>
              <a:rect l="l" t="t" r="r" b="b"/>
              <a:pathLst>
                <a:path w="67996" h="14349" extrusionOk="0">
                  <a:moveTo>
                    <a:pt x="37819" y="1"/>
                  </a:moveTo>
                  <a:cubicBezTo>
                    <a:pt x="31887" y="1"/>
                    <a:pt x="26371" y="3679"/>
                    <a:pt x="21034" y="7296"/>
                  </a:cubicBezTo>
                  <a:cubicBezTo>
                    <a:pt x="17387" y="9728"/>
                    <a:pt x="13679" y="12281"/>
                    <a:pt x="9909" y="13497"/>
                  </a:cubicBezTo>
                  <a:cubicBezTo>
                    <a:pt x="8648" y="13907"/>
                    <a:pt x="7452" y="14084"/>
                    <a:pt x="6302" y="14084"/>
                  </a:cubicBezTo>
                  <a:cubicBezTo>
                    <a:pt x="4125" y="14084"/>
                    <a:pt x="2111" y="13450"/>
                    <a:pt x="122" y="12555"/>
                  </a:cubicBezTo>
                  <a:cubicBezTo>
                    <a:pt x="61" y="12616"/>
                    <a:pt x="31" y="12676"/>
                    <a:pt x="0" y="12737"/>
                  </a:cubicBezTo>
                  <a:cubicBezTo>
                    <a:pt x="2007" y="13649"/>
                    <a:pt x="4074" y="14348"/>
                    <a:pt x="6292" y="14348"/>
                  </a:cubicBezTo>
                  <a:cubicBezTo>
                    <a:pt x="7478" y="14348"/>
                    <a:pt x="8694" y="14135"/>
                    <a:pt x="10001" y="13740"/>
                  </a:cubicBezTo>
                  <a:cubicBezTo>
                    <a:pt x="13800" y="12525"/>
                    <a:pt x="17539" y="9971"/>
                    <a:pt x="21186" y="7509"/>
                  </a:cubicBezTo>
                  <a:cubicBezTo>
                    <a:pt x="26475" y="3923"/>
                    <a:pt x="31946" y="245"/>
                    <a:pt x="37813" y="245"/>
                  </a:cubicBezTo>
                  <a:lnTo>
                    <a:pt x="37995" y="245"/>
                  </a:lnTo>
                  <a:cubicBezTo>
                    <a:pt x="42524" y="336"/>
                    <a:pt x="45928" y="3771"/>
                    <a:pt x="49242" y="7114"/>
                  </a:cubicBezTo>
                  <a:cubicBezTo>
                    <a:pt x="51582" y="9485"/>
                    <a:pt x="54014" y="11947"/>
                    <a:pt x="56810" y="13132"/>
                  </a:cubicBezTo>
                  <a:cubicBezTo>
                    <a:pt x="58135" y="13703"/>
                    <a:pt x="59502" y="13940"/>
                    <a:pt x="60897" y="13940"/>
                  </a:cubicBezTo>
                  <a:cubicBezTo>
                    <a:pt x="63214" y="13940"/>
                    <a:pt x="65605" y="13287"/>
                    <a:pt x="67996" y="12433"/>
                  </a:cubicBezTo>
                  <a:cubicBezTo>
                    <a:pt x="67935" y="12342"/>
                    <a:pt x="67904" y="12281"/>
                    <a:pt x="67844" y="12221"/>
                  </a:cubicBezTo>
                  <a:cubicBezTo>
                    <a:pt x="65509" y="13037"/>
                    <a:pt x="63150" y="13663"/>
                    <a:pt x="60864" y="13663"/>
                  </a:cubicBezTo>
                  <a:cubicBezTo>
                    <a:pt x="59489" y="13663"/>
                    <a:pt x="58141" y="13437"/>
                    <a:pt x="56840" y="12889"/>
                  </a:cubicBezTo>
                  <a:cubicBezTo>
                    <a:pt x="54105" y="11734"/>
                    <a:pt x="51673" y="9272"/>
                    <a:pt x="49363" y="6932"/>
                  </a:cubicBezTo>
                  <a:cubicBezTo>
                    <a:pt x="46020" y="3558"/>
                    <a:pt x="42554" y="62"/>
                    <a:pt x="37965" y="2"/>
                  </a:cubicBezTo>
                  <a:cubicBezTo>
                    <a:pt x="37916" y="1"/>
                    <a:pt x="37868" y="1"/>
                    <a:pt x="37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1641850" y="1737600"/>
              <a:ext cx="1650500" cy="323725"/>
            </a:xfrm>
            <a:custGeom>
              <a:avLst/>
              <a:gdLst/>
              <a:ahLst/>
              <a:cxnLst/>
              <a:rect l="l" t="t" r="r" b="b"/>
              <a:pathLst>
                <a:path w="66020" h="12949" extrusionOk="0">
                  <a:moveTo>
                    <a:pt x="36262" y="0"/>
                  </a:moveTo>
                  <a:cubicBezTo>
                    <a:pt x="30548" y="0"/>
                    <a:pt x="25320" y="3344"/>
                    <a:pt x="20213" y="6566"/>
                  </a:cubicBezTo>
                  <a:cubicBezTo>
                    <a:pt x="16718" y="8815"/>
                    <a:pt x="13070" y="11125"/>
                    <a:pt x="9392" y="12219"/>
                  </a:cubicBezTo>
                  <a:cubicBezTo>
                    <a:pt x="8102" y="12610"/>
                    <a:pt x="6857" y="12780"/>
                    <a:pt x="5644" y="12780"/>
                  </a:cubicBezTo>
                  <a:cubicBezTo>
                    <a:pt x="3744" y="12780"/>
                    <a:pt x="1921" y="12364"/>
                    <a:pt x="122" y="11733"/>
                  </a:cubicBezTo>
                  <a:cubicBezTo>
                    <a:pt x="91" y="11764"/>
                    <a:pt x="61" y="11855"/>
                    <a:pt x="0" y="11885"/>
                  </a:cubicBezTo>
                  <a:cubicBezTo>
                    <a:pt x="1885" y="12523"/>
                    <a:pt x="3739" y="12949"/>
                    <a:pt x="5715" y="12949"/>
                  </a:cubicBezTo>
                  <a:cubicBezTo>
                    <a:pt x="6930" y="12949"/>
                    <a:pt x="8146" y="12797"/>
                    <a:pt x="9423" y="12432"/>
                  </a:cubicBezTo>
                  <a:cubicBezTo>
                    <a:pt x="13162" y="11277"/>
                    <a:pt x="16748" y="8967"/>
                    <a:pt x="20305" y="6718"/>
                  </a:cubicBezTo>
                  <a:cubicBezTo>
                    <a:pt x="25350" y="3496"/>
                    <a:pt x="30609" y="183"/>
                    <a:pt x="36232" y="183"/>
                  </a:cubicBezTo>
                  <a:lnTo>
                    <a:pt x="36323" y="183"/>
                  </a:lnTo>
                  <a:cubicBezTo>
                    <a:pt x="40791" y="213"/>
                    <a:pt x="44287" y="3314"/>
                    <a:pt x="47661" y="6262"/>
                  </a:cubicBezTo>
                  <a:cubicBezTo>
                    <a:pt x="50092" y="8390"/>
                    <a:pt x="52554" y="10608"/>
                    <a:pt x="55381" y="11612"/>
                  </a:cubicBezTo>
                  <a:cubicBezTo>
                    <a:pt x="56771" y="12125"/>
                    <a:pt x="58202" y="12339"/>
                    <a:pt x="59660" y="12339"/>
                  </a:cubicBezTo>
                  <a:cubicBezTo>
                    <a:pt x="61741" y="12339"/>
                    <a:pt x="63875" y="11903"/>
                    <a:pt x="66020" y="11277"/>
                  </a:cubicBezTo>
                  <a:cubicBezTo>
                    <a:pt x="66020" y="11247"/>
                    <a:pt x="65959" y="11156"/>
                    <a:pt x="65928" y="11125"/>
                  </a:cubicBezTo>
                  <a:cubicBezTo>
                    <a:pt x="63830" y="11735"/>
                    <a:pt x="61720" y="12165"/>
                    <a:pt x="59675" y="12165"/>
                  </a:cubicBezTo>
                  <a:cubicBezTo>
                    <a:pt x="58255" y="12165"/>
                    <a:pt x="56866" y="11958"/>
                    <a:pt x="55533" y="11460"/>
                  </a:cubicBezTo>
                  <a:cubicBezTo>
                    <a:pt x="52737" y="10456"/>
                    <a:pt x="50275" y="8238"/>
                    <a:pt x="47843" y="6140"/>
                  </a:cubicBezTo>
                  <a:cubicBezTo>
                    <a:pt x="44439" y="3162"/>
                    <a:pt x="40882" y="31"/>
                    <a:pt x="36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1666925" y="1723925"/>
              <a:ext cx="1593525" cy="289550"/>
            </a:xfrm>
            <a:custGeom>
              <a:avLst/>
              <a:gdLst/>
              <a:ahLst/>
              <a:cxnLst/>
              <a:rect l="l" t="t" r="r" b="b"/>
              <a:pathLst>
                <a:path w="63741" h="11582" extrusionOk="0">
                  <a:moveTo>
                    <a:pt x="34439" y="0"/>
                  </a:moveTo>
                  <a:cubicBezTo>
                    <a:pt x="28967" y="0"/>
                    <a:pt x="24013" y="2979"/>
                    <a:pt x="19180" y="5806"/>
                  </a:cubicBezTo>
                  <a:cubicBezTo>
                    <a:pt x="15806" y="7842"/>
                    <a:pt x="12310" y="9879"/>
                    <a:pt x="8693" y="10882"/>
                  </a:cubicBezTo>
                  <a:cubicBezTo>
                    <a:pt x="7412" y="11229"/>
                    <a:pt x="6143" y="11377"/>
                    <a:pt x="4883" y="11377"/>
                  </a:cubicBezTo>
                  <a:cubicBezTo>
                    <a:pt x="3272" y="11377"/>
                    <a:pt x="1677" y="11135"/>
                    <a:pt x="91" y="10760"/>
                  </a:cubicBezTo>
                  <a:cubicBezTo>
                    <a:pt x="61" y="10821"/>
                    <a:pt x="31" y="10882"/>
                    <a:pt x="0" y="10943"/>
                  </a:cubicBezTo>
                  <a:cubicBezTo>
                    <a:pt x="1581" y="11338"/>
                    <a:pt x="3222" y="11581"/>
                    <a:pt x="4864" y="11581"/>
                  </a:cubicBezTo>
                  <a:cubicBezTo>
                    <a:pt x="6140" y="11581"/>
                    <a:pt x="7447" y="11429"/>
                    <a:pt x="8754" y="11064"/>
                  </a:cubicBezTo>
                  <a:cubicBezTo>
                    <a:pt x="12371" y="10061"/>
                    <a:pt x="15897" y="7994"/>
                    <a:pt x="19302" y="5958"/>
                  </a:cubicBezTo>
                  <a:cubicBezTo>
                    <a:pt x="24074" y="3131"/>
                    <a:pt x="29059" y="183"/>
                    <a:pt x="34439" y="183"/>
                  </a:cubicBezTo>
                  <a:lnTo>
                    <a:pt x="34499" y="183"/>
                  </a:lnTo>
                  <a:cubicBezTo>
                    <a:pt x="38846" y="183"/>
                    <a:pt x="42433" y="2857"/>
                    <a:pt x="45898" y="5441"/>
                  </a:cubicBezTo>
                  <a:cubicBezTo>
                    <a:pt x="48390" y="7295"/>
                    <a:pt x="50974" y="9210"/>
                    <a:pt x="53831" y="10122"/>
                  </a:cubicBezTo>
                  <a:cubicBezTo>
                    <a:pt x="55226" y="10565"/>
                    <a:pt x="56663" y="10747"/>
                    <a:pt x="58123" y="10747"/>
                  </a:cubicBezTo>
                  <a:cubicBezTo>
                    <a:pt x="59971" y="10747"/>
                    <a:pt x="61855" y="10455"/>
                    <a:pt x="63740" y="10031"/>
                  </a:cubicBezTo>
                  <a:cubicBezTo>
                    <a:pt x="63710" y="10000"/>
                    <a:pt x="63679" y="9970"/>
                    <a:pt x="63649" y="9879"/>
                  </a:cubicBezTo>
                  <a:cubicBezTo>
                    <a:pt x="61852" y="10291"/>
                    <a:pt x="60055" y="10560"/>
                    <a:pt x="58293" y="10560"/>
                  </a:cubicBezTo>
                  <a:cubicBezTo>
                    <a:pt x="56805" y="10560"/>
                    <a:pt x="55341" y="10368"/>
                    <a:pt x="53922" y="9909"/>
                  </a:cubicBezTo>
                  <a:cubicBezTo>
                    <a:pt x="51095" y="8997"/>
                    <a:pt x="48512" y="7113"/>
                    <a:pt x="46019" y="5289"/>
                  </a:cubicBezTo>
                  <a:cubicBezTo>
                    <a:pt x="42524" y="2706"/>
                    <a:pt x="38907" y="31"/>
                    <a:pt x="34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1698075" y="1714050"/>
              <a:ext cx="1524375" cy="251550"/>
            </a:xfrm>
            <a:custGeom>
              <a:avLst/>
              <a:gdLst/>
              <a:ahLst/>
              <a:cxnLst/>
              <a:rect l="l" t="t" r="r" b="b"/>
              <a:pathLst>
                <a:path w="60975" h="10062" extrusionOk="0">
                  <a:moveTo>
                    <a:pt x="32372" y="0"/>
                  </a:moveTo>
                  <a:cubicBezTo>
                    <a:pt x="27205" y="31"/>
                    <a:pt x="22524" y="2523"/>
                    <a:pt x="18025" y="4955"/>
                  </a:cubicBezTo>
                  <a:cubicBezTo>
                    <a:pt x="14742" y="6718"/>
                    <a:pt x="11399" y="8541"/>
                    <a:pt x="7903" y="9362"/>
                  </a:cubicBezTo>
                  <a:cubicBezTo>
                    <a:pt x="6480" y="9701"/>
                    <a:pt x="5037" y="9841"/>
                    <a:pt x="3591" y="9841"/>
                  </a:cubicBezTo>
                  <a:cubicBezTo>
                    <a:pt x="2444" y="9841"/>
                    <a:pt x="1295" y="9753"/>
                    <a:pt x="152" y="9605"/>
                  </a:cubicBezTo>
                  <a:cubicBezTo>
                    <a:pt x="122" y="9666"/>
                    <a:pt x="31" y="9727"/>
                    <a:pt x="0" y="9788"/>
                  </a:cubicBezTo>
                  <a:cubicBezTo>
                    <a:pt x="1216" y="9940"/>
                    <a:pt x="2402" y="10061"/>
                    <a:pt x="3618" y="10061"/>
                  </a:cubicBezTo>
                  <a:cubicBezTo>
                    <a:pt x="5046" y="10061"/>
                    <a:pt x="6505" y="9909"/>
                    <a:pt x="7934" y="9575"/>
                  </a:cubicBezTo>
                  <a:cubicBezTo>
                    <a:pt x="11460" y="8693"/>
                    <a:pt x="14864" y="6870"/>
                    <a:pt x="18086" y="5107"/>
                  </a:cubicBezTo>
                  <a:cubicBezTo>
                    <a:pt x="22554" y="2675"/>
                    <a:pt x="27235" y="183"/>
                    <a:pt x="32372" y="152"/>
                  </a:cubicBezTo>
                  <a:lnTo>
                    <a:pt x="32402" y="152"/>
                  </a:lnTo>
                  <a:cubicBezTo>
                    <a:pt x="36658" y="152"/>
                    <a:pt x="40305" y="2341"/>
                    <a:pt x="43801" y="4468"/>
                  </a:cubicBezTo>
                  <a:cubicBezTo>
                    <a:pt x="46384" y="6018"/>
                    <a:pt x="49090" y="7660"/>
                    <a:pt x="51977" y="8420"/>
                  </a:cubicBezTo>
                  <a:cubicBezTo>
                    <a:pt x="53418" y="8795"/>
                    <a:pt x="54882" y="8948"/>
                    <a:pt x="56364" y="8948"/>
                  </a:cubicBezTo>
                  <a:cubicBezTo>
                    <a:pt x="57883" y="8948"/>
                    <a:pt x="59421" y="8787"/>
                    <a:pt x="60974" y="8541"/>
                  </a:cubicBezTo>
                  <a:cubicBezTo>
                    <a:pt x="60913" y="8541"/>
                    <a:pt x="60883" y="8511"/>
                    <a:pt x="60822" y="8420"/>
                  </a:cubicBezTo>
                  <a:cubicBezTo>
                    <a:pt x="59367" y="8645"/>
                    <a:pt x="57904" y="8788"/>
                    <a:pt x="56456" y="8788"/>
                  </a:cubicBezTo>
                  <a:cubicBezTo>
                    <a:pt x="54970" y="8788"/>
                    <a:pt x="53500" y="8637"/>
                    <a:pt x="52068" y="8268"/>
                  </a:cubicBezTo>
                  <a:cubicBezTo>
                    <a:pt x="49181" y="7508"/>
                    <a:pt x="46506" y="5927"/>
                    <a:pt x="43922" y="4347"/>
                  </a:cubicBezTo>
                  <a:cubicBezTo>
                    <a:pt x="40396" y="2219"/>
                    <a:pt x="36718" y="0"/>
                    <a:pt x="3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1731500" y="1703400"/>
              <a:ext cx="1444600" cy="216600"/>
            </a:xfrm>
            <a:custGeom>
              <a:avLst/>
              <a:gdLst/>
              <a:ahLst/>
              <a:cxnLst/>
              <a:rect l="l" t="t" r="r" b="b"/>
              <a:pathLst>
                <a:path w="57784" h="8664" extrusionOk="0">
                  <a:moveTo>
                    <a:pt x="30093" y="1"/>
                  </a:moveTo>
                  <a:cubicBezTo>
                    <a:pt x="25260" y="1"/>
                    <a:pt x="20852" y="2128"/>
                    <a:pt x="16627" y="4165"/>
                  </a:cubicBezTo>
                  <a:cubicBezTo>
                    <a:pt x="13527" y="5685"/>
                    <a:pt x="10275" y="7204"/>
                    <a:pt x="6901" y="7934"/>
                  </a:cubicBezTo>
                  <a:cubicBezTo>
                    <a:pt x="5197" y="8313"/>
                    <a:pt x="3456" y="8452"/>
                    <a:pt x="1693" y="8452"/>
                  </a:cubicBezTo>
                  <a:cubicBezTo>
                    <a:pt x="1191" y="8452"/>
                    <a:pt x="688" y="8440"/>
                    <a:pt x="183" y="8420"/>
                  </a:cubicBezTo>
                  <a:lnTo>
                    <a:pt x="1" y="8633"/>
                  </a:lnTo>
                  <a:cubicBezTo>
                    <a:pt x="518" y="8663"/>
                    <a:pt x="1065" y="8663"/>
                    <a:pt x="1551" y="8663"/>
                  </a:cubicBezTo>
                  <a:cubicBezTo>
                    <a:pt x="3375" y="8663"/>
                    <a:pt x="5168" y="8511"/>
                    <a:pt x="6901" y="8177"/>
                  </a:cubicBezTo>
                  <a:cubicBezTo>
                    <a:pt x="10305" y="7448"/>
                    <a:pt x="13557" y="5897"/>
                    <a:pt x="16688" y="4408"/>
                  </a:cubicBezTo>
                  <a:cubicBezTo>
                    <a:pt x="20883" y="2341"/>
                    <a:pt x="25260" y="274"/>
                    <a:pt x="30062" y="274"/>
                  </a:cubicBezTo>
                  <a:lnTo>
                    <a:pt x="30093" y="274"/>
                  </a:lnTo>
                  <a:cubicBezTo>
                    <a:pt x="34226" y="274"/>
                    <a:pt x="37935" y="2007"/>
                    <a:pt x="41521" y="3678"/>
                  </a:cubicBezTo>
                  <a:cubicBezTo>
                    <a:pt x="44227" y="4925"/>
                    <a:pt x="46993" y="6262"/>
                    <a:pt x="50002" y="6840"/>
                  </a:cubicBezTo>
                  <a:cubicBezTo>
                    <a:pt x="51461" y="7118"/>
                    <a:pt x="52940" y="7237"/>
                    <a:pt x="54427" y="7237"/>
                  </a:cubicBezTo>
                  <a:cubicBezTo>
                    <a:pt x="55543" y="7237"/>
                    <a:pt x="56663" y="7170"/>
                    <a:pt x="57783" y="7052"/>
                  </a:cubicBezTo>
                  <a:lnTo>
                    <a:pt x="57601" y="6870"/>
                  </a:lnTo>
                  <a:cubicBezTo>
                    <a:pt x="56562" y="6969"/>
                    <a:pt x="55523" y="7028"/>
                    <a:pt x="54490" y="7028"/>
                  </a:cubicBezTo>
                  <a:cubicBezTo>
                    <a:pt x="52985" y="7028"/>
                    <a:pt x="51492" y="6903"/>
                    <a:pt x="50032" y="6596"/>
                  </a:cubicBezTo>
                  <a:cubicBezTo>
                    <a:pt x="47053" y="6049"/>
                    <a:pt x="44287" y="4712"/>
                    <a:pt x="41643" y="3466"/>
                  </a:cubicBezTo>
                  <a:cubicBezTo>
                    <a:pt x="38026" y="1733"/>
                    <a:pt x="34287" y="1"/>
                    <a:pt x="30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1895650" y="1662900"/>
              <a:ext cx="1079825" cy="110450"/>
            </a:xfrm>
            <a:custGeom>
              <a:avLst/>
              <a:gdLst/>
              <a:ahLst/>
              <a:cxnLst/>
              <a:rect l="l" t="t" r="r" b="b"/>
              <a:pathLst>
                <a:path w="43193" h="4418" extrusionOk="0">
                  <a:moveTo>
                    <a:pt x="21864" y="1"/>
                  </a:moveTo>
                  <a:cubicBezTo>
                    <a:pt x="21598" y="1"/>
                    <a:pt x="21331" y="3"/>
                    <a:pt x="21065" y="10"/>
                  </a:cubicBezTo>
                  <a:cubicBezTo>
                    <a:pt x="17144" y="131"/>
                    <a:pt x="13374" y="1165"/>
                    <a:pt x="9757" y="2137"/>
                  </a:cubicBezTo>
                  <a:cubicBezTo>
                    <a:pt x="7022" y="2897"/>
                    <a:pt x="4225" y="3657"/>
                    <a:pt x="1338" y="4052"/>
                  </a:cubicBezTo>
                  <a:cubicBezTo>
                    <a:pt x="1003" y="4083"/>
                    <a:pt x="639" y="4113"/>
                    <a:pt x="335" y="4174"/>
                  </a:cubicBezTo>
                  <a:cubicBezTo>
                    <a:pt x="244" y="4235"/>
                    <a:pt x="122" y="4326"/>
                    <a:pt x="0" y="4417"/>
                  </a:cubicBezTo>
                  <a:cubicBezTo>
                    <a:pt x="456" y="4356"/>
                    <a:pt x="912" y="4326"/>
                    <a:pt x="1399" y="4235"/>
                  </a:cubicBezTo>
                  <a:cubicBezTo>
                    <a:pt x="4286" y="3870"/>
                    <a:pt x="7143" y="3110"/>
                    <a:pt x="9879" y="2350"/>
                  </a:cubicBezTo>
                  <a:cubicBezTo>
                    <a:pt x="13496" y="1347"/>
                    <a:pt x="17204" y="314"/>
                    <a:pt x="21125" y="222"/>
                  </a:cubicBezTo>
                  <a:cubicBezTo>
                    <a:pt x="21470" y="212"/>
                    <a:pt x="21814" y="207"/>
                    <a:pt x="22157" y="207"/>
                  </a:cubicBezTo>
                  <a:cubicBezTo>
                    <a:pt x="25759" y="207"/>
                    <a:pt x="29326" y="762"/>
                    <a:pt x="32767" y="1317"/>
                  </a:cubicBezTo>
                  <a:cubicBezTo>
                    <a:pt x="35715" y="1773"/>
                    <a:pt x="38785" y="2259"/>
                    <a:pt x="41916" y="2381"/>
                  </a:cubicBezTo>
                  <a:cubicBezTo>
                    <a:pt x="42342" y="2381"/>
                    <a:pt x="42797" y="2411"/>
                    <a:pt x="43193" y="2411"/>
                  </a:cubicBezTo>
                  <a:cubicBezTo>
                    <a:pt x="43010" y="2381"/>
                    <a:pt x="42858" y="2289"/>
                    <a:pt x="42737" y="2229"/>
                  </a:cubicBezTo>
                  <a:cubicBezTo>
                    <a:pt x="42433" y="2229"/>
                    <a:pt x="42129" y="2229"/>
                    <a:pt x="41825" y="2198"/>
                  </a:cubicBezTo>
                  <a:cubicBezTo>
                    <a:pt x="38755" y="2077"/>
                    <a:pt x="35685" y="1560"/>
                    <a:pt x="32706" y="1134"/>
                  </a:cubicBezTo>
                  <a:cubicBezTo>
                    <a:pt x="29163" y="567"/>
                    <a:pt x="25541" y="1"/>
                    <a:pt x="21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1980000" y="1642700"/>
              <a:ext cx="896700" cy="76675"/>
            </a:xfrm>
            <a:custGeom>
              <a:avLst/>
              <a:gdLst/>
              <a:ahLst/>
              <a:cxnLst/>
              <a:rect l="l" t="t" r="r" b="b"/>
              <a:pathLst>
                <a:path w="35868" h="3067" extrusionOk="0">
                  <a:moveTo>
                    <a:pt x="18912" y="0"/>
                  </a:moveTo>
                  <a:cubicBezTo>
                    <a:pt x="18312" y="0"/>
                    <a:pt x="17712" y="9"/>
                    <a:pt x="17113" y="27"/>
                  </a:cubicBezTo>
                  <a:cubicBezTo>
                    <a:pt x="13374" y="149"/>
                    <a:pt x="9818" y="909"/>
                    <a:pt x="6323" y="1669"/>
                  </a:cubicBezTo>
                  <a:cubicBezTo>
                    <a:pt x="4408" y="2094"/>
                    <a:pt x="2462" y="2489"/>
                    <a:pt x="487" y="2793"/>
                  </a:cubicBezTo>
                  <a:cubicBezTo>
                    <a:pt x="335" y="2885"/>
                    <a:pt x="152" y="3006"/>
                    <a:pt x="0" y="3067"/>
                  </a:cubicBezTo>
                  <a:cubicBezTo>
                    <a:pt x="2189" y="2763"/>
                    <a:pt x="4286" y="2307"/>
                    <a:pt x="6383" y="1851"/>
                  </a:cubicBezTo>
                  <a:cubicBezTo>
                    <a:pt x="9848" y="1091"/>
                    <a:pt x="13466" y="331"/>
                    <a:pt x="17143" y="210"/>
                  </a:cubicBezTo>
                  <a:cubicBezTo>
                    <a:pt x="17674" y="193"/>
                    <a:pt x="18204" y="186"/>
                    <a:pt x="18733" y="186"/>
                  </a:cubicBezTo>
                  <a:cubicBezTo>
                    <a:pt x="22116" y="186"/>
                    <a:pt x="25469" y="494"/>
                    <a:pt x="28755" y="757"/>
                  </a:cubicBezTo>
                  <a:cubicBezTo>
                    <a:pt x="31095" y="970"/>
                    <a:pt x="33496" y="1182"/>
                    <a:pt x="35867" y="1274"/>
                  </a:cubicBezTo>
                  <a:cubicBezTo>
                    <a:pt x="35685" y="1213"/>
                    <a:pt x="35533" y="1122"/>
                    <a:pt x="35350" y="1061"/>
                  </a:cubicBezTo>
                  <a:cubicBezTo>
                    <a:pt x="33132" y="939"/>
                    <a:pt x="30913" y="757"/>
                    <a:pt x="28755" y="544"/>
                  </a:cubicBezTo>
                  <a:cubicBezTo>
                    <a:pt x="25540" y="261"/>
                    <a:pt x="22216" y="0"/>
                    <a:pt x="18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5"/>
            <p:cNvSpPr/>
            <p:nvPr/>
          </p:nvSpPr>
          <p:spPr>
            <a:xfrm>
              <a:off x="2100825" y="1612225"/>
              <a:ext cx="607175" cy="48650"/>
            </a:xfrm>
            <a:custGeom>
              <a:avLst/>
              <a:gdLst/>
              <a:ahLst/>
              <a:cxnLst/>
              <a:rect l="l" t="t" r="r" b="b"/>
              <a:pathLst>
                <a:path w="24287" h="1946" extrusionOk="0">
                  <a:moveTo>
                    <a:pt x="23435" y="0"/>
                  </a:moveTo>
                  <a:cubicBezTo>
                    <a:pt x="19575" y="31"/>
                    <a:pt x="15684" y="61"/>
                    <a:pt x="11885" y="183"/>
                  </a:cubicBezTo>
                  <a:cubicBezTo>
                    <a:pt x="8329" y="304"/>
                    <a:pt x="4833" y="912"/>
                    <a:pt x="1398" y="1490"/>
                  </a:cubicBezTo>
                  <a:cubicBezTo>
                    <a:pt x="1246" y="1520"/>
                    <a:pt x="1094" y="1520"/>
                    <a:pt x="942" y="1550"/>
                  </a:cubicBezTo>
                  <a:cubicBezTo>
                    <a:pt x="638" y="1672"/>
                    <a:pt x="304" y="1793"/>
                    <a:pt x="0" y="1945"/>
                  </a:cubicBezTo>
                  <a:cubicBezTo>
                    <a:pt x="487" y="1854"/>
                    <a:pt x="942" y="1793"/>
                    <a:pt x="1398" y="1702"/>
                  </a:cubicBezTo>
                  <a:cubicBezTo>
                    <a:pt x="4803" y="1125"/>
                    <a:pt x="8268" y="517"/>
                    <a:pt x="11855" y="426"/>
                  </a:cubicBezTo>
                  <a:cubicBezTo>
                    <a:pt x="15958" y="304"/>
                    <a:pt x="20092" y="213"/>
                    <a:pt x="24286" y="213"/>
                  </a:cubicBezTo>
                  <a:cubicBezTo>
                    <a:pt x="24043" y="152"/>
                    <a:pt x="23739" y="61"/>
                    <a:pt x="2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25"/>
          <p:cNvGrpSpPr/>
          <p:nvPr/>
        </p:nvGrpSpPr>
        <p:grpSpPr>
          <a:xfrm>
            <a:off x="7312516" y="5135231"/>
            <a:ext cx="1445590" cy="1445590"/>
            <a:chOff x="6808350" y="1881225"/>
            <a:chExt cx="927850" cy="927850"/>
          </a:xfrm>
        </p:grpSpPr>
        <p:sp>
          <p:nvSpPr>
            <p:cNvPr id="2956" name="Google Shape;2956;p25"/>
            <p:cNvSpPr/>
            <p:nvPr/>
          </p:nvSpPr>
          <p:spPr>
            <a:xfrm>
              <a:off x="6808350" y="1881225"/>
              <a:ext cx="927850" cy="927850"/>
            </a:xfrm>
            <a:custGeom>
              <a:avLst/>
              <a:gdLst/>
              <a:ahLst/>
              <a:cxnLst/>
              <a:rect l="l" t="t" r="r" b="b"/>
              <a:pathLst>
                <a:path w="37114" h="37114" extrusionOk="0">
                  <a:moveTo>
                    <a:pt x="18785" y="0"/>
                  </a:moveTo>
                  <a:cubicBezTo>
                    <a:pt x="18481" y="0"/>
                    <a:pt x="18208" y="243"/>
                    <a:pt x="18208" y="547"/>
                  </a:cubicBezTo>
                  <a:cubicBezTo>
                    <a:pt x="18208" y="851"/>
                    <a:pt x="18481" y="1125"/>
                    <a:pt x="18785" y="1125"/>
                  </a:cubicBezTo>
                  <a:cubicBezTo>
                    <a:pt x="19119" y="1125"/>
                    <a:pt x="19393" y="851"/>
                    <a:pt x="19332" y="547"/>
                  </a:cubicBezTo>
                  <a:cubicBezTo>
                    <a:pt x="19332" y="243"/>
                    <a:pt x="19059" y="0"/>
                    <a:pt x="18785" y="0"/>
                  </a:cubicBezTo>
                  <a:close/>
                  <a:moveTo>
                    <a:pt x="16175" y="143"/>
                  </a:moveTo>
                  <a:cubicBezTo>
                    <a:pt x="16143" y="143"/>
                    <a:pt x="16112" y="146"/>
                    <a:pt x="16080" y="152"/>
                  </a:cubicBezTo>
                  <a:cubicBezTo>
                    <a:pt x="15776" y="183"/>
                    <a:pt x="15533" y="487"/>
                    <a:pt x="15594" y="790"/>
                  </a:cubicBezTo>
                  <a:cubicBezTo>
                    <a:pt x="15624" y="1064"/>
                    <a:pt x="15837" y="1277"/>
                    <a:pt x="16141" y="1277"/>
                  </a:cubicBezTo>
                  <a:lnTo>
                    <a:pt x="16232" y="1277"/>
                  </a:lnTo>
                  <a:cubicBezTo>
                    <a:pt x="16536" y="1246"/>
                    <a:pt x="16749" y="942"/>
                    <a:pt x="16718" y="638"/>
                  </a:cubicBezTo>
                  <a:cubicBezTo>
                    <a:pt x="16691" y="366"/>
                    <a:pt x="16444" y="143"/>
                    <a:pt x="16175" y="143"/>
                  </a:cubicBezTo>
                  <a:close/>
                  <a:moveTo>
                    <a:pt x="21446" y="203"/>
                  </a:moveTo>
                  <a:cubicBezTo>
                    <a:pt x="21181" y="203"/>
                    <a:pt x="20940" y="400"/>
                    <a:pt x="20913" y="669"/>
                  </a:cubicBezTo>
                  <a:cubicBezTo>
                    <a:pt x="20822" y="973"/>
                    <a:pt x="21065" y="1277"/>
                    <a:pt x="21369" y="1307"/>
                  </a:cubicBezTo>
                  <a:cubicBezTo>
                    <a:pt x="21399" y="1368"/>
                    <a:pt x="21430" y="1368"/>
                    <a:pt x="21430" y="1368"/>
                  </a:cubicBezTo>
                  <a:cubicBezTo>
                    <a:pt x="21703" y="1368"/>
                    <a:pt x="21977" y="1125"/>
                    <a:pt x="22007" y="851"/>
                  </a:cubicBezTo>
                  <a:cubicBezTo>
                    <a:pt x="22068" y="547"/>
                    <a:pt x="21855" y="243"/>
                    <a:pt x="21551" y="213"/>
                  </a:cubicBezTo>
                  <a:cubicBezTo>
                    <a:pt x="21516" y="206"/>
                    <a:pt x="21481" y="203"/>
                    <a:pt x="21446" y="203"/>
                  </a:cubicBezTo>
                  <a:close/>
                  <a:moveTo>
                    <a:pt x="13507" y="656"/>
                  </a:moveTo>
                  <a:cubicBezTo>
                    <a:pt x="13463" y="656"/>
                    <a:pt x="13419" y="660"/>
                    <a:pt x="13375" y="669"/>
                  </a:cubicBezTo>
                  <a:cubicBezTo>
                    <a:pt x="13071" y="790"/>
                    <a:pt x="12919" y="1094"/>
                    <a:pt x="13010" y="1398"/>
                  </a:cubicBezTo>
                  <a:cubicBezTo>
                    <a:pt x="13071" y="1672"/>
                    <a:pt x="13314" y="1824"/>
                    <a:pt x="13557" y="1824"/>
                  </a:cubicBezTo>
                  <a:cubicBezTo>
                    <a:pt x="13618" y="1824"/>
                    <a:pt x="13679" y="1763"/>
                    <a:pt x="13709" y="1763"/>
                  </a:cubicBezTo>
                  <a:cubicBezTo>
                    <a:pt x="14013" y="1672"/>
                    <a:pt x="14165" y="1368"/>
                    <a:pt x="14104" y="1064"/>
                  </a:cubicBezTo>
                  <a:cubicBezTo>
                    <a:pt x="14000" y="804"/>
                    <a:pt x="13763" y="656"/>
                    <a:pt x="13507" y="656"/>
                  </a:cubicBezTo>
                  <a:close/>
                  <a:moveTo>
                    <a:pt x="24062" y="808"/>
                  </a:moveTo>
                  <a:cubicBezTo>
                    <a:pt x="23800" y="808"/>
                    <a:pt x="23548" y="956"/>
                    <a:pt x="23496" y="1216"/>
                  </a:cubicBezTo>
                  <a:cubicBezTo>
                    <a:pt x="23405" y="1520"/>
                    <a:pt x="23557" y="1854"/>
                    <a:pt x="23861" y="1915"/>
                  </a:cubicBezTo>
                  <a:cubicBezTo>
                    <a:pt x="23876" y="1945"/>
                    <a:pt x="23907" y="1961"/>
                    <a:pt x="23941" y="1961"/>
                  </a:cubicBezTo>
                  <a:cubicBezTo>
                    <a:pt x="23975" y="1961"/>
                    <a:pt x="24013" y="1945"/>
                    <a:pt x="24044" y="1915"/>
                  </a:cubicBezTo>
                  <a:cubicBezTo>
                    <a:pt x="24287" y="1915"/>
                    <a:pt x="24500" y="1763"/>
                    <a:pt x="24591" y="1550"/>
                  </a:cubicBezTo>
                  <a:cubicBezTo>
                    <a:pt x="24651" y="1246"/>
                    <a:pt x="24500" y="912"/>
                    <a:pt x="24196" y="821"/>
                  </a:cubicBezTo>
                  <a:cubicBezTo>
                    <a:pt x="24151" y="812"/>
                    <a:pt x="24106" y="808"/>
                    <a:pt x="24062" y="808"/>
                  </a:cubicBezTo>
                  <a:close/>
                  <a:moveTo>
                    <a:pt x="11040" y="1611"/>
                  </a:moveTo>
                  <a:cubicBezTo>
                    <a:pt x="10959" y="1611"/>
                    <a:pt x="10875" y="1630"/>
                    <a:pt x="10791" y="1672"/>
                  </a:cubicBezTo>
                  <a:cubicBezTo>
                    <a:pt x="10517" y="1824"/>
                    <a:pt x="10426" y="2128"/>
                    <a:pt x="10517" y="2432"/>
                  </a:cubicBezTo>
                  <a:cubicBezTo>
                    <a:pt x="10629" y="2598"/>
                    <a:pt x="10790" y="2740"/>
                    <a:pt x="11003" y="2740"/>
                  </a:cubicBezTo>
                  <a:cubicBezTo>
                    <a:pt x="11023" y="2740"/>
                    <a:pt x="11044" y="2738"/>
                    <a:pt x="11065" y="2736"/>
                  </a:cubicBezTo>
                  <a:cubicBezTo>
                    <a:pt x="11125" y="2736"/>
                    <a:pt x="11217" y="2736"/>
                    <a:pt x="11277" y="2675"/>
                  </a:cubicBezTo>
                  <a:cubicBezTo>
                    <a:pt x="11551" y="2523"/>
                    <a:pt x="11673" y="2219"/>
                    <a:pt x="11551" y="1915"/>
                  </a:cubicBezTo>
                  <a:cubicBezTo>
                    <a:pt x="11441" y="1739"/>
                    <a:pt x="11252" y="1611"/>
                    <a:pt x="11040" y="1611"/>
                  </a:cubicBezTo>
                  <a:close/>
                  <a:moveTo>
                    <a:pt x="26525" y="1807"/>
                  </a:moveTo>
                  <a:cubicBezTo>
                    <a:pt x="26312" y="1807"/>
                    <a:pt x="26101" y="1926"/>
                    <a:pt x="25989" y="2128"/>
                  </a:cubicBezTo>
                  <a:cubicBezTo>
                    <a:pt x="25867" y="2371"/>
                    <a:pt x="25959" y="2736"/>
                    <a:pt x="26262" y="2888"/>
                  </a:cubicBezTo>
                  <a:cubicBezTo>
                    <a:pt x="26305" y="2909"/>
                    <a:pt x="26364" y="2931"/>
                    <a:pt x="26437" y="2931"/>
                  </a:cubicBezTo>
                  <a:cubicBezTo>
                    <a:pt x="26467" y="2931"/>
                    <a:pt x="26500" y="2927"/>
                    <a:pt x="26536" y="2918"/>
                  </a:cubicBezTo>
                  <a:cubicBezTo>
                    <a:pt x="26718" y="2918"/>
                    <a:pt x="26931" y="2797"/>
                    <a:pt x="27022" y="2614"/>
                  </a:cubicBezTo>
                  <a:cubicBezTo>
                    <a:pt x="27144" y="2341"/>
                    <a:pt x="27053" y="2006"/>
                    <a:pt x="26749" y="1854"/>
                  </a:cubicBezTo>
                  <a:cubicBezTo>
                    <a:pt x="26677" y="1822"/>
                    <a:pt x="26601" y="1807"/>
                    <a:pt x="26525" y="1807"/>
                  </a:cubicBezTo>
                  <a:close/>
                  <a:moveTo>
                    <a:pt x="8722" y="2844"/>
                  </a:moveTo>
                  <a:cubicBezTo>
                    <a:pt x="8609" y="2844"/>
                    <a:pt x="8495" y="2878"/>
                    <a:pt x="8390" y="2949"/>
                  </a:cubicBezTo>
                  <a:cubicBezTo>
                    <a:pt x="8177" y="3131"/>
                    <a:pt x="8055" y="3496"/>
                    <a:pt x="8238" y="3739"/>
                  </a:cubicBezTo>
                  <a:cubicBezTo>
                    <a:pt x="8340" y="3918"/>
                    <a:pt x="8486" y="3989"/>
                    <a:pt x="8656" y="3989"/>
                  </a:cubicBezTo>
                  <a:cubicBezTo>
                    <a:pt x="8688" y="3989"/>
                    <a:pt x="8721" y="3987"/>
                    <a:pt x="8755" y="3982"/>
                  </a:cubicBezTo>
                  <a:cubicBezTo>
                    <a:pt x="8846" y="3982"/>
                    <a:pt x="8967" y="3982"/>
                    <a:pt x="9058" y="3891"/>
                  </a:cubicBezTo>
                  <a:cubicBezTo>
                    <a:pt x="9271" y="3708"/>
                    <a:pt x="9393" y="3374"/>
                    <a:pt x="9210" y="3101"/>
                  </a:cubicBezTo>
                  <a:cubicBezTo>
                    <a:pt x="9079" y="2932"/>
                    <a:pt x="8902" y="2844"/>
                    <a:pt x="8722" y="2844"/>
                  </a:cubicBezTo>
                  <a:close/>
                  <a:moveTo>
                    <a:pt x="28788" y="3148"/>
                  </a:moveTo>
                  <a:cubicBezTo>
                    <a:pt x="28607" y="3148"/>
                    <a:pt x="28430" y="3236"/>
                    <a:pt x="28299" y="3404"/>
                  </a:cubicBezTo>
                  <a:cubicBezTo>
                    <a:pt x="28117" y="3678"/>
                    <a:pt x="28208" y="4012"/>
                    <a:pt x="28451" y="4195"/>
                  </a:cubicBezTo>
                  <a:cubicBezTo>
                    <a:pt x="28573" y="4286"/>
                    <a:pt x="28694" y="4286"/>
                    <a:pt x="28816" y="4286"/>
                  </a:cubicBezTo>
                  <a:cubicBezTo>
                    <a:pt x="28968" y="4286"/>
                    <a:pt x="29150" y="4195"/>
                    <a:pt x="29272" y="4043"/>
                  </a:cubicBezTo>
                  <a:cubicBezTo>
                    <a:pt x="29454" y="3800"/>
                    <a:pt x="29363" y="3435"/>
                    <a:pt x="29120" y="3253"/>
                  </a:cubicBezTo>
                  <a:cubicBezTo>
                    <a:pt x="29015" y="3182"/>
                    <a:pt x="28900" y="3148"/>
                    <a:pt x="28788" y="3148"/>
                  </a:cubicBezTo>
                  <a:close/>
                  <a:moveTo>
                    <a:pt x="6618" y="4521"/>
                  </a:moveTo>
                  <a:cubicBezTo>
                    <a:pt x="6484" y="4521"/>
                    <a:pt x="6345" y="4566"/>
                    <a:pt x="6232" y="4651"/>
                  </a:cubicBezTo>
                  <a:cubicBezTo>
                    <a:pt x="5989" y="4863"/>
                    <a:pt x="5989" y="5228"/>
                    <a:pt x="6201" y="5471"/>
                  </a:cubicBezTo>
                  <a:cubicBezTo>
                    <a:pt x="6323" y="5563"/>
                    <a:pt x="6475" y="5654"/>
                    <a:pt x="6627" y="5654"/>
                  </a:cubicBezTo>
                  <a:cubicBezTo>
                    <a:pt x="6748" y="5654"/>
                    <a:pt x="6870" y="5563"/>
                    <a:pt x="6992" y="5502"/>
                  </a:cubicBezTo>
                  <a:cubicBezTo>
                    <a:pt x="7235" y="5289"/>
                    <a:pt x="7235" y="4924"/>
                    <a:pt x="7022" y="4711"/>
                  </a:cubicBezTo>
                  <a:cubicBezTo>
                    <a:pt x="6924" y="4581"/>
                    <a:pt x="6774" y="4521"/>
                    <a:pt x="6618" y="4521"/>
                  </a:cubicBezTo>
                  <a:close/>
                  <a:moveTo>
                    <a:pt x="30868" y="4825"/>
                  </a:moveTo>
                  <a:cubicBezTo>
                    <a:pt x="30713" y="4825"/>
                    <a:pt x="30557" y="4885"/>
                    <a:pt x="30427" y="5015"/>
                  </a:cubicBezTo>
                  <a:cubicBezTo>
                    <a:pt x="30244" y="5228"/>
                    <a:pt x="30244" y="5563"/>
                    <a:pt x="30487" y="5806"/>
                  </a:cubicBezTo>
                  <a:cubicBezTo>
                    <a:pt x="30579" y="5927"/>
                    <a:pt x="30700" y="5958"/>
                    <a:pt x="30852" y="5958"/>
                  </a:cubicBezTo>
                  <a:cubicBezTo>
                    <a:pt x="31004" y="5958"/>
                    <a:pt x="31156" y="5867"/>
                    <a:pt x="31278" y="5775"/>
                  </a:cubicBezTo>
                  <a:cubicBezTo>
                    <a:pt x="31460" y="5532"/>
                    <a:pt x="31460" y="5198"/>
                    <a:pt x="31247" y="4955"/>
                  </a:cubicBezTo>
                  <a:cubicBezTo>
                    <a:pt x="31134" y="4870"/>
                    <a:pt x="31002" y="4825"/>
                    <a:pt x="30868" y="4825"/>
                  </a:cubicBezTo>
                  <a:close/>
                  <a:moveTo>
                    <a:pt x="4781" y="6403"/>
                  </a:moveTo>
                  <a:cubicBezTo>
                    <a:pt x="4614" y="6403"/>
                    <a:pt x="4451" y="6475"/>
                    <a:pt x="4347" y="6596"/>
                  </a:cubicBezTo>
                  <a:cubicBezTo>
                    <a:pt x="4134" y="6809"/>
                    <a:pt x="4195" y="7204"/>
                    <a:pt x="4408" y="7386"/>
                  </a:cubicBezTo>
                  <a:cubicBezTo>
                    <a:pt x="4501" y="7479"/>
                    <a:pt x="4594" y="7519"/>
                    <a:pt x="4700" y="7519"/>
                  </a:cubicBezTo>
                  <a:cubicBezTo>
                    <a:pt x="4733" y="7519"/>
                    <a:pt x="4767" y="7515"/>
                    <a:pt x="4803" y="7508"/>
                  </a:cubicBezTo>
                  <a:cubicBezTo>
                    <a:pt x="4955" y="7508"/>
                    <a:pt x="5107" y="7477"/>
                    <a:pt x="5198" y="7326"/>
                  </a:cubicBezTo>
                  <a:cubicBezTo>
                    <a:pt x="5411" y="7082"/>
                    <a:pt x="5350" y="6718"/>
                    <a:pt x="5137" y="6535"/>
                  </a:cubicBezTo>
                  <a:cubicBezTo>
                    <a:pt x="5033" y="6444"/>
                    <a:pt x="4906" y="6403"/>
                    <a:pt x="4781" y="6403"/>
                  </a:cubicBezTo>
                  <a:close/>
                  <a:moveTo>
                    <a:pt x="32654" y="6783"/>
                  </a:moveTo>
                  <a:cubicBezTo>
                    <a:pt x="32527" y="6783"/>
                    <a:pt x="32402" y="6822"/>
                    <a:pt x="32311" y="6900"/>
                  </a:cubicBezTo>
                  <a:cubicBezTo>
                    <a:pt x="32068" y="7082"/>
                    <a:pt x="32038" y="7477"/>
                    <a:pt x="32220" y="7690"/>
                  </a:cubicBezTo>
                  <a:cubicBezTo>
                    <a:pt x="32326" y="7823"/>
                    <a:pt x="32455" y="7909"/>
                    <a:pt x="32607" y="7909"/>
                  </a:cubicBezTo>
                  <a:cubicBezTo>
                    <a:pt x="32629" y="7909"/>
                    <a:pt x="32652" y="7907"/>
                    <a:pt x="32676" y="7903"/>
                  </a:cubicBezTo>
                  <a:cubicBezTo>
                    <a:pt x="32798" y="7903"/>
                    <a:pt x="32919" y="7842"/>
                    <a:pt x="33010" y="7781"/>
                  </a:cubicBezTo>
                  <a:cubicBezTo>
                    <a:pt x="33253" y="7599"/>
                    <a:pt x="33284" y="7204"/>
                    <a:pt x="33101" y="6991"/>
                  </a:cubicBezTo>
                  <a:cubicBezTo>
                    <a:pt x="32997" y="6852"/>
                    <a:pt x="32824" y="6783"/>
                    <a:pt x="32654" y="6783"/>
                  </a:cubicBezTo>
                  <a:close/>
                  <a:moveTo>
                    <a:pt x="3254" y="8529"/>
                  </a:moveTo>
                  <a:cubicBezTo>
                    <a:pt x="3052" y="8529"/>
                    <a:pt x="2839" y="8630"/>
                    <a:pt x="2736" y="8815"/>
                  </a:cubicBezTo>
                  <a:cubicBezTo>
                    <a:pt x="2584" y="9058"/>
                    <a:pt x="2675" y="9453"/>
                    <a:pt x="2919" y="9605"/>
                  </a:cubicBezTo>
                  <a:cubicBezTo>
                    <a:pt x="3010" y="9666"/>
                    <a:pt x="3131" y="9666"/>
                    <a:pt x="3223" y="9666"/>
                  </a:cubicBezTo>
                  <a:cubicBezTo>
                    <a:pt x="3435" y="9666"/>
                    <a:pt x="3618" y="9605"/>
                    <a:pt x="3739" y="9423"/>
                  </a:cubicBezTo>
                  <a:cubicBezTo>
                    <a:pt x="3891" y="9149"/>
                    <a:pt x="3800" y="8754"/>
                    <a:pt x="3526" y="8602"/>
                  </a:cubicBezTo>
                  <a:cubicBezTo>
                    <a:pt x="3447" y="8553"/>
                    <a:pt x="3352" y="8529"/>
                    <a:pt x="3254" y="8529"/>
                  </a:cubicBezTo>
                  <a:close/>
                  <a:moveTo>
                    <a:pt x="34164" y="8955"/>
                  </a:moveTo>
                  <a:cubicBezTo>
                    <a:pt x="34072" y="8955"/>
                    <a:pt x="33979" y="8979"/>
                    <a:pt x="33892" y="9028"/>
                  </a:cubicBezTo>
                  <a:cubicBezTo>
                    <a:pt x="33588" y="9210"/>
                    <a:pt x="33527" y="9575"/>
                    <a:pt x="33679" y="9818"/>
                  </a:cubicBezTo>
                  <a:cubicBezTo>
                    <a:pt x="33770" y="10031"/>
                    <a:pt x="33983" y="10092"/>
                    <a:pt x="34165" y="10092"/>
                  </a:cubicBezTo>
                  <a:cubicBezTo>
                    <a:pt x="34287" y="10092"/>
                    <a:pt x="34378" y="10061"/>
                    <a:pt x="34469" y="10031"/>
                  </a:cubicBezTo>
                  <a:cubicBezTo>
                    <a:pt x="34743" y="9848"/>
                    <a:pt x="34804" y="9514"/>
                    <a:pt x="34652" y="9271"/>
                  </a:cubicBezTo>
                  <a:cubicBezTo>
                    <a:pt x="34548" y="9064"/>
                    <a:pt x="34360" y="8955"/>
                    <a:pt x="34164" y="8955"/>
                  </a:cubicBezTo>
                  <a:close/>
                  <a:moveTo>
                    <a:pt x="1977" y="10896"/>
                  </a:moveTo>
                  <a:cubicBezTo>
                    <a:pt x="1745" y="10896"/>
                    <a:pt x="1527" y="11021"/>
                    <a:pt x="1460" y="11247"/>
                  </a:cubicBezTo>
                  <a:cubicBezTo>
                    <a:pt x="1338" y="11550"/>
                    <a:pt x="1460" y="11885"/>
                    <a:pt x="1764" y="12006"/>
                  </a:cubicBezTo>
                  <a:cubicBezTo>
                    <a:pt x="1806" y="12028"/>
                    <a:pt x="1865" y="12049"/>
                    <a:pt x="1917" y="12049"/>
                  </a:cubicBezTo>
                  <a:cubicBezTo>
                    <a:pt x="1938" y="12049"/>
                    <a:pt x="1958" y="12046"/>
                    <a:pt x="1976" y="12037"/>
                  </a:cubicBezTo>
                  <a:cubicBezTo>
                    <a:pt x="2219" y="12037"/>
                    <a:pt x="2432" y="11915"/>
                    <a:pt x="2523" y="11702"/>
                  </a:cubicBezTo>
                  <a:cubicBezTo>
                    <a:pt x="2615" y="11399"/>
                    <a:pt x="2523" y="11034"/>
                    <a:pt x="2219" y="10943"/>
                  </a:cubicBezTo>
                  <a:cubicBezTo>
                    <a:pt x="2141" y="10911"/>
                    <a:pt x="2058" y="10896"/>
                    <a:pt x="1977" y="10896"/>
                  </a:cubicBezTo>
                  <a:close/>
                  <a:moveTo>
                    <a:pt x="35292" y="11387"/>
                  </a:moveTo>
                  <a:cubicBezTo>
                    <a:pt x="35222" y="11387"/>
                    <a:pt x="35150" y="11400"/>
                    <a:pt x="35077" y="11429"/>
                  </a:cubicBezTo>
                  <a:cubicBezTo>
                    <a:pt x="34804" y="11550"/>
                    <a:pt x="34652" y="11854"/>
                    <a:pt x="34773" y="12158"/>
                  </a:cubicBezTo>
                  <a:cubicBezTo>
                    <a:pt x="34895" y="12371"/>
                    <a:pt x="35077" y="12493"/>
                    <a:pt x="35351" y="12523"/>
                  </a:cubicBezTo>
                  <a:cubicBezTo>
                    <a:pt x="35381" y="12523"/>
                    <a:pt x="35442" y="12523"/>
                    <a:pt x="35533" y="12493"/>
                  </a:cubicBezTo>
                  <a:cubicBezTo>
                    <a:pt x="35807" y="12341"/>
                    <a:pt x="35928" y="12037"/>
                    <a:pt x="35837" y="11733"/>
                  </a:cubicBezTo>
                  <a:cubicBezTo>
                    <a:pt x="35721" y="11524"/>
                    <a:pt x="35517" y="11387"/>
                    <a:pt x="35292" y="11387"/>
                  </a:cubicBezTo>
                  <a:close/>
                  <a:moveTo>
                    <a:pt x="1130" y="13423"/>
                  </a:moveTo>
                  <a:cubicBezTo>
                    <a:pt x="868" y="13423"/>
                    <a:pt x="631" y="13596"/>
                    <a:pt x="578" y="13861"/>
                  </a:cubicBezTo>
                  <a:cubicBezTo>
                    <a:pt x="487" y="14165"/>
                    <a:pt x="700" y="14468"/>
                    <a:pt x="1004" y="14529"/>
                  </a:cubicBezTo>
                  <a:cubicBezTo>
                    <a:pt x="1019" y="14560"/>
                    <a:pt x="1034" y="14575"/>
                    <a:pt x="1049" y="14575"/>
                  </a:cubicBezTo>
                  <a:cubicBezTo>
                    <a:pt x="1064" y="14575"/>
                    <a:pt x="1080" y="14560"/>
                    <a:pt x="1095" y="14529"/>
                  </a:cubicBezTo>
                  <a:cubicBezTo>
                    <a:pt x="1368" y="14529"/>
                    <a:pt x="1581" y="14377"/>
                    <a:pt x="1672" y="14134"/>
                  </a:cubicBezTo>
                  <a:cubicBezTo>
                    <a:pt x="1733" y="13830"/>
                    <a:pt x="1551" y="13526"/>
                    <a:pt x="1247" y="13435"/>
                  </a:cubicBezTo>
                  <a:cubicBezTo>
                    <a:pt x="1208" y="13427"/>
                    <a:pt x="1168" y="13423"/>
                    <a:pt x="1130" y="13423"/>
                  </a:cubicBezTo>
                  <a:close/>
                  <a:moveTo>
                    <a:pt x="36076" y="13879"/>
                  </a:moveTo>
                  <a:cubicBezTo>
                    <a:pt x="36037" y="13879"/>
                    <a:pt x="35998" y="13883"/>
                    <a:pt x="35959" y="13891"/>
                  </a:cubicBezTo>
                  <a:cubicBezTo>
                    <a:pt x="35655" y="13982"/>
                    <a:pt x="35442" y="14286"/>
                    <a:pt x="35533" y="14590"/>
                  </a:cubicBezTo>
                  <a:cubicBezTo>
                    <a:pt x="35585" y="14850"/>
                    <a:pt x="35770" y="14998"/>
                    <a:pt x="35993" y="14998"/>
                  </a:cubicBezTo>
                  <a:cubicBezTo>
                    <a:pt x="36031" y="14998"/>
                    <a:pt x="36071" y="14994"/>
                    <a:pt x="36111" y="14985"/>
                  </a:cubicBezTo>
                  <a:lnTo>
                    <a:pt x="36202" y="14985"/>
                  </a:lnTo>
                  <a:cubicBezTo>
                    <a:pt x="36506" y="14924"/>
                    <a:pt x="36719" y="14620"/>
                    <a:pt x="36627" y="14316"/>
                  </a:cubicBezTo>
                  <a:cubicBezTo>
                    <a:pt x="36574" y="14052"/>
                    <a:pt x="36337" y="13879"/>
                    <a:pt x="36076" y="13879"/>
                  </a:cubicBezTo>
                  <a:close/>
                  <a:moveTo>
                    <a:pt x="636" y="16100"/>
                  </a:moveTo>
                  <a:cubicBezTo>
                    <a:pt x="372" y="16100"/>
                    <a:pt x="149" y="16324"/>
                    <a:pt x="122" y="16596"/>
                  </a:cubicBezTo>
                  <a:cubicBezTo>
                    <a:pt x="92" y="16900"/>
                    <a:pt x="305" y="17174"/>
                    <a:pt x="608" y="17204"/>
                  </a:cubicBezTo>
                  <a:cubicBezTo>
                    <a:pt x="608" y="17204"/>
                    <a:pt x="639" y="17204"/>
                    <a:pt x="639" y="17234"/>
                  </a:cubicBezTo>
                  <a:cubicBezTo>
                    <a:pt x="943" y="17234"/>
                    <a:pt x="1186" y="17052"/>
                    <a:pt x="1216" y="16748"/>
                  </a:cubicBezTo>
                  <a:cubicBezTo>
                    <a:pt x="1247" y="16414"/>
                    <a:pt x="1034" y="16140"/>
                    <a:pt x="730" y="16110"/>
                  </a:cubicBezTo>
                  <a:cubicBezTo>
                    <a:pt x="698" y="16103"/>
                    <a:pt x="667" y="16100"/>
                    <a:pt x="636" y="16100"/>
                  </a:cubicBezTo>
                  <a:close/>
                  <a:moveTo>
                    <a:pt x="36527" y="16502"/>
                  </a:moveTo>
                  <a:cubicBezTo>
                    <a:pt x="36510" y="16502"/>
                    <a:pt x="36493" y="16503"/>
                    <a:pt x="36475" y="16505"/>
                  </a:cubicBezTo>
                  <a:cubicBezTo>
                    <a:pt x="36141" y="16566"/>
                    <a:pt x="35898" y="16809"/>
                    <a:pt x="35959" y="17113"/>
                  </a:cubicBezTo>
                  <a:cubicBezTo>
                    <a:pt x="35959" y="17417"/>
                    <a:pt x="36202" y="17660"/>
                    <a:pt x="36506" y="17660"/>
                  </a:cubicBezTo>
                  <a:lnTo>
                    <a:pt x="36567" y="17660"/>
                  </a:lnTo>
                  <a:cubicBezTo>
                    <a:pt x="36901" y="17630"/>
                    <a:pt x="37114" y="17356"/>
                    <a:pt x="37083" y="17052"/>
                  </a:cubicBezTo>
                  <a:cubicBezTo>
                    <a:pt x="37083" y="16737"/>
                    <a:pt x="36813" y="16502"/>
                    <a:pt x="36527" y="16502"/>
                  </a:cubicBezTo>
                  <a:close/>
                  <a:moveTo>
                    <a:pt x="36567" y="17964"/>
                  </a:moveTo>
                  <a:cubicBezTo>
                    <a:pt x="36263" y="17964"/>
                    <a:pt x="35989" y="18238"/>
                    <a:pt x="35989" y="18541"/>
                  </a:cubicBezTo>
                  <a:cubicBezTo>
                    <a:pt x="35989" y="18876"/>
                    <a:pt x="36263" y="19089"/>
                    <a:pt x="36567" y="19089"/>
                  </a:cubicBezTo>
                  <a:cubicBezTo>
                    <a:pt x="36871" y="19089"/>
                    <a:pt x="37114" y="18845"/>
                    <a:pt x="37114" y="18541"/>
                  </a:cubicBezTo>
                  <a:cubicBezTo>
                    <a:pt x="37114" y="18238"/>
                    <a:pt x="36871" y="17964"/>
                    <a:pt x="36567" y="17964"/>
                  </a:cubicBezTo>
                  <a:close/>
                  <a:moveTo>
                    <a:pt x="548" y="18693"/>
                  </a:moveTo>
                  <a:cubicBezTo>
                    <a:pt x="244" y="18724"/>
                    <a:pt x="1" y="18997"/>
                    <a:pt x="1" y="19301"/>
                  </a:cubicBezTo>
                  <a:cubicBezTo>
                    <a:pt x="1" y="19605"/>
                    <a:pt x="274" y="19818"/>
                    <a:pt x="578" y="19818"/>
                  </a:cubicBezTo>
                  <a:lnTo>
                    <a:pt x="608" y="19818"/>
                  </a:lnTo>
                  <a:cubicBezTo>
                    <a:pt x="912" y="19788"/>
                    <a:pt x="1156" y="19514"/>
                    <a:pt x="1156" y="19210"/>
                  </a:cubicBezTo>
                  <a:cubicBezTo>
                    <a:pt x="1095" y="18906"/>
                    <a:pt x="821" y="18693"/>
                    <a:pt x="548" y="18693"/>
                  </a:cubicBezTo>
                  <a:close/>
                  <a:moveTo>
                    <a:pt x="36393" y="20606"/>
                  </a:moveTo>
                  <a:cubicBezTo>
                    <a:pt x="36107" y="20606"/>
                    <a:pt x="35835" y="20838"/>
                    <a:pt x="35807" y="21125"/>
                  </a:cubicBezTo>
                  <a:cubicBezTo>
                    <a:pt x="35746" y="21429"/>
                    <a:pt x="35989" y="21733"/>
                    <a:pt x="36293" y="21763"/>
                  </a:cubicBezTo>
                  <a:lnTo>
                    <a:pt x="36354" y="21763"/>
                  </a:lnTo>
                  <a:cubicBezTo>
                    <a:pt x="36627" y="21763"/>
                    <a:pt x="36901" y="21581"/>
                    <a:pt x="36931" y="21277"/>
                  </a:cubicBezTo>
                  <a:cubicBezTo>
                    <a:pt x="36962" y="20973"/>
                    <a:pt x="36749" y="20669"/>
                    <a:pt x="36445" y="20608"/>
                  </a:cubicBezTo>
                  <a:cubicBezTo>
                    <a:pt x="36428" y="20607"/>
                    <a:pt x="36410" y="20606"/>
                    <a:pt x="36393" y="20606"/>
                  </a:cubicBezTo>
                  <a:close/>
                  <a:moveTo>
                    <a:pt x="865" y="21327"/>
                  </a:moveTo>
                  <a:cubicBezTo>
                    <a:pt x="831" y="21327"/>
                    <a:pt x="796" y="21331"/>
                    <a:pt x="760" y="21338"/>
                  </a:cubicBezTo>
                  <a:cubicBezTo>
                    <a:pt x="456" y="21429"/>
                    <a:pt x="213" y="21733"/>
                    <a:pt x="305" y="22037"/>
                  </a:cubicBezTo>
                  <a:cubicBezTo>
                    <a:pt x="335" y="22280"/>
                    <a:pt x="608" y="22493"/>
                    <a:pt x="882" y="22493"/>
                  </a:cubicBezTo>
                  <a:lnTo>
                    <a:pt x="973" y="22493"/>
                  </a:lnTo>
                  <a:cubicBezTo>
                    <a:pt x="1308" y="22402"/>
                    <a:pt x="1490" y="22098"/>
                    <a:pt x="1429" y="21794"/>
                  </a:cubicBezTo>
                  <a:cubicBezTo>
                    <a:pt x="1375" y="21525"/>
                    <a:pt x="1131" y="21327"/>
                    <a:pt x="865" y="21327"/>
                  </a:cubicBezTo>
                  <a:close/>
                  <a:moveTo>
                    <a:pt x="35777" y="23227"/>
                  </a:moveTo>
                  <a:cubicBezTo>
                    <a:pt x="35524" y="23227"/>
                    <a:pt x="35278" y="23373"/>
                    <a:pt x="35229" y="23618"/>
                  </a:cubicBezTo>
                  <a:cubicBezTo>
                    <a:pt x="35138" y="23921"/>
                    <a:pt x="35290" y="24256"/>
                    <a:pt x="35594" y="24347"/>
                  </a:cubicBezTo>
                  <a:cubicBezTo>
                    <a:pt x="35685" y="24347"/>
                    <a:pt x="35716" y="24347"/>
                    <a:pt x="35807" y="24377"/>
                  </a:cubicBezTo>
                  <a:cubicBezTo>
                    <a:pt x="36019" y="24377"/>
                    <a:pt x="36263" y="24195"/>
                    <a:pt x="36323" y="23952"/>
                  </a:cubicBezTo>
                  <a:cubicBezTo>
                    <a:pt x="36415" y="23648"/>
                    <a:pt x="36263" y="23314"/>
                    <a:pt x="35959" y="23253"/>
                  </a:cubicBezTo>
                  <a:cubicBezTo>
                    <a:pt x="35900" y="23235"/>
                    <a:pt x="35838" y="23227"/>
                    <a:pt x="35777" y="23227"/>
                  </a:cubicBezTo>
                  <a:close/>
                  <a:moveTo>
                    <a:pt x="1580" y="23880"/>
                  </a:moveTo>
                  <a:cubicBezTo>
                    <a:pt x="1511" y="23880"/>
                    <a:pt x="1440" y="23893"/>
                    <a:pt x="1368" y="23921"/>
                  </a:cubicBezTo>
                  <a:cubicBezTo>
                    <a:pt x="1064" y="24043"/>
                    <a:pt x="912" y="24347"/>
                    <a:pt x="1034" y="24651"/>
                  </a:cubicBezTo>
                  <a:cubicBezTo>
                    <a:pt x="1095" y="24925"/>
                    <a:pt x="1338" y="25016"/>
                    <a:pt x="1551" y="25016"/>
                  </a:cubicBezTo>
                  <a:cubicBezTo>
                    <a:pt x="1642" y="25016"/>
                    <a:pt x="1672" y="25016"/>
                    <a:pt x="1764" y="24985"/>
                  </a:cubicBezTo>
                  <a:cubicBezTo>
                    <a:pt x="2067" y="24864"/>
                    <a:pt x="2189" y="24560"/>
                    <a:pt x="2098" y="24256"/>
                  </a:cubicBezTo>
                  <a:cubicBezTo>
                    <a:pt x="2005" y="24023"/>
                    <a:pt x="1805" y="23880"/>
                    <a:pt x="1580" y="23880"/>
                  </a:cubicBezTo>
                  <a:close/>
                  <a:moveTo>
                    <a:pt x="34815" y="25680"/>
                  </a:moveTo>
                  <a:cubicBezTo>
                    <a:pt x="34609" y="25680"/>
                    <a:pt x="34425" y="25804"/>
                    <a:pt x="34317" y="26019"/>
                  </a:cubicBezTo>
                  <a:cubicBezTo>
                    <a:pt x="34165" y="26323"/>
                    <a:pt x="34287" y="26627"/>
                    <a:pt x="34591" y="26779"/>
                  </a:cubicBezTo>
                  <a:cubicBezTo>
                    <a:pt x="34652" y="26809"/>
                    <a:pt x="34743" y="26839"/>
                    <a:pt x="34804" y="26839"/>
                  </a:cubicBezTo>
                  <a:cubicBezTo>
                    <a:pt x="35047" y="26839"/>
                    <a:pt x="35229" y="26687"/>
                    <a:pt x="35351" y="26505"/>
                  </a:cubicBezTo>
                  <a:cubicBezTo>
                    <a:pt x="35503" y="26201"/>
                    <a:pt x="35381" y="25897"/>
                    <a:pt x="35077" y="25745"/>
                  </a:cubicBezTo>
                  <a:cubicBezTo>
                    <a:pt x="34988" y="25701"/>
                    <a:pt x="34900" y="25680"/>
                    <a:pt x="34815" y="25680"/>
                  </a:cubicBezTo>
                  <a:close/>
                  <a:moveTo>
                    <a:pt x="2589" y="26371"/>
                  </a:moveTo>
                  <a:cubicBezTo>
                    <a:pt x="2495" y="26371"/>
                    <a:pt x="2400" y="26395"/>
                    <a:pt x="2311" y="26444"/>
                  </a:cubicBezTo>
                  <a:cubicBezTo>
                    <a:pt x="2067" y="26596"/>
                    <a:pt x="1946" y="26931"/>
                    <a:pt x="2098" y="27204"/>
                  </a:cubicBezTo>
                  <a:cubicBezTo>
                    <a:pt x="2189" y="27387"/>
                    <a:pt x="2402" y="27508"/>
                    <a:pt x="2584" y="27508"/>
                  </a:cubicBezTo>
                  <a:cubicBezTo>
                    <a:pt x="2675" y="27508"/>
                    <a:pt x="2767" y="27447"/>
                    <a:pt x="2858" y="27417"/>
                  </a:cubicBezTo>
                  <a:cubicBezTo>
                    <a:pt x="3131" y="27265"/>
                    <a:pt x="3223" y="26931"/>
                    <a:pt x="3071" y="26657"/>
                  </a:cubicBezTo>
                  <a:cubicBezTo>
                    <a:pt x="2968" y="26473"/>
                    <a:pt x="2783" y="26371"/>
                    <a:pt x="2589" y="26371"/>
                  </a:cubicBezTo>
                  <a:close/>
                  <a:moveTo>
                    <a:pt x="33536" y="27999"/>
                  </a:moveTo>
                  <a:cubicBezTo>
                    <a:pt x="33356" y="27999"/>
                    <a:pt x="33184" y="28098"/>
                    <a:pt x="33071" y="28268"/>
                  </a:cubicBezTo>
                  <a:cubicBezTo>
                    <a:pt x="32858" y="28511"/>
                    <a:pt x="32950" y="28876"/>
                    <a:pt x="33223" y="29058"/>
                  </a:cubicBezTo>
                  <a:cubicBezTo>
                    <a:pt x="33284" y="29119"/>
                    <a:pt x="33405" y="29119"/>
                    <a:pt x="33557" y="29150"/>
                  </a:cubicBezTo>
                  <a:cubicBezTo>
                    <a:pt x="33709" y="29150"/>
                    <a:pt x="33892" y="29058"/>
                    <a:pt x="34013" y="28906"/>
                  </a:cubicBezTo>
                  <a:cubicBezTo>
                    <a:pt x="34196" y="28633"/>
                    <a:pt x="34135" y="28298"/>
                    <a:pt x="33861" y="28116"/>
                  </a:cubicBezTo>
                  <a:cubicBezTo>
                    <a:pt x="33758" y="28036"/>
                    <a:pt x="33645" y="27999"/>
                    <a:pt x="33536" y="27999"/>
                  </a:cubicBezTo>
                  <a:close/>
                  <a:moveTo>
                    <a:pt x="4038" y="28594"/>
                  </a:moveTo>
                  <a:cubicBezTo>
                    <a:pt x="3918" y="28594"/>
                    <a:pt x="3793" y="28635"/>
                    <a:pt x="3678" y="28724"/>
                  </a:cubicBezTo>
                  <a:cubicBezTo>
                    <a:pt x="3466" y="28906"/>
                    <a:pt x="3374" y="29241"/>
                    <a:pt x="3587" y="29514"/>
                  </a:cubicBezTo>
                  <a:cubicBezTo>
                    <a:pt x="3678" y="29666"/>
                    <a:pt x="3830" y="29727"/>
                    <a:pt x="4043" y="29727"/>
                  </a:cubicBezTo>
                  <a:cubicBezTo>
                    <a:pt x="4134" y="29727"/>
                    <a:pt x="4256" y="29697"/>
                    <a:pt x="4378" y="29636"/>
                  </a:cubicBezTo>
                  <a:cubicBezTo>
                    <a:pt x="4621" y="29423"/>
                    <a:pt x="4682" y="29089"/>
                    <a:pt x="4469" y="28815"/>
                  </a:cubicBezTo>
                  <a:cubicBezTo>
                    <a:pt x="4363" y="28674"/>
                    <a:pt x="4205" y="28594"/>
                    <a:pt x="4038" y="28594"/>
                  </a:cubicBezTo>
                  <a:close/>
                  <a:moveTo>
                    <a:pt x="31893" y="30076"/>
                  </a:moveTo>
                  <a:cubicBezTo>
                    <a:pt x="31744" y="30076"/>
                    <a:pt x="31589" y="30145"/>
                    <a:pt x="31460" y="30274"/>
                  </a:cubicBezTo>
                  <a:cubicBezTo>
                    <a:pt x="31247" y="30487"/>
                    <a:pt x="31278" y="30852"/>
                    <a:pt x="31491" y="31064"/>
                  </a:cubicBezTo>
                  <a:cubicBezTo>
                    <a:pt x="31582" y="31186"/>
                    <a:pt x="31734" y="31216"/>
                    <a:pt x="31886" y="31216"/>
                  </a:cubicBezTo>
                  <a:cubicBezTo>
                    <a:pt x="32038" y="31216"/>
                    <a:pt x="32190" y="31156"/>
                    <a:pt x="32311" y="31034"/>
                  </a:cubicBezTo>
                  <a:cubicBezTo>
                    <a:pt x="32524" y="30791"/>
                    <a:pt x="32494" y="30457"/>
                    <a:pt x="32250" y="30244"/>
                  </a:cubicBezTo>
                  <a:cubicBezTo>
                    <a:pt x="32151" y="30130"/>
                    <a:pt x="32024" y="30076"/>
                    <a:pt x="31893" y="30076"/>
                  </a:cubicBezTo>
                  <a:close/>
                  <a:moveTo>
                    <a:pt x="5726" y="30631"/>
                  </a:moveTo>
                  <a:cubicBezTo>
                    <a:pt x="5586" y="30631"/>
                    <a:pt x="5441" y="30685"/>
                    <a:pt x="5320" y="30791"/>
                  </a:cubicBezTo>
                  <a:cubicBezTo>
                    <a:pt x="5107" y="31034"/>
                    <a:pt x="5107" y="31368"/>
                    <a:pt x="5320" y="31612"/>
                  </a:cubicBezTo>
                  <a:cubicBezTo>
                    <a:pt x="5441" y="31703"/>
                    <a:pt x="5593" y="31733"/>
                    <a:pt x="5745" y="31764"/>
                  </a:cubicBezTo>
                  <a:cubicBezTo>
                    <a:pt x="5867" y="31764"/>
                    <a:pt x="6019" y="31703"/>
                    <a:pt x="6110" y="31612"/>
                  </a:cubicBezTo>
                  <a:cubicBezTo>
                    <a:pt x="6353" y="31368"/>
                    <a:pt x="6353" y="31034"/>
                    <a:pt x="6110" y="30791"/>
                  </a:cubicBezTo>
                  <a:cubicBezTo>
                    <a:pt x="6004" y="30685"/>
                    <a:pt x="5867" y="30631"/>
                    <a:pt x="5726" y="30631"/>
                  </a:cubicBezTo>
                  <a:close/>
                  <a:moveTo>
                    <a:pt x="29933" y="31935"/>
                  </a:moveTo>
                  <a:cubicBezTo>
                    <a:pt x="29807" y="31935"/>
                    <a:pt x="29680" y="31976"/>
                    <a:pt x="29576" y="32068"/>
                  </a:cubicBezTo>
                  <a:cubicBezTo>
                    <a:pt x="29332" y="32250"/>
                    <a:pt x="29302" y="32615"/>
                    <a:pt x="29484" y="32858"/>
                  </a:cubicBezTo>
                  <a:cubicBezTo>
                    <a:pt x="29606" y="33010"/>
                    <a:pt x="29788" y="33040"/>
                    <a:pt x="29910" y="33040"/>
                  </a:cubicBezTo>
                  <a:cubicBezTo>
                    <a:pt x="30062" y="33040"/>
                    <a:pt x="30184" y="33010"/>
                    <a:pt x="30275" y="32919"/>
                  </a:cubicBezTo>
                  <a:cubicBezTo>
                    <a:pt x="30518" y="32736"/>
                    <a:pt x="30548" y="32341"/>
                    <a:pt x="30366" y="32128"/>
                  </a:cubicBezTo>
                  <a:cubicBezTo>
                    <a:pt x="30262" y="32007"/>
                    <a:pt x="30099" y="31935"/>
                    <a:pt x="29933" y="31935"/>
                  </a:cubicBezTo>
                  <a:close/>
                  <a:moveTo>
                    <a:pt x="7741" y="32348"/>
                  </a:moveTo>
                  <a:cubicBezTo>
                    <a:pt x="7571" y="32348"/>
                    <a:pt x="7402" y="32425"/>
                    <a:pt x="7296" y="32584"/>
                  </a:cubicBezTo>
                  <a:cubicBezTo>
                    <a:pt x="7113" y="32858"/>
                    <a:pt x="7144" y="33192"/>
                    <a:pt x="7417" y="33375"/>
                  </a:cubicBezTo>
                  <a:cubicBezTo>
                    <a:pt x="7478" y="33466"/>
                    <a:pt x="7599" y="33496"/>
                    <a:pt x="7751" y="33496"/>
                  </a:cubicBezTo>
                  <a:cubicBezTo>
                    <a:pt x="7903" y="33496"/>
                    <a:pt x="8086" y="33435"/>
                    <a:pt x="8207" y="33253"/>
                  </a:cubicBezTo>
                  <a:cubicBezTo>
                    <a:pt x="8390" y="33010"/>
                    <a:pt x="8359" y="32675"/>
                    <a:pt x="8086" y="32463"/>
                  </a:cubicBezTo>
                  <a:cubicBezTo>
                    <a:pt x="7985" y="32387"/>
                    <a:pt x="7862" y="32348"/>
                    <a:pt x="7741" y="32348"/>
                  </a:cubicBezTo>
                  <a:close/>
                  <a:moveTo>
                    <a:pt x="27758" y="33453"/>
                  </a:moveTo>
                  <a:cubicBezTo>
                    <a:pt x="27663" y="33453"/>
                    <a:pt x="27567" y="33477"/>
                    <a:pt x="27478" y="33527"/>
                  </a:cubicBezTo>
                  <a:cubicBezTo>
                    <a:pt x="27205" y="33678"/>
                    <a:pt x="27144" y="34043"/>
                    <a:pt x="27296" y="34286"/>
                  </a:cubicBezTo>
                  <a:cubicBezTo>
                    <a:pt x="27376" y="34473"/>
                    <a:pt x="27549" y="34566"/>
                    <a:pt x="27713" y="34566"/>
                  </a:cubicBezTo>
                  <a:cubicBezTo>
                    <a:pt x="27736" y="34566"/>
                    <a:pt x="27759" y="34564"/>
                    <a:pt x="27782" y="34560"/>
                  </a:cubicBezTo>
                  <a:cubicBezTo>
                    <a:pt x="27904" y="34560"/>
                    <a:pt x="27995" y="34530"/>
                    <a:pt x="28086" y="34499"/>
                  </a:cubicBezTo>
                  <a:cubicBezTo>
                    <a:pt x="28360" y="34347"/>
                    <a:pt x="28421" y="33982"/>
                    <a:pt x="28269" y="33739"/>
                  </a:cubicBezTo>
                  <a:cubicBezTo>
                    <a:pt x="28146" y="33555"/>
                    <a:pt x="27954" y="33453"/>
                    <a:pt x="27758" y="33453"/>
                  </a:cubicBezTo>
                  <a:close/>
                  <a:moveTo>
                    <a:pt x="9935" y="33818"/>
                  </a:moveTo>
                  <a:cubicBezTo>
                    <a:pt x="9741" y="33818"/>
                    <a:pt x="9556" y="33920"/>
                    <a:pt x="9454" y="34104"/>
                  </a:cubicBezTo>
                  <a:cubicBezTo>
                    <a:pt x="9302" y="34378"/>
                    <a:pt x="9423" y="34712"/>
                    <a:pt x="9697" y="34864"/>
                  </a:cubicBezTo>
                  <a:cubicBezTo>
                    <a:pt x="9788" y="34894"/>
                    <a:pt x="9879" y="34955"/>
                    <a:pt x="9970" y="34955"/>
                  </a:cubicBezTo>
                  <a:cubicBezTo>
                    <a:pt x="10153" y="34955"/>
                    <a:pt x="10335" y="34834"/>
                    <a:pt x="10457" y="34651"/>
                  </a:cubicBezTo>
                  <a:cubicBezTo>
                    <a:pt x="10609" y="34378"/>
                    <a:pt x="10487" y="34043"/>
                    <a:pt x="10214" y="33891"/>
                  </a:cubicBezTo>
                  <a:cubicBezTo>
                    <a:pt x="10124" y="33842"/>
                    <a:pt x="10029" y="33818"/>
                    <a:pt x="9935" y="33818"/>
                  </a:cubicBezTo>
                  <a:close/>
                  <a:moveTo>
                    <a:pt x="25371" y="34639"/>
                  </a:moveTo>
                  <a:cubicBezTo>
                    <a:pt x="25302" y="34639"/>
                    <a:pt x="25233" y="34653"/>
                    <a:pt x="25168" y="34682"/>
                  </a:cubicBezTo>
                  <a:cubicBezTo>
                    <a:pt x="24864" y="34834"/>
                    <a:pt x="24743" y="35137"/>
                    <a:pt x="24864" y="35441"/>
                  </a:cubicBezTo>
                  <a:cubicBezTo>
                    <a:pt x="24955" y="35624"/>
                    <a:pt x="25168" y="35776"/>
                    <a:pt x="25381" y="35776"/>
                  </a:cubicBezTo>
                  <a:cubicBezTo>
                    <a:pt x="25472" y="35776"/>
                    <a:pt x="25533" y="35776"/>
                    <a:pt x="25624" y="35745"/>
                  </a:cubicBezTo>
                  <a:cubicBezTo>
                    <a:pt x="25928" y="35593"/>
                    <a:pt x="26019" y="35289"/>
                    <a:pt x="25928" y="34985"/>
                  </a:cubicBezTo>
                  <a:cubicBezTo>
                    <a:pt x="25812" y="34777"/>
                    <a:pt x="25591" y="34639"/>
                    <a:pt x="25371" y="34639"/>
                  </a:cubicBezTo>
                  <a:close/>
                  <a:moveTo>
                    <a:pt x="12373" y="34913"/>
                  </a:moveTo>
                  <a:cubicBezTo>
                    <a:pt x="12148" y="34913"/>
                    <a:pt x="11948" y="35057"/>
                    <a:pt x="11855" y="35289"/>
                  </a:cubicBezTo>
                  <a:cubicBezTo>
                    <a:pt x="11733" y="35593"/>
                    <a:pt x="11885" y="35897"/>
                    <a:pt x="12189" y="36019"/>
                  </a:cubicBezTo>
                  <a:cubicBezTo>
                    <a:pt x="12280" y="36019"/>
                    <a:pt x="12341" y="36049"/>
                    <a:pt x="12402" y="36049"/>
                  </a:cubicBezTo>
                  <a:cubicBezTo>
                    <a:pt x="12615" y="36049"/>
                    <a:pt x="12828" y="35897"/>
                    <a:pt x="12919" y="35654"/>
                  </a:cubicBezTo>
                  <a:cubicBezTo>
                    <a:pt x="13040" y="35350"/>
                    <a:pt x="12888" y="35046"/>
                    <a:pt x="12584" y="34955"/>
                  </a:cubicBezTo>
                  <a:cubicBezTo>
                    <a:pt x="12513" y="34927"/>
                    <a:pt x="12442" y="34913"/>
                    <a:pt x="12373" y="34913"/>
                  </a:cubicBezTo>
                  <a:close/>
                  <a:moveTo>
                    <a:pt x="22854" y="35460"/>
                  </a:moveTo>
                  <a:cubicBezTo>
                    <a:pt x="22815" y="35460"/>
                    <a:pt x="22776" y="35464"/>
                    <a:pt x="22737" y="35472"/>
                  </a:cubicBezTo>
                  <a:cubicBezTo>
                    <a:pt x="22433" y="35563"/>
                    <a:pt x="22220" y="35867"/>
                    <a:pt x="22311" y="36171"/>
                  </a:cubicBezTo>
                  <a:cubicBezTo>
                    <a:pt x="22365" y="36386"/>
                    <a:pt x="22560" y="36577"/>
                    <a:pt x="22752" y="36577"/>
                  </a:cubicBezTo>
                  <a:cubicBezTo>
                    <a:pt x="22777" y="36577"/>
                    <a:pt x="22803" y="36573"/>
                    <a:pt x="22828" y="36566"/>
                  </a:cubicBezTo>
                  <a:lnTo>
                    <a:pt x="22980" y="36566"/>
                  </a:lnTo>
                  <a:cubicBezTo>
                    <a:pt x="23284" y="36505"/>
                    <a:pt x="23496" y="36201"/>
                    <a:pt x="23405" y="35897"/>
                  </a:cubicBezTo>
                  <a:cubicBezTo>
                    <a:pt x="23352" y="35633"/>
                    <a:pt x="23115" y="35460"/>
                    <a:pt x="22854" y="35460"/>
                  </a:cubicBezTo>
                  <a:close/>
                  <a:moveTo>
                    <a:pt x="14972" y="35583"/>
                  </a:moveTo>
                  <a:cubicBezTo>
                    <a:pt x="14706" y="35583"/>
                    <a:pt x="14462" y="35781"/>
                    <a:pt x="14408" y="36049"/>
                  </a:cubicBezTo>
                  <a:cubicBezTo>
                    <a:pt x="14378" y="36353"/>
                    <a:pt x="14560" y="36657"/>
                    <a:pt x="14864" y="36718"/>
                  </a:cubicBezTo>
                  <a:cubicBezTo>
                    <a:pt x="14879" y="36748"/>
                    <a:pt x="14894" y="36764"/>
                    <a:pt x="14913" y="36764"/>
                  </a:cubicBezTo>
                  <a:cubicBezTo>
                    <a:pt x="14932" y="36764"/>
                    <a:pt x="14955" y="36748"/>
                    <a:pt x="14986" y="36718"/>
                  </a:cubicBezTo>
                  <a:cubicBezTo>
                    <a:pt x="15229" y="36718"/>
                    <a:pt x="15502" y="36536"/>
                    <a:pt x="15533" y="36262"/>
                  </a:cubicBezTo>
                  <a:cubicBezTo>
                    <a:pt x="15563" y="35958"/>
                    <a:pt x="15381" y="35654"/>
                    <a:pt x="15077" y="35593"/>
                  </a:cubicBezTo>
                  <a:cubicBezTo>
                    <a:pt x="15042" y="35586"/>
                    <a:pt x="15007" y="35583"/>
                    <a:pt x="14972" y="35583"/>
                  </a:cubicBezTo>
                  <a:close/>
                  <a:moveTo>
                    <a:pt x="20241" y="35925"/>
                  </a:moveTo>
                  <a:cubicBezTo>
                    <a:pt x="20222" y="35925"/>
                    <a:pt x="20203" y="35926"/>
                    <a:pt x="20183" y="35928"/>
                  </a:cubicBezTo>
                  <a:cubicBezTo>
                    <a:pt x="19879" y="35928"/>
                    <a:pt x="19636" y="36232"/>
                    <a:pt x="19697" y="36536"/>
                  </a:cubicBezTo>
                  <a:cubicBezTo>
                    <a:pt x="19727" y="36809"/>
                    <a:pt x="19940" y="37022"/>
                    <a:pt x="20244" y="37083"/>
                  </a:cubicBezTo>
                  <a:lnTo>
                    <a:pt x="20305" y="37083"/>
                  </a:lnTo>
                  <a:cubicBezTo>
                    <a:pt x="20609" y="37083"/>
                    <a:pt x="20822" y="36779"/>
                    <a:pt x="20791" y="36475"/>
                  </a:cubicBezTo>
                  <a:cubicBezTo>
                    <a:pt x="20791" y="36133"/>
                    <a:pt x="20525" y="35925"/>
                    <a:pt x="20241" y="35925"/>
                  </a:cubicBezTo>
                  <a:close/>
                  <a:moveTo>
                    <a:pt x="17583" y="35956"/>
                  </a:moveTo>
                  <a:cubicBezTo>
                    <a:pt x="17296" y="35956"/>
                    <a:pt x="17022" y="36217"/>
                    <a:pt x="17022" y="36505"/>
                  </a:cubicBezTo>
                  <a:cubicBezTo>
                    <a:pt x="16992" y="36809"/>
                    <a:pt x="17265" y="37113"/>
                    <a:pt x="17569" y="37113"/>
                  </a:cubicBezTo>
                  <a:cubicBezTo>
                    <a:pt x="17904" y="37113"/>
                    <a:pt x="18116" y="36840"/>
                    <a:pt x="18177" y="36566"/>
                  </a:cubicBezTo>
                  <a:cubicBezTo>
                    <a:pt x="18208" y="36262"/>
                    <a:pt x="17934" y="36019"/>
                    <a:pt x="17630" y="35958"/>
                  </a:cubicBezTo>
                  <a:cubicBezTo>
                    <a:pt x="17615" y="35957"/>
                    <a:pt x="17599" y="35956"/>
                    <a:pt x="17583" y="3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6955000" y="2027875"/>
              <a:ext cx="635300" cy="632325"/>
            </a:xfrm>
            <a:custGeom>
              <a:avLst/>
              <a:gdLst/>
              <a:ahLst/>
              <a:cxnLst/>
              <a:rect l="l" t="t" r="r" b="b"/>
              <a:pathLst>
                <a:path w="25412" h="25293" extrusionOk="0">
                  <a:moveTo>
                    <a:pt x="12250" y="1"/>
                  </a:moveTo>
                  <a:cubicBezTo>
                    <a:pt x="11916" y="1"/>
                    <a:pt x="11703" y="274"/>
                    <a:pt x="11703" y="578"/>
                  </a:cubicBezTo>
                  <a:cubicBezTo>
                    <a:pt x="11703" y="882"/>
                    <a:pt x="11946" y="1156"/>
                    <a:pt x="12250" y="1156"/>
                  </a:cubicBezTo>
                  <a:cubicBezTo>
                    <a:pt x="12615" y="1156"/>
                    <a:pt x="12828" y="882"/>
                    <a:pt x="12828" y="578"/>
                  </a:cubicBezTo>
                  <a:cubicBezTo>
                    <a:pt x="12828" y="244"/>
                    <a:pt x="12554" y="1"/>
                    <a:pt x="12250" y="1"/>
                  </a:cubicBezTo>
                  <a:close/>
                  <a:moveTo>
                    <a:pt x="14913" y="174"/>
                  </a:moveTo>
                  <a:cubicBezTo>
                    <a:pt x="14622" y="174"/>
                    <a:pt x="14375" y="397"/>
                    <a:pt x="14348" y="669"/>
                  </a:cubicBezTo>
                  <a:cubicBezTo>
                    <a:pt x="14317" y="1004"/>
                    <a:pt x="14500" y="1247"/>
                    <a:pt x="14804" y="1338"/>
                  </a:cubicBezTo>
                  <a:lnTo>
                    <a:pt x="14925" y="1338"/>
                  </a:lnTo>
                  <a:cubicBezTo>
                    <a:pt x="15199" y="1338"/>
                    <a:pt x="15442" y="1156"/>
                    <a:pt x="15503" y="882"/>
                  </a:cubicBezTo>
                  <a:cubicBezTo>
                    <a:pt x="15533" y="548"/>
                    <a:pt x="15320" y="244"/>
                    <a:pt x="15016" y="183"/>
                  </a:cubicBezTo>
                  <a:cubicBezTo>
                    <a:pt x="14982" y="177"/>
                    <a:pt x="14947" y="174"/>
                    <a:pt x="14913" y="174"/>
                  </a:cubicBezTo>
                  <a:close/>
                  <a:moveTo>
                    <a:pt x="9628" y="374"/>
                  </a:moveTo>
                  <a:cubicBezTo>
                    <a:pt x="9581" y="374"/>
                    <a:pt x="9533" y="381"/>
                    <a:pt x="9484" y="396"/>
                  </a:cubicBezTo>
                  <a:cubicBezTo>
                    <a:pt x="9180" y="456"/>
                    <a:pt x="8998" y="760"/>
                    <a:pt x="9059" y="1064"/>
                  </a:cubicBezTo>
                  <a:cubicBezTo>
                    <a:pt x="9143" y="1318"/>
                    <a:pt x="9332" y="1493"/>
                    <a:pt x="9553" y="1493"/>
                  </a:cubicBezTo>
                  <a:cubicBezTo>
                    <a:pt x="9571" y="1493"/>
                    <a:pt x="9588" y="1492"/>
                    <a:pt x="9606" y="1490"/>
                  </a:cubicBezTo>
                  <a:lnTo>
                    <a:pt x="9758" y="1490"/>
                  </a:lnTo>
                  <a:cubicBezTo>
                    <a:pt x="10062" y="1429"/>
                    <a:pt x="10244" y="1125"/>
                    <a:pt x="10153" y="821"/>
                  </a:cubicBezTo>
                  <a:cubicBezTo>
                    <a:pt x="10102" y="566"/>
                    <a:pt x="9879" y="374"/>
                    <a:pt x="9628" y="374"/>
                  </a:cubicBezTo>
                  <a:close/>
                  <a:moveTo>
                    <a:pt x="17454" y="957"/>
                  </a:moveTo>
                  <a:cubicBezTo>
                    <a:pt x="17229" y="957"/>
                    <a:pt x="17022" y="1082"/>
                    <a:pt x="16931" y="1308"/>
                  </a:cubicBezTo>
                  <a:cubicBezTo>
                    <a:pt x="16810" y="1611"/>
                    <a:pt x="16931" y="1946"/>
                    <a:pt x="17235" y="2067"/>
                  </a:cubicBezTo>
                  <a:cubicBezTo>
                    <a:pt x="17326" y="2098"/>
                    <a:pt x="17387" y="2098"/>
                    <a:pt x="17478" y="2098"/>
                  </a:cubicBezTo>
                  <a:cubicBezTo>
                    <a:pt x="17691" y="2098"/>
                    <a:pt x="17904" y="1976"/>
                    <a:pt x="17995" y="1763"/>
                  </a:cubicBezTo>
                  <a:cubicBezTo>
                    <a:pt x="18117" y="1460"/>
                    <a:pt x="17995" y="1125"/>
                    <a:pt x="17691" y="1004"/>
                  </a:cubicBezTo>
                  <a:cubicBezTo>
                    <a:pt x="17613" y="972"/>
                    <a:pt x="17532" y="957"/>
                    <a:pt x="17454" y="957"/>
                  </a:cubicBezTo>
                  <a:close/>
                  <a:moveTo>
                    <a:pt x="7155" y="1302"/>
                  </a:moveTo>
                  <a:cubicBezTo>
                    <a:pt x="7069" y="1302"/>
                    <a:pt x="6982" y="1323"/>
                    <a:pt x="6901" y="1368"/>
                  </a:cubicBezTo>
                  <a:cubicBezTo>
                    <a:pt x="6597" y="1520"/>
                    <a:pt x="6475" y="1885"/>
                    <a:pt x="6627" y="2128"/>
                  </a:cubicBezTo>
                  <a:cubicBezTo>
                    <a:pt x="6734" y="2341"/>
                    <a:pt x="6887" y="2438"/>
                    <a:pt x="7087" y="2438"/>
                  </a:cubicBezTo>
                  <a:cubicBezTo>
                    <a:pt x="7115" y="2438"/>
                    <a:pt x="7144" y="2436"/>
                    <a:pt x="7174" y="2432"/>
                  </a:cubicBezTo>
                  <a:cubicBezTo>
                    <a:pt x="7235" y="2432"/>
                    <a:pt x="7357" y="2402"/>
                    <a:pt x="7448" y="2371"/>
                  </a:cubicBezTo>
                  <a:cubicBezTo>
                    <a:pt x="7691" y="2219"/>
                    <a:pt x="7813" y="1885"/>
                    <a:pt x="7661" y="1611"/>
                  </a:cubicBezTo>
                  <a:cubicBezTo>
                    <a:pt x="7554" y="1419"/>
                    <a:pt x="7357" y="1302"/>
                    <a:pt x="7155" y="1302"/>
                  </a:cubicBezTo>
                  <a:close/>
                  <a:moveTo>
                    <a:pt x="19787" y="2280"/>
                  </a:moveTo>
                  <a:cubicBezTo>
                    <a:pt x="19611" y="2280"/>
                    <a:pt x="19444" y="2357"/>
                    <a:pt x="19333" y="2523"/>
                  </a:cubicBezTo>
                  <a:cubicBezTo>
                    <a:pt x="19150" y="2767"/>
                    <a:pt x="19181" y="3131"/>
                    <a:pt x="19454" y="3314"/>
                  </a:cubicBezTo>
                  <a:cubicBezTo>
                    <a:pt x="19503" y="3338"/>
                    <a:pt x="19592" y="3383"/>
                    <a:pt x="19705" y="3383"/>
                  </a:cubicBezTo>
                  <a:cubicBezTo>
                    <a:pt x="19732" y="3383"/>
                    <a:pt x="19760" y="3380"/>
                    <a:pt x="19789" y="3374"/>
                  </a:cubicBezTo>
                  <a:cubicBezTo>
                    <a:pt x="19941" y="3374"/>
                    <a:pt x="20123" y="3314"/>
                    <a:pt x="20244" y="3162"/>
                  </a:cubicBezTo>
                  <a:cubicBezTo>
                    <a:pt x="20427" y="2888"/>
                    <a:pt x="20396" y="2554"/>
                    <a:pt x="20123" y="2371"/>
                  </a:cubicBezTo>
                  <a:cubicBezTo>
                    <a:pt x="20016" y="2312"/>
                    <a:pt x="19900" y="2280"/>
                    <a:pt x="19787" y="2280"/>
                  </a:cubicBezTo>
                  <a:close/>
                  <a:moveTo>
                    <a:pt x="4935" y="2817"/>
                  </a:moveTo>
                  <a:cubicBezTo>
                    <a:pt x="4807" y="2817"/>
                    <a:pt x="4682" y="2857"/>
                    <a:pt x="4591" y="2949"/>
                  </a:cubicBezTo>
                  <a:cubicBezTo>
                    <a:pt x="4348" y="3131"/>
                    <a:pt x="4317" y="3496"/>
                    <a:pt x="4499" y="3739"/>
                  </a:cubicBezTo>
                  <a:cubicBezTo>
                    <a:pt x="4621" y="3861"/>
                    <a:pt x="4773" y="3922"/>
                    <a:pt x="4925" y="3922"/>
                  </a:cubicBezTo>
                  <a:cubicBezTo>
                    <a:pt x="5077" y="3922"/>
                    <a:pt x="5199" y="3891"/>
                    <a:pt x="5320" y="3800"/>
                  </a:cubicBezTo>
                  <a:cubicBezTo>
                    <a:pt x="5533" y="3618"/>
                    <a:pt x="5563" y="3253"/>
                    <a:pt x="5381" y="3010"/>
                  </a:cubicBezTo>
                  <a:cubicBezTo>
                    <a:pt x="5277" y="2888"/>
                    <a:pt x="5104" y="2817"/>
                    <a:pt x="4935" y="2817"/>
                  </a:cubicBezTo>
                  <a:close/>
                  <a:moveTo>
                    <a:pt x="21714" y="4038"/>
                  </a:moveTo>
                  <a:cubicBezTo>
                    <a:pt x="21583" y="4038"/>
                    <a:pt x="21448" y="4085"/>
                    <a:pt x="21339" y="4195"/>
                  </a:cubicBezTo>
                  <a:cubicBezTo>
                    <a:pt x="21126" y="4377"/>
                    <a:pt x="21126" y="4773"/>
                    <a:pt x="21308" y="4985"/>
                  </a:cubicBezTo>
                  <a:cubicBezTo>
                    <a:pt x="21430" y="5107"/>
                    <a:pt x="21582" y="5168"/>
                    <a:pt x="21734" y="5168"/>
                  </a:cubicBezTo>
                  <a:cubicBezTo>
                    <a:pt x="21886" y="5168"/>
                    <a:pt x="21977" y="5137"/>
                    <a:pt x="22099" y="5016"/>
                  </a:cubicBezTo>
                  <a:cubicBezTo>
                    <a:pt x="22342" y="4833"/>
                    <a:pt x="22342" y="4469"/>
                    <a:pt x="22129" y="4226"/>
                  </a:cubicBezTo>
                  <a:cubicBezTo>
                    <a:pt x="22029" y="4109"/>
                    <a:pt x="21874" y="4038"/>
                    <a:pt x="21714" y="4038"/>
                  </a:cubicBezTo>
                  <a:close/>
                  <a:moveTo>
                    <a:pt x="3091" y="4688"/>
                  </a:moveTo>
                  <a:cubicBezTo>
                    <a:pt x="2920" y="4688"/>
                    <a:pt x="2752" y="4765"/>
                    <a:pt x="2645" y="4925"/>
                  </a:cubicBezTo>
                  <a:cubicBezTo>
                    <a:pt x="2463" y="5168"/>
                    <a:pt x="2493" y="5533"/>
                    <a:pt x="2767" y="5715"/>
                  </a:cubicBezTo>
                  <a:cubicBezTo>
                    <a:pt x="2889" y="5776"/>
                    <a:pt x="2980" y="5836"/>
                    <a:pt x="3101" y="5836"/>
                  </a:cubicBezTo>
                  <a:cubicBezTo>
                    <a:pt x="3284" y="5836"/>
                    <a:pt x="3436" y="5745"/>
                    <a:pt x="3557" y="5593"/>
                  </a:cubicBezTo>
                  <a:cubicBezTo>
                    <a:pt x="3740" y="5320"/>
                    <a:pt x="3709" y="4985"/>
                    <a:pt x="3436" y="4803"/>
                  </a:cubicBezTo>
                  <a:cubicBezTo>
                    <a:pt x="3334" y="4727"/>
                    <a:pt x="3212" y="4688"/>
                    <a:pt x="3091" y="4688"/>
                  </a:cubicBezTo>
                  <a:close/>
                  <a:moveTo>
                    <a:pt x="23290" y="6206"/>
                  </a:moveTo>
                  <a:cubicBezTo>
                    <a:pt x="23196" y="6206"/>
                    <a:pt x="23100" y="6233"/>
                    <a:pt x="23010" y="6292"/>
                  </a:cubicBezTo>
                  <a:cubicBezTo>
                    <a:pt x="22707" y="6444"/>
                    <a:pt x="22646" y="6779"/>
                    <a:pt x="22798" y="7052"/>
                  </a:cubicBezTo>
                  <a:cubicBezTo>
                    <a:pt x="22889" y="7235"/>
                    <a:pt x="23102" y="7356"/>
                    <a:pt x="23284" y="7356"/>
                  </a:cubicBezTo>
                  <a:cubicBezTo>
                    <a:pt x="23345" y="7356"/>
                    <a:pt x="23466" y="7295"/>
                    <a:pt x="23558" y="7265"/>
                  </a:cubicBezTo>
                  <a:cubicBezTo>
                    <a:pt x="23801" y="7113"/>
                    <a:pt x="23922" y="6779"/>
                    <a:pt x="23770" y="6505"/>
                  </a:cubicBezTo>
                  <a:cubicBezTo>
                    <a:pt x="23668" y="6321"/>
                    <a:pt x="23483" y="6206"/>
                    <a:pt x="23290" y="6206"/>
                  </a:cubicBezTo>
                  <a:close/>
                  <a:moveTo>
                    <a:pt x="1678" y="6926"/>
                  </a:moveTo>
                  <a:cubicBezTo>
                    <a:pt x="1465" y="6926"/>
                    <a:pt x="1272" y="7050"/>
                    <a:pt x="1186" y="7265"/>
                  </a:cubicBezTo>
                  <a:cubicBezTo>
                    <a:pt x="1034" y="7569"/>
                    <a:pt x="1156" y="7873"/>
                    <a:pt x="1460" y="8025"/>
                  </a:cubicBezTo>
                  <a:cubicBezTo>
                    <a:pt x="1551" y="8055"/>
                    <a:pt x="1612" y="8116"/>
                    <a:pt x="1703" y="8116"/>
                  </a:cubicBezTo>
                  <a:cubicBezTo>
                    <a:pt x="1916" y="8116"/>
                    <a:pt x="2129" y="7964"/>
                    <a:pt x="2220" y="7751"/>
                  </a:cubicBezTo>
                  <a:cubicBezTo>
                    <a:pt x="2372" y="7447"/>
                    <a:pt x="2250" y="7143"/>
                    <a:pt x="1946" y="6992"/>
                  </a:cubicBezTo>
                  <a:cubicBezTo>
                    <a:pt x="1858" y="6947"/>
                    <a:pt x="1766" y="6926"/>
                    <a:pt x="1678" y="6926"/>
                  </a:cubicBezTo>
                  <a:close/>
                  <a:moveTo>
                    <a:pt x="24298" y="8650"/>
                  </a:moveTo>
                  <a:cubicBezTo>
                    <a:pt x="24254" y="8650"/>
                    <a:pt x="24210" y="8654"/>
                    <a:pt x="24166" y="8663"/>
                  </a:cubicBezTo>
                  <a:cubicBezTo>
                    <a:pt x="23862" y="8785"/>
                    <a:pt x="23710" y="9089"/>
                    <a:pt x="23770" y="9393"/>
                  </a:cubicBezTo>
                  <a:cubicBezTo>
                    <a:pt x="23862" y="9636"/>
                    <a:pt x="24074" y="9788"/>
                    <a:pt x="24348" y="9818"/>
                  </a:cubicBezTo>
                  <a:cubicBezTo>
                    <a:pt x="24378" y="9818"/>
                    <a:pt x="24469" y="9788"/>
                    <a:pt x="24500" y="9788"/>
                  </a:cubicBezTo>
                  <a:cubicBezTo>
                    <a:pt x="24804" y="9666"/>
                    <a:pt x="24956" y="9362"/>
                    <a:pt x="24865" y="9058"/>
                  </a:cubicBezTo>
                  <a:cubicBezTo>
                    <a:pt x="24787" y="8799"/>
                    <a:pt x="24554" y="8650"/>
                    <a:pt x="24298" y="8650"/>
                  </a:cubicBezTo>
                  <a:close/>
                  <a:moveTo>
                    <a:pt x="860" y="9493"/>
                  </a:moveTo>
                  <a:cubicBezTo>
                    <a:pt x="610" y="9493"/>
                    <a:pt x="386" y="9684"/>
                    <a:pt x="335" y="9940"/>
                  </a:cubicBezTo>
                  <a:cubicBezTo>
                    <a:pt x="244" y="10244"/>
                    <a:pt x="457" y="10548"/>
                    <a:pt x="761" y="10609"/>
                  </a:cubicBezTo>
                  <a:cubicBezTo>
                    <a:pt x="791" y="10609"/>
                    <a:pt x="822" y="10609"/>
                    <a:pt x="852" y="10639"/>
                  </a:cubicBezTo>
                  <a:cubicBezTo>
                    <a:pt x="1126" y="10639"/>
                    <a:pt x="1338" y="10457"/>
                    <a:pt x="1430" y="10183"/>
                  </a:cubicBezTo>
                  <a:cubicBezTo>
                    <a:pt x="1490" y="9879"/>
                    <a:pt x="1308" y="9575"/>
                    <a:pt x="1004" y="9514"/>
                  </a:cubicBezTo>
                  <a:cubicBezTo>
                    <a:pt x="956" y="9500"/>
                    <a:pt x="907" y="9493"/>
                    <a:pt x="860" y="9493"/>
                  </a:cubicBezTo>
                  <a:close/>
                  <a:moveTo>
                    <a:pt x="24820" y="11245"/>
                  </a:moveTo>
                  <a:cubicBezTo>
                    <a:pt x="24804" y="11245"/>
                    <a:pt x="24789" y="11245"/>
                    <a:pt x="24773" y="11247"/>
                  </a:cubicBezTo>
                  <a:cubicBezTo>
                    <a:pt x="24469" y="11308"/>
                    <a:pt x="24196" y="11551"/>
                    <a:pt x="24226" y="11855"/>
                  </a:cubicBezTo>
                  <a:cubicBezTo>
                    <a:pt x="24226" y="12159"/>
                    <a:pt x="24500" y="12402"/>
                    <a:pt x="24804" y="12402"/>
                  </a:cubicBezTo>
                  <a:lnTo>
                    <a:pt x="24834" y="12402"/>
                  </a:lnTo>
                  <a:cubicBezTo>
                    <a:pt x="25138" y="12402"/>
                    <a:pt x="25412" y="12098"/>
                    <a:pt x="25381" y="11794"/>
                  </a:cubicBezTo>
                  <a:cubicBezTo>
                    <a:pt x="25324" y="11506"/>
                    <a:pt x="25102" y="11245"/>
                    <a:pt x="24820" y="11245"/>
                  </a:cubicBezTo>
                  <a:close/>
                  <a:moveTo>
                    <a:pt x="548" y="12098"/>
                  </a:moveTo>
                  <a:cubicBezTo>
                    <a:pt x="244" y="12098"/>
                    <a:pt x="1" y="12372"/>
                    <a:pt x="1" y="12675"/>
                  </a:cubicBezTo>
                  <a:cubicBezTo>
                    <a:pt x="1" y="13010"/>
                    <a:pt x="244" y="13223"/>
                    <a:pt x="548" y="13223"/>
                  </a:cubicBezTo>
                  <a:cubicBezTo>
                    <a:pt x="852" y="13223"/>
                    <a:pt x="1126" y="12979"/>
                    <a:pt x="1126" y="12675"/>
                  </a:cubicBezTo>
                  <a:cubicBezTo>
                    <a:pt x="1126" y="12372"/>
                    <a:pt x="852" y="12098"/>
                    <a:pt x="548" y="12098"/>
                  </a:cubicBezTo>
                  <a:close/>
                  <a:moveTo>
                    <a:pt x="697" y="13797"/>
                  </a:moveTo>
                  <a:cubicBezTo>
                    <a:pt x="678" y="13797"/>
                    <a:pt x="659" y="13798"/>
                    <a:pt x="639" y="13800"/>
                  </a:cubicBezTo>
                  <a:cubicBezTo>
                    <a:pt x="335" y="13831"/>
                    <a:pt x="92" y="14134"/>
                    <a:pt x="123" y="14438"/>
                  </a:cubicBezTo>
                  <a:cubicBezTo>
                    <a:pt x="183" y="14742"/>
                    <a:pt x="396" y="14955"/>
                    <a:pt x="700" y="14955"/>
                  </a:cubicBezTo>
                  <a:lnTo>
                    <a:pt x="791" y="14955"/>
                  </a:lnTo>
                  <a:cubicBezTo>
                    <a:pt x="1095" y="14894"/>
                    <a:pt x="1308" y="14590"/>
                    <a:pt x="1278" y="14286"/>
                  </a:cubicBezTo>
                  <a:cubicBezTo>
                    <a:pt x="1249" y="14002"/>
                    <a:pt x="981" y="13797"/>
                    <a:pt x="697" y="13797"/>
                  </a:cubicBezTo>
                  <a:close/>
                  <a:moveTo>
                    <a:pt x="24715" y="13919"/>
                  </a:moveTo>
                  <a:cubicBezTo>
                    <a:pt x="24432" y="13919"/>
                    <a:pt x="24162" y="14123"/>
                    <a:pt x="24105" y="14408"/>
                  </a:cubicBezTo>
                  <a:cubicBezTo>
                    <a:pt x="24074" y="14712"/>
                    <a:pt x="24318" y="15016"/>
                    <a:pt x="24621" y="15046"/>
                  </a:cubicBezTo>
                  <a:lnTo>
                    <a:pt x="24682" y="15046"/>
                  </a:lnTo>
                  <a:cubicBezTo>
                    <a:pt x="24956" y="15046"/>
                    <a:pt x="25229" y="14834"/>
                    <a:pt x="25260" y="14560"/>
                  </a:cubicBezTo>
                  <a:cubicBezTo>
                    <a:pt x="25290" y="14256"/>
                    <a:pt x="25077" y="13952"/>
                    <a:pt x="24773" y="13922"/>
                  </a:cubicBezTo>
                  <a:cubicBezTo>
                    <a:pt x="24754" y="13920"/>
                    <a:pt x="24735" y="13919"/>
                    <a:pt x="24715" y="13919"/>
                  </a:cubicBezTo>
                  <a:close/>
                  <a:moveTo>
                    <a:pt x="1332" y="16388"/>
                  </a:moveTo>
                  <a:cubicBezTo>
                    <a:pt x="1274" y="16388"/>
                    <a:pt x="1215" y="16396"/>
                    <a:pt x="1156" y="16414"/>
                  </a:cubicBezTo>
                  <a:cubicBezTo>
                    <a:pt x="852" y="16536"/>
                    <a:pt x="700" y="16840"/>
                    <a:pt x="822" y="17144"/>
                  </a:cubicBezTo>
                  <a:cubicBezTo>
                    <a:pt x="882" y="17387"/>
                    <a:pt x="1126" y="17539"/>
                    <a:pt x="1369" y="17539"/>
                  </a:cubicBezTo>
                  <a:cubicBezTo>
                    <a:pt x="1399" y="17539"/>
                    <a:pt x="1460" y="17539"/>
                    <a:pt x="1551" y="17478"/>
                  </a:cubicBezTo>
                  <a:cubicBezTo>
                    <a:pt x="1855" y="17417"/>
                    <a:pt x="2007" y="17083"/>
                    <a:pt x="1885" y="16779"/>
                  </a:cubicBezTo>
                  <a:cubicBezTo>
                    <a:pt x="1788" y="16534"/>
                    <a:pt x="1571" y="16388"/>
                    <a:pt x="1332" y="16388"/>
                  </a:cubicBezTo>
                  <a:close/>
                  <a:moveTo>
                    <a:pt x="23997" y="16463"/>
                  </a:moveTo>
                  <a:cubicBezTo>
                    <a:pt x="23777" y="16463"/>
                    <a:pt x="23560" y="16607"/>
                    <a:pt x="23466" y="16840"/>
                  </a:cubicBezTo>
                  <a:cubicBezTo>
                    <a:pt x="23345" y="17113"/>
                    <a:pt x="23497" y="17448"/>
                    <a:pt x="23801" y="17569"/>
                  </a:cubicBezTo>
                  <a:cubicBezTo>
                    <a:pt x="23862" y="17600"/>
                    <a:pt x="23922" y="17600"/>
                    <a:pt x="24014" y="17600"/>
                  </a:cubicBezTo>
                  <a:cubicBezTo>
                    <a:pt x="24226" y="17600"/>
                    <a:pt x="24469" y="17448"/>
                    <a:pt x="24530" y="17235"/>
                  </a:cubicBezTo>
                  <a:cubicBezTo>
                    <a:pt x="24652" y="16961"/>
                    <a:pt x="24500" y="16597"/>
                    <a:pt x="24196" y="16505"/>
                  </a:cubicBezTo>
                  <a:cubicBezTo>
                    <a:pt x="24132" y="16477"/>
                    <a:pt x="24064" y="16463"/>
                    <a:pt x="23997" y="16463"/>
                  </a:cubicBezTo>
                  <a:close/>
                  <a:moveTo>
                    <a:pt x="2558" y="18724"/>
                  </a:moveTo>
                  <a:cubicBezTo>
                    <a:pt x="2443" y="18724"/>
                    <a:pt x="2327" y="18756"/>
                    <a:pt x="2220" y="18815"/>
                  </a:cubicBezTo>
                  <a:cubicBezTo>
                    <a:pt x="1977" y="18998"/>
                    <a:pt x="1885" y="19363"/>
                    <a:pt x="2068" y="19606"/>
                  </a:cubicBezTo>
                  <a:cubicBezTo>
                    <a:pt x="2170" y="19785"/>
                    <a:pt x="2294" y="19856"/>
                    <a:pt x="2476" y="19856"/>
                  </a:cubicBezTo>
                  <a:cubicBezTo>
                    <a:pt x="2510" y="19856"/>
                    <a:pt x="2546" y="19854"/>
                    <a:pt x="2585" y="19849"/>
                  </a:cubicBezTo>
                  <a:cubicBezTo>
                    <a:pt x="2676" y="19849"/>
                    <a:pt x="2797" y="19849"/>
                    <a:pt x="2889" y="19758"/>
                  </a:cubicBezTo>
                  <a:cubicBezTo>
                    <a:pt x="3101" y="19575"/>
                    <a:pt x="3223" y="19241"/>
                    <a:pt x="3041" y="18967"/>
                  </a:cubicBezTo>
                  <a:cubicBezTo>
                    <a:pt x="2911" y="18801"/>
                    <a:pt x="2736" y="18724"/>
                    <a:pt x="2558" y="18724"/>
                  </a:cubicBezTo>
                  <a:close/>
                  <a:moveTo>
                    <a:pt x="22770" y="18833"/>
                  </a:moveTo>
                  <a:cubicBezTo>
                    <a:pt x="22589" y="18833"/>
                    <a:pt x="22412" y="18920"/>
                    <a:pt x="22281" y="19089"/>
                  </a:cubicBezTo>
                  <a:cubicBezTo>
                    <a:pt x="22099" y="19363"/>
                    <a:pt x="22190" y="19697"/>
                    <a:pt x="22433" y="19879"/>
                  </a:cubicBezTo>
                  <a:cubicBezTo>
                    <a:pt x="22555" y="19970"/>
                    <a:pt x="22676" y="19970"/>
                    <a:pt x="22798" y="20001"/>
                  </a:cubicBezTo>
                  <a:cubicBezTo>
                    <a:pt x="22950" y="20001"/>
                    <a:pt x="23132" y="19879"/>
                    <a:pt x="23254" y="19727"/>
                  </a:cubicBezTo>
                  <a:cubicBezTo>
                    <a:pt x="23436" y="19454"/>
                    <a:pt x="23345" y="19119"/>
                    <a:pt x="23102" y="18937"/>
                  </a:cubicBezTo>
                  <a:cubicBezTo>
                    <a:pt x="22997" y="18867"/>
                    <a:pt x="22882" y="18833"/>
                    <a:pt x="22770" y="18833"/>
                  </a:cubicBezTo>
                  <a:close/>
                  <a:moveTo>
                    <a:pt x="4226" y="20814"/>
                  </a:moveTo>
                  <a:cubicBezTo>
                    <a:pt x="4082" y="20814"/>
                    <a:pt x="3937" y="20867"/>
                    <a:pt x="3831" y="20973"/>
                  </a:cubicBezTo>
                  <a:cubicBezTo>
                    <a:pt x="3588" y="21217"/>
                    <a:pt x="3588" y="21551"/>
                    <a:pt x="3831" y="21794"/>
                  </a:cubicBezTo>
                  <a:cubicBezTo>
                    <a:pt x="3922" y="21855"/>
                    <a:pt x="4104" y="21946"/>
                    <a:pt x="4196" y="21977"/>
                  </a:cubicBezTo>
                  <a:cubicBezTo>
                    <a:pt x="4348" y="21977"/>
                    <a:pt x="4499" y="21885"/>
                    <a:pt x="4621" y="21794"/>
                  </a:cubicBezTo>
                  <a:cubicBezTo>
                    <a:pt x="4864" y="21551"/>
                    <a:pt x="4864" y="21217"/>
                    <a:pt x="4621" y="20973"/>
                  </a:cubicBezTo>
                  <a:cubicBezTo>
                    <a:pt x="4515" y="20867"/>
                    <a:pt x="4370" y="20814"/>
                    <a:pt x="4226" y="20814"/>
                  </a:cubicBezTo>
                  <a:close/>
                  <a:moveTo>
                    <a:pt x="21054" y="20852"/>
                  </a:moveTo>
                  <a:cubicBezTo>
                    <a:pt x="20913" y="20852"/>
                    <a:pt x="20776" y="20913"/>
                    <a:pt x="20670" y="21034"/>
                  </a:cubicBezTo>
                  <a:cubicBezTo>
                    <a:pt x="20427" y="21247"/>
                    <a:pt x="20427" y="21581"/>
                    <a:pt x="20670" y="21825"/>
                  </a:cubicBezTo>
                  <a:cubicBezTo>
                    <a:pt x="20746" y="21925"/>
                    <a:pt x="20863" y="21984"/>
                    <a:pt x="20987" y="21984"/>
                  </a:cubicBezTo>
                  <a:cubicBezTo>
                    <a:pt x="21013" y="21984"/>
                    <a:pt x="21039" y="21982"/>
                    <a:pt x="21065" y="21977"/>
                  </a:cubicBezTo>
                  <a:cubicBezTo>
                    <a:pt x="21187" y="21977"/>
                    <a:pt x="21339" y="21946"/>
                    <a:pt x="21460" y="21825"/>
                  </a:cubicBezTo>
                  <a:cubicBezTo>
                    <a:pt x="21643" y="21642"/>
                    <a:pt x="21673" y="21247"/>
                    <a:pt x="21460" y="21034"/>
                  </a:cubicBezTo>
                  <a:cubicBezTo>
                    <a:pt x="21339" y="20913"/>
                    <a:pt x="21194" y="20852"/>
                    <a:pt x="21054" y="20852"/>
                  </a:cubicBezTo>
                  <a:close/>
                  <a:moveTo>
                    <a:pt x="6341" y="22420"/>
                  </a:moveTo>
                  <a:cubicBezTo>
                    <a:pt x="6139" y="22420"/>
                    <a:pt x="5939" y="22522"/>
                    <a:pt x="5837" y="22706"/>
                  </a:cubicBezTo>
                  <a:cubicBezTo>
                    <a:pt x="5685" y="22949"/>
                    <a:pt x="5746" y="23344"/>
                    <a:pt x="6019" y="23496"/>
                  </a:cubicBezTo>
                  <a:cubicBezTo>
                    <a:pt x="6110" y="23527"/>
                    <a:pt x="6202" y="23557"/>
                    <a:pt x="6323" y="23557"/>
                  </a:cubicBezTo>
                  <a:cubicBezTo>
                    <a:pt x="6536" y="23557"/>
                    <a:pt x="6718" y="23496"/>
                    <a:pt x="6840" y="23314"/>
                  </a:cubicBezTo>
                  <a:cubicBezTo>
                    <a:pt x="6962" y="23040"/>
                    <a:pt x="6901" y="22645"/>
                    <a:pt x="6627" y="22493"/>
                  </a:cubicBezTo>
                  <a:cubicBezTo>
                    <a:pt x="6538" y="22444"/>
                    <a:pt x="6439" y="22420"/>
                    <a:pt x="6341" y="22420"/>
                  </a:cubicBezTo>
                  <a:close/>
                  <a:moveTo>
                    <a:pt x="18988" y="22473"/>
                  </a:moveTo>
                  <a:cubicBezTo>
                    <a:pt x="18883" y="22473"/>
                    <a:pt x="18781" y="22500"/>
                    <a:pt x="18694" y="22554"/>
                  </a:cubicBezTo>
                  <a:cubicBezTo>
                    <a:pt x="18421" y="22736"/>
                    <a:pt x="18330" y="23071"/>
                    <a:pt x="18482" y="23344"/>
                  </a:cubicBezTo>
                  <a:cubicBezTo>
                    <a:pt x="18573" y="23527"/>
                    <a:pt x="18755" y="23587"/>
                    <a:pt x="18998" y="23587"/>
                  </a:cubicBezTo>
                  <a:cubicBezTo>
                    <a:pt x="19089" y="23587"/>
                    <a:pt x="19211" y="23557"/>
                    <a:pt x="19302" y="23527"/>
                  </a:cubicBezTo>
                  <a:cubicBezTo>
                    <a:pt x="19545" y="23344"/>
                    <a:pt x="19637" y="23010"/>
                    <a:pt x="19485" y="22736"/>
                  </a:cubicBezTo>
                  <a:cubicBezTo>
                    <a:pt x="19367" y="22561"/>
                    <a:pt x="19175" y="22473"/>
                    <a:pt x="18988" y="22473"/>
                  </a:cubicBezTo>
                  <a:close/>
                  <a:moveTo>
                    <a:pt x="8731" y="23561"/>
                  </a:moveTo>
                  <a:cubicBezTo>
                    <a:pt x="8493" y="23561"/>
                    <a:pt x="8281" y="23707"/>
                    <a:pt x="8208" y="23952"/>
                  </a:cubicBezTo>
                  <a:cubicBezTo>
                    <a:pt x="8086" y="24256"/>
                    <a:pt x="8238" y="24560"/>
                    <a:pt x="8542" y="24682"/>
                  </a:cubicBezTo>
                  <a:cubicBezTo>
                    <a:pt x="8603" y="24712"/>
                    <a:pt x="8664" y="24712"/>
                    <a:pt x="8724" y="24712"/>
                  </a:cubicBezTo>
                  <a:cubicBezTo>
                    <a:pt x="8968" y="24712"/>
                    <a:pt x="9180" y="24560"/>
                    <a:pt x="9241" y="24317"/>
                  </a:cubicBezTo>
                  <a:cubicBezTo>
                    <a:pt x="9363" y="24013"/>
                    <a:pt x="9211" y="23709"/>
                    <a:pt x="8907" y="23587"/>
                  </a:cubicBezTo>
                  <a:cubicBezTo>
                    <a:pt x="8848" y="23570"/>
                    <a:pt x="8789" y="23561"/>
                    <a:pt x="8731" y="23561"/>
                  </a:cubicBezTo>
                  <a:close/>
                  <a:moveTo>
                    <a:pt x="16610" y="23610"/>
                  </a:moveTo>
                  <a:cubicBezTo>
                    <a:pt x="16546" y="23610"/>
                    <a:pt x="16480" y="23622"/>
                    <a:pt x="16415" y="23648"/>
                  </a:cubicBezTo>
                  <a:cubicBezTo>
                    <a:pt x="16111" y="23770"/>
                    <a:pt x="15898" y="24043"/>
                    <a:pt x="16019" y="24347"/>
                  </a:cubicBezTo>
                  <a:cubicBezTo>
                    <a:pt x="16111" y="24591"/>
                    <a:pt x="16323" y="24743"/>
                    <a:pt x="16567" y="24743"/>
                  </a:cubicBezTo>
                  <a:cubicBezTo>
                    <a:pt x="16627" y="24743"/>
                    <a:pt x="16658" y="24743"/>
                    <a:pt x="16749" y="24712"/>
                  </a:cubicBezTo>
                  <a:cubicBezTo>
                    <a:pt x="17053" y="24591"/>
                    <a:pt x="17235" y="24287"/>
                    <a:pt x="17114" y="23983"/>
                  </a:cubicBezTo>
                  <a:cubicBezTo>
                    <a:pt x="17042" y="23768"/>
                    <a:pt x="16840" y="23610"/>
                    <a:pt x="16610" y="23610"/>
                  </a:cubicBezTo>
                  <a:close/>
                  <a:moveTo>
                    <a:pt x="11281" y="24132"/>
                  </a:moveTo>
                  <a:cubicBezTo>
                    <a:pt x="11004" y="24132"/>
                    <a:pt x="10788" y="24336"/>
                    <a:pt x="10731" y="24621"/>
                  </a:cubicBezTo>
                  <a:cubicBezTo>
                    <a:pt x="10700" y="24955"/>
                    <a:pt x="10943" y="25229"/>
                    <a:pt x="11247" y="25290"/>
                  </a:cubicBezTo>
                  <a:lnTo>
                    <a:pt x="11278" y="25290"/>
                  </a:lnTo>
                  <a:cubicBezTo>
                    <a:pt x="11582" y="25290"/>
                    <a:pt x="11794" y="25077"/>
                    <a:pt x="11855" y="24773"/>
                  </a:cubicBezTo>
                  <a:cubicBezTo>
                    <a:pt x="11886" y="24439"/>
                    <a:pt x="11642" y="24165"/>
                    <a:pt x="11339" y="24135"/>
                  </a:cubicBezTo>
                  <a:cubicBezTo>
                    <a:pt x="11319" y="24133"/>
                    <a:pt x="11300" y="24132"/>
                    <a:pt x="11281" y="24132"/>
                  </a:cubicBezTo>
                  <a:close/>
                  <a:moveTo>
                    <a:pt x="13944" y="24162"/>
                  </a:moveTo>
                  <a:cubicBezTo>
                    <a:pt x="13926" y="24162"/>
                    <a:pt x="13909" y="24163"/>
                    <a:pt x="13892" y="24165"/>
                  </a:cubicBezTo>
                  <a:cubicBezTo>
                    <a:pt x="13588" y="24165"/>
                    <a:pt x="13375" y="24469"/>
                    <a:pt x="13405" y="24773"/>
                  </a:cubicBezTo>
                  <a:cubicBezTo>
                    <a:pt x="13434" y="25060"/>
                    <a:pt x="13652" y="25292"/>
                    <a:pt x="13932" y="25292"/>
                  </a:cubicBezTo>
                  <a:cubicBezTo>
                    <a:pt x="13949" y="25292"/>
                    <a:pt x="13966" y="25291"/>
                    <a:pt x="13983" y="25290"/>
                  </a:cubicBezTo>
                  <a:lnTo>
                    <a:pt x="14044" y="25290"/>
                  </a:lnTo>
                  <a:cubicBezTo>
                    <a:pt x="14348" y="25290"/>
                    <a:pt x="14591" y="24986"/>
                    <a:pt x="14530" y="24682"/>
                  </a:cubicBezTo>
                  <a:cubicBezTo>
                    <a:pt x="14501" y="24395"/>
                    <a:pt x="14229" y="24162"/>
                    <a:pt x="13944" y="2416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7103200" y="2175300"/>
              <a:ext cx="338925" cy="338175"/>
            </a:xfrm>
            <a:custGeom>
              <a:avLst/>
              <a:gdLst/>
              <a:ahLst/>
              <a:cxnLst/>
              <a:rect l="l" t="t" r="r" b="b"/>
              <a:pathLst>
                <a:path w="13557" h="13527" extrusionOk="0">
                  <a:moveTo>
                    <a:pt x="6626" y="0"/>
                  </a:moveTo>
                  <a:cubicBezTo>
                    <a:pt x="6292" y="0"/>
                    <a:pt x="6079" y="274"/>
                    <a:pt x="6079" y="578"/>
                  </a:cubicBezTo>
                  <a:cubicBezTo>
                    <a:pt x="6079" y="882"/>
                    <a:pt x="6322" y="1095"/>
                    <a:pt x="6626" y="1155"/>
                  </a:cubicBezTo>
                  <a:cubicBezTo>
                    <a:pt x="6991" y="1155"/>
                    <a:pt x="7204" y="882"/>
                    <a:pt x="7204" y="578"/>
                  </a:cubicBezTo>
                  <a:cubicBezTo>
                    <a:pt x="7204" y="213"/>
                    <a:pt x="6930" y="0"/>
                    <a:pt x="6626" y="0"/>
                  </a:cubicBezTo>
                  <a:close/>
                  <a:moveTo>
                    <a:pt x="9228" y="453"/>
                  </a:moveTo>
                  <a:cubicBezTo>
                    <a:pt x="8998" y="453"/>
                    <a:pt x="8785" y="561"/>
                    <a:pt x="8693" y="791"/>
                  </a:cubicBezTo>
                  <a:cubicBezTo>
                    <a:pt x="8572" y="1095"/>
                    <a:pt x="8693" y="1459"/>
                    <a:pt x="8997" y="1550"/>
                  </a:cubicBezTo>
                  <a:cubicBezTo>
                    <a:pt x="9042" y="1595"/>
                    <a:pt x="9103" y="1623"/>
                    <a:pt x="9156" y="1623"/>
                  </a:cubicBezTo>
                  <a:cubicBezTo>
                    <a:pt x="9175" y="1623"/>
                    <a:pt x="9194" y="1619"/>
                    <a:pt x="9210" y="1611"/>
                  </a:cubicBezTo>
                  <a:cubicBezTo>
                    <a:pt x="9453" y="1611"/>
                    <a:pt x="9666" y="1490"/>
                    <a:pt x="9757" y="1246"/>
                  </a:cubicBezTo>
                  <a:cubicBezTo>
                    <a:pt x="9879" y="943"/>
                    <a:pt x="9757" y="608"/>
                    <a:pt x="9453" y="487"/>
                  </a:cubicBezTo>
                  <a:cubicBezTo>
                    <a:pt x="9379" y="464"/>
                    <a:pt x="9302" y="453"/>
                    <a:pt x="9228" y="453"/>
                  </a:cubicBezTo>
                  <a:close/>
                  <a:moveTo>
                    <a:pt x="4075" y="578"/>
                  </a:moveTo>
                  <a:cubicBezTo>
                    <a:pt x="3995" y="578"/>
                    <a:pt x="3913" y="597"/>
                    <a:pt x="3830" y="639"/>
                  </a:cubicBezTo>
                  <a:cubicBezTo>
                    <a:pt x="3556" y="791"/>
                    <a:pt x="3404" y="1155"/>
                    <a:pt x="3556" y="1398"/>
                  </a:cubicBezTo>
                  <a:cubicBezTo>
                    <a:pt x="3648" y="1611"/>
                    <a:pt x="3860" y="1702"/>
                    <a:pt x="4043" y="1702"/>
                  </a:cubicBezTo>
                  <a:cubicBezTo>
                    <a:pt x="4164" y="1702"/>
                    <a:pt x="4225" y="1702"/>
                    <a:pt x="4316" y="1672"/>
                  </a:cubicBezTo>
                  <a:cubicBezTo>
                    <a:pt x="4620" y="1520"/>
                    <a:pt x="4742" y="1216"/>
                    <a:pt x="4590" y="912"/>
                  </a:cubicBezTo>
                  <a:cubicBezTo>
                    <a:pt x="4479" y="713"/>
                    <a:pt x="4288" y="578"/>
                    <a:pt x="4075" y="578"/>
                  </a:cubicBezTo>
                  <a:close/>
                  <a:moveTo>
                    <a:pt x="11378" y="2016"/>
                  </a:moveTo>
                  <a:cubicBezTo>
                    <a:pt x="11247" y="2016"/>
                    <a:pt x="11113" y="2063"/>
                    <a:pt x="11003" y="2158"/>
                  </a:cubicBezTo>
                  <a:cubicBezTo>
                    <a:pt x="10791" y="2371"/>
                    <a:pt x="10730" y="2736"/>
                    <a:pt x="10973" y="2979"/>
                  </a:cubicBezTo>
                  <a:cubicBezTo>
                    <a:pt x="11034" y="3070"/>
                    <a:pt x="11247" y="3161"/>
                    <a:pt x="11398" y="3161"/>
                  </a:cubicBezTo>
                  <a:cubicBezTo>
                    <a:pt x="11490" y="3161"/>
                    <a:pt x="11642" y="3131"/>
                    <a:pt x="11763" y="3009"/>
                  </a:cubicBezTo>
                  <a:cubicBezTo>
                    <a:pt x="12006" y="2827"/>
                    <a:pt x="12037" y="2432"/>
                    <a:pt x="11794" y="2219"/>
                  </a:cubicBezTo>
                  <a:cubicBezTo>
                    <a:pt x="11693" y="2085"/>
                    <a:pt x="11538" y="2016"/>
                    <a:pt x="11378" y="2016"/>
                  </a:cubicBezTo>
                  <a:close/>
                  <a:moveTo>
                    <a:pt x="1984" y="2239"/>
                  </a:moveTo>
                  <a:cubicBezTo>
                    <a:pt x="1817" y="2239"/>
                    <a:pt x="1654" y="2311"/>
                    <a:pt x="1550" y="2432"/>
                  </a:cubicBezTo>
                  <a:cubicBezTo>
                    <a:pt x="1338" y="2675"/>
                    <a:pt x="1398" y="3040"/>
                    <a:pt x="1611" y="3222"/>
                  </a:cubicBezTo>
                  <a:cubicBezTo>
                    <a:pt x="1733" y="3313"/>
                    <a:pt x="1854" y="3344"/>
                    <a:pt x="2006" y="3344"/>
                  </a:cubicBezTo>
                  <a:cubicBezTo>
                    <a:pt x="2158" y="3344"/>
                    <a:pt x="2310" y="3313"/>
                    <a:pt x="2432" y="3161"/>
                  </a:cubicBezTo>
                  <a:cubicBezTo>
                    <a:pt x="2614" y="2918"/>
                    <a:pt x="2553" y="2553"/>
                    <a:pt x="2341" y="2371"/>
                  </a:cubicBezTo>
                  <a:cubicBezTo>
                    <a:pt x="2236" y="2280"/>
                    <a:pt x="2109" y="2239"/>
                    <a:pt x="1984" y="2239"/>
                  </a:cubicBezTo>
                  <a:close/>
                  <a:moveTo>
                    <a:pt x="12656" y="4273"/>
                  </a:moveTo>
                  <a:cubicBezTo>
                    <a:pt x="12612" y="4273"/>
                    <a:pt x="12567" y="4277"/>
                    <a:pt x="12523" y="4286"/>
                  </a:cubicBezTo>
                  <a:cubicBezTo>
                    <a:pt x="12219" y="4408"/>
                    <a:pt x="12037" y="4712"/>
                    <a:pt x="12158" y="5016"/>
                  </a:cubicBezTo>
                  <a:cubicBezTo>
                    <a:pt x="12219" y="5289"/>
                    <a:pt x="12462" y="5441"/>
                    <a:pt x="12675" y="5441"/>
                  </a:cubicBezTo>
                  <a:cubicBezTo>
                    <a:pt x="12766" y="5441"/>
                    <a:pt x="12827" y="5411"/>
                    <a:pt x="12857" y="5411"/>
                  </a:cubicBezTo>
                  <a:cubicBezTo>
                    <a:pt x="13161" y="5289"/>
                    <a:pt x="13374" y="4985"/>
                    <a:pt x="13253" y="4681"/>
                  </a:cubicBezTo>
                  <a:cubicBezTo>
                    <a:pt x="13149" y="4422"/>
                    <a:pt x="12912" y="4273"/>
                    <a:pt x="12656" y="4273"/>
                  </a:cubicBezTo>
                  <a:close/>
                  <a:moveTo>
                    <a:pt x="815" y="4548"/>
                  </a:moveTo>
                  <a:cubicBezTo>
                    <a:pt x="533" y="4548"/>
                    <a:pt x="292" y="4720"/>
                    <a:pt x="213" y="4985"/>
                  </a:cubicBezTo>
                  <a:cubicBezTo>
                    <a:pt x="91" y="5289"/>
                    <a:pt x="304" y="5593"/>
                    <a:pt x="608" y="5654"/>
                  </a:cubicBezTo>
                  <a:cubicBezTo>
                    <a:pt x="669" y="5654"/>
                    <a:pt x="699" y="5715"/>
                    <a:pt x="760" y="5715"/>
                  </a:cubicBezTo>
                  <a:cubicBezTo>
                    <a:pt x="1003" y="5715"/>
                    <a:pt x="1246" y="5563"/>
                    <a:pt x="1307" y="5289"/>
                  </a:cubicBezTo>
                  <a:cubicBezTo>
                    <a:pt x="1429" y="4985"/>
                    <a:pt x="1246" y="4651"/>
                    <a:pt x="942" y="4560"/>
                  </a:cubicBezTo>
                  <a:cubicBezTo>
                    <a:pt x="899" y="4552"/>
                    <a:pt x="856" y="4548"/>
                    <a:pt x="815" y="4548"/>
                  </a:cubicBezTo>
                  <a:close/>
                  <a:moveTo>
                    <a:pt x="12979" y="6201"/>
                  </a:moveTo>
                  <a:cubicBezTo>
                    <a:pt x="12675" y="6201"/>
                    <a:pt x="12402" y="6475"/>
                    <a:pt x="12402" y="6778"/>
                  </a:cubicBezTo>
                  <a:cubicBezTo>
                    <a:pt x="12402" y="7113"/>
                    <a:pt x="12675" y="7326"/>
                    <a:pt x="12979" y="7326"/>
                  </a:cubicBezTo>
                  <a:cubicBezTo>
                    <a:pt x="13283" y="7326"/>
                    <a:pt x="13557" y="7082"/>
                    <a:pt x="13557" y="6778"/>
                  </a:cubicBezTo>
                  <a:cubicBezTo>
                    <a:pt x="13557" y="6475"/>
                    <a:pt x="13283" y="6201"/>
                    <a:pt x="12979" y="6201"/>
                  </a:cubicBezTo>
                  <a:close/>
                  <a:moveTo>
                    <a:pt x="552" y="7170"/>
                  </a:moveTo>
                  <a:cubicBezTo>
                    <a:pt x="531" y="7170"/>
                    <a:pt x="508" y="7171"/>
                    <a:pt x="486" y="7174"/>
                  </a:cubicBezTo>
                  <a:cubicBezTo>
                    <a:pt x="182" y="7234"/>
                    <a:pt x="0" y="7538"/>
                    <a:pt x="30" y="7842"/>
                  </a:cubicBezTo>
                  <a:cubicBezTo>
                    <a:pt x="87" y="8124"/>
                    <a:pt x="300" y="8302"/>
                    <a:pt x="549" y="8302"/>
                  </a:cubicBezTo>
                  <a:cubicBezTo>
                    <a:pt x="568" y="8302"/>
                    <a:pt x="588" y="8300"/>
                    <a:pt x="608" y="8298"/>
                  </a:cubicBezTo>
                  <a:lnTo>
                    <a:pt x="669" y="8298"/>
                  </a:lnTo>
                  <a:cubicBezTo>
                    <a:pt x="973" y="8237"/>
                    <a:pt x="1155" y="7934"/>
                    <a:pt x="1125" y="7630"/>
                  </a:cubicBezTo>
                  <a:cubicBezTo>
                    <a:pt x="1097" y="7348"/>
                    <a:pt x="833" y="7170"/>
                    <a:pt x="552" y="7170"/>
                  </a:cubicBezTo>
                  <a:close/>
                  <a:moveTo>
                    <a:pt x="12438" y="8780"/>
                  </a:moveTo>
                  <a:cubicBezTo>
                    <a:pt x="12224" y="8780"/>
                    <a:pt x="12032" y="8904"/>
                    <a:pt x="11946" y="9119"/>
                  </a:cubicBezTo>
                  <a:cubicBezTo>
                    <a:pt x="11794" y="9423"/>
                    <a:pt x="11915" y="9757"/>
                    <a:pt x="12219" y="9879"/>
                  </a:cubicBezTo>
                  <a:cubicBezTo>
                    <a:pt x="12310" y="9909"/>
                    <a:pt x="12371" y="9909"/>
                    <a:pt x="12493" y="9970"/>
                  </a:cubicBezTo>
                  <a:cubicBezTo>
                    <a:pt x="12706" y="9970"/>
                    <a:pt x="12918" y="9818"/>
                    <a:pt x="13009" y="9605"/>
                  </a:cubicBezTo>
                  <a:cubicBezTo>
                    <a:pt x="13131" y="9301"/>
                    <a:pt x="13009" y="8967"/>
                    <a:pt x="12706" y="8845"/>
                  </a:cubicBezTo>
                  <a:cubicBezTo>
                    <a:pt x="12617" y="8801"/>
                    <a:pt x="12525" y="8780"/>
                    <a:pt x="12438" y="8780"/>
                  </a:cubicBezTo>
                  <a:close/>
                  <a:moveTo>
                    <a:pt x="1577" y="9623"/>
                  </a:moveTo>
                  <a:cubicBezTo>
                    <a:pt x="1466" y="9623"/>
                    <a:pt x="1351" y="9657"/>
                    <a:pt x="1246" y="9727"/>
                  </a:cubicBezTo>
                  <a:cubicBezTo>
                    <a:pt x="973" y="9909"/>
                    <a:pt x="912" y="10274"/>
                    <a:pt x="1094" y="10517"/>
                  </a:cubicBezTo>
                  <a:cubicBezTo>
                    <a:pt x="1203" y="10653"/>
                    <a:pt x="1337" y="10765"/>
                    <a:pt x="1516" y="10765"/>
                  </a:cubicBezTo>
                  <a:cubicBezTo>
                    <a:pt x="1537" y="10765"/>
                    <a:pt x="1558" y="10763"/>
                    <a:pt x="1581" y="10760"/>
                  </a:cubicBezTo>
                  <a:cubicBezTo>
                    <a:pt x="1702" y="10760"/>
                    <a:pt x="1763" y="10760"/>
                    <a:pt x="1885" y="10669"/>
                  </a:cubicBezTo>
                  <a:cubicBezTo>
                    <a:pt x="2158" y="10487"/>
                    <a:pt x="2219" y="10152"/>
                    <a:pt x="2037" y="9879"/>
                  </a:cubicBezTo>
                  <a:cubicBezTo>
                    <a:pt x="1924" y="9710"/>
                    <a:pt x="1754" y="9623"/>
                    <a:pt x="1577" y="9623"/>
                  </a:cubicBezTo>
                  <a:close/>
                  <a:moveTo>
                    <a:pt x="10876" y="10931"/>
                  </a:moveTo>
                  <a:cubicBezTo>
                    <a:pt x="10733" y="10931"/>
                    <a:pt x="10589" y="10977"/>
                    <a:pt x="10487" y="11064"/>
                  </a:cubicBezTo>
                  <a:cubicBezTo>
                    <a:pt x="10243" y="11247"/>
                    <a:pt x="10243" y="11642"/>
                    <a:pt x="10426" y="11855"/>
                  </a:cubicBezTo>
                  <a:cubicBezTo>
                    <a:pt x="10547" y="11976"/>
                    <a:pt x="10699" y="12037"/>
                    <a:pt x="10851" y="12037"/>
                  </a:cubicBezTo>
                  <a:cubicBezTo>
                    <a:pt x="11003" y="12037"/>
                    <a:pt x="11125" y="11976"/>
                    <a:pt x="11247" y="11885"/>
                  </a:cubicBezTo>
                  <a:cubicBezTo>
                    <a:pt x="11459" y="11703"/>
                    <a:pt x="11459" y="11338"/>
                    <a:pt x="11277" y="11095"/>
                  </a:cubicBezTo>
                  <a:cubicBezTo>
                    <a:pt x="11182" y="10984"/>
                    <a:pt x="11030" y="10931"/>
                    <a:pt x="10876" y="10931"/>
                  </a:cubicBezTo>
                  <a:close/>
                  <a:moveTo>
                    <a:pt x="3446" y="11476"/>
                  </a:moveTo>
                  <a:cubicBezTo>
                    <a:pt x="3246" y="11476"/>
                    <a:pt x="3050" y="11571"/>
                    <a:pt x="2948" y="11733"/>
                  </a:cubicBezTo>
                  <a:cubicBezTo>
                    <a:pt x="2796" y="12007"/>
                    <a:pt x="2857" y="12341"/>
                    <a:pt x="3131" y="12554"/>
                  </a:cubicBezTo>
                  <a:cubicBezTo>
                    <a:pt x="3222" y="12614"/>
                    <a:pt x="3313" y="12614"/>
                    <a:pt x="3435" y="12614"/>
                  </a:cubicBezTo>
                  <a:cubicBezTo>
                    <a:pt x="3648" y="12614"/>
                    <a:pt x="3830" y="12554"/>
                    <a:pt x="3952" y="12341"/>
                  </a:cubicBezTo>
                  <a:cubicBezTo>
                    <a:pt x="4073" y="12098"/>
                    <a:pt x="4012" y="11703"/>
                    <a:pt x="3739" y="11551"/>
                  </a:cubicBezTo>
                  <a:cubicBezTo>
                    <a:pt x="3648" y="11500"/>
                    <a:pt x="3546" y="11476"/>
                    <a:pt x="3446" y="11476"/>
                  </a:cubicBezTo>
                  <a:close/>
                  <a:moveTo>
                    <a:pt x="8522" y="12176"/>
                  </a:moveTo>
                  <a:cubicBezTo>
                    <a:pt x="8478" y="12176"/>
                    <a:pt x="8434" y="12180"/>
                    <a:pt x="8389" y="12189"/>
                  </a:cubicBezTo>
                  <a:cubicBezTo>
                    <a:pt x="8085" y="12310"/>
                    <a:pt x="7933" y="12614"/>
                    <a:pt x="7994" y="12918"/>
                  </a:cubicBezTo>
                  <a:cubicBezTo>
                    <a:pt x="8085" y="13162"/>
                    <a:pt x="8298" y="13344"/>
                    <a:pt x="8572" y="13344"/>
                  </a:cubicBezTo>
                  <a:cubicBezTo>
                    <a:pt x="8602" y="13344"/>
                    <a:pt x="8693" y="13314"/>
                    <a:pt x="8724" y="13314"/>
                  </a:cubicBezTo>
                  <a:cubicBezTo>
                    <a:pt x="9028" y="13192"/>
                    <a:pt x="9180" y="12888"/>
                    <a:pt x="9119" y="12584"/>
                  </a:cubicBezTo>
                  <a:cubicBezTo>
                    <a:pt x="9015" y="12324"/>
                    <a:pt x="8778" y="12176"/>
                    <a:pt x="8522" y="12176"/>
                  </a:cubicBezTo>
                  <a:close/>
                  <a:moveTo>
                    <a:pt x="5893" y="12392"/>
                  </a:moveTo>
                  <a:cubicBezTo>
                    <a:pt x="5624" y="12392"/>
                    <a:pt x="5377" y="12616"/>
                    <a:pt x="5350" y="12888"/>
                  </a:cubicBezTo>
                  <a:cubicBezTo>
                    <a:pt x="5319" y="13192"/>
                    <a:pt x="5532" y="13496"/>
                    <a:pt x="5836" y="13526"/>
                  </a:cubicBezTo>
                  <a:lnTo>
                    <a:pt x="5927" y="13526"/>
                  </a:lnTo>
                  <a:cubicBezTo>
                    <a:pt x="6170" y="13526"/>
                    <a:pt x="6444" y="13344"/>
                    <a:pt x="6474" y="13040"/>
                  </a:cubicBezTo>
                  <a:cubicBezTo>
                    <a:pt x="6535" y="12736"/>
                    <a:pt x="6292" y="12432"/>
                    <a:pt x="5988" y="12402"/>
                  </a:cubicBezTo>
                  <a:cubicBezTo>
                    <a:pt x="5956" y="12395"/>
                    <a:pt x="5925" y="12392"/>
                    <a:pt x="5893" y="1239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9" name="Google Shape;2959;p25"/>
          <p:cNvSpPr/>
          <p:nvPr/>
        </p:nvSpPr>
        <p:spPr>
          <a:xfrm rot="3169805">
            <a:off x="6776028" y="6044332"/>
            <a:ext cx="446886" cy="446886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"/>
          <p:cNvSpPr txBox="1">
            <a:spLocks noGrp="1"/>
          </p:cNvSpPr>
          <p:nvPr>
            <p:ph type="title"/>
          </p:nvPr>
        </p:nvSpPr>
        <p:spPr>
          <a:xfrm>
            <a:off x="1457575" y="3183963"/>
            <a:ext cx="3983400" cy="112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title" idx="2" hasCustomPrompt="1"/>
          </p:nvPr>
        </p:nvSpPr>
        <p:spPr>
          <a:xfrm>
            <a:off x="1457565" y="1930465"/>
            <a:ext cx="1585500" cy="16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0" name="Google Shape;480;p3"/>
          <p:cNvSpPr txBox="1">
            <a:spLocks noGrp="1"/>
          </p:cNvSpPr>
          <p:nvPr>
            <p:ph type="subTitle" idx="1"/>
          </p:nvPr>
        </p:nvSpPr>
        <p:spPr>
          <a:xfrm>
            <a:off x="1457575" y="4420588"/>
            <a:ext cx="39834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1" name="Google Shape;481;p3"/>
          <p:cNvGrpSpPr/>
          <p:nvPr/>
        </p:nvGrpSpPr>
        <p:grpSpPr>
          <a:xfrm>
            <a:off x="8051436" y="342907"/>
            <a:ext cx="758683" cy="671207"/>
            <a:chOff x="8050274" y="232540"/>
            <a:chExt cx="758683" cy="671207"/>
          </a:xfrm>
        </p:grpSpPr>
        <p:sp>
          <p:nvSpPr>
            <p:cNvPr id="482" name="Google Shape;482;p3"/>
            <p:cNvSpPr/>
            <p:nvPr/>
          </p:nvSpPr>
          <p:spPr>
            <a:xfrm>
              <a:off x="8648874" y="334711"/>
              <a:ext cx="160083" cy="383697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8393174" y="701170"/>
              <a:ext cx="84518" cy="202577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1369" y="761"/>
                    <a:pt x="761" y="1338"/>
                    <a:pt x="1" y="1429"/>
                  </a:cubicBezTo>
                  <a:cubicBezTo>
                    <a:pt x="761" y="1551"/>
                    <a:pt x="1338" y="2128"/>
                    <a:pt x="1460" y="2888"/>
                  </a:cubicBezTo>
                  <a:cubicBezTo>
                    <a:pt x="1551" y="2128"/>
                    <a:pt x="2129" y="1551"/>
                    <a:pt x="2889" y="1429"/>
                  </a:cubicBezTo>
                  <a:cubicBezTo>
                    <a:pt x="2129" y="1338"/>
                    <a:pt x="1551" y="76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8050274" y="232540"/>
              <a:ext cx="84518" cy="202577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1369" y="761"/>
                    <a:pt x="761" y="1338"/>
                    <a:pt x="1" y="1429"/>
                  </a:cubicBezTo>
                  <a:cubicBezTo>
                    <a:pt x="761" y="1551"/>
                    <a:pt x="1338" y="2128"/>
                    <a:pt x="1460" y="2888"/>
                  </a:cubicBezTo>
                  <a:cubicBezTo>
                    <a:pt x="1551" y="2128"/>
                    <a:pt x="2129" y="1551"/>
                    <a:pt x="2889" y="1429"/>
                  </a:cubicBezTo>
                  <a:cubicBezTo>
                    <a:pt x="2129" y="1338"/>
                    <a:pt x="1551" y="76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9"/>
          <p:cNvSpPr/>
          <p:nvPr/>
        </p:nvSpPr>
        <p:spPr>
          <a:xfrm rot="7199988">
            <a:off x="6972424" y="665712"/>
            <a:ext cx="3634751" cy="3632733"/>
          </a:xfrm>
          <a:custGeom>
            <a:avLst/>
            <a:gdLst/>
            <a:ahLst/>
            <a:cxnLst/>
            <a:rect l="l" t="t" r="r" b="b"/>
            <a:pathLst>
              <a:path w="54044" h="54014" extrusionOk="0">
                <a:moveTo>
                  <a:pt x="27022" y="0"/>
                </a:moveTo>
                <a:cubicBezTo>
                  <a:pt x="12098" y="0"/>
                  <a:pt x="0" y="12098"/>
                  <a:pt x="0" y="27022"/>
                </a:cubicBezTo>
                <a:cubicBezTo>
                  <a:pt x="0" y="41946"/>
                  <a:pt x="12098" y="54013"/>
                  <a:pt x="27022" y="54013"/>
                </a:cubicBezTo>
                <a:cubicBezTo>
                  <a:pt x="41947" y="54013"/>
                  <a:pt x="54044" y="41946"/>
                  <a:pt x="54044" y="27022"/>
                </a:cubicBezTo>
                <a:cubicBezTo>
                  <a:pt x="54044" y="12098"/>
                  <a:pt x="41947" y="0"/>
                  <a:pt x="2702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9"/>
          <p:cNvGrpSpPr/>
          <p:nvPr/>
        </p:nvGrpSpPr>
        <p:grpSpPr>
          <a:xfrm flipH="1">
            <a:off x="-1848068" y="-706780"/>
            <a:ext cx="5447730" cy="7964521"/>
            <a:chOff x="4736327" y="641987"/>
            <a:chExt cx="3884853" cy="5679613"/>
          </a:xfrm>
        </p:grpSpPr>
        <p:sp>
          <p:nvSpPr>
            <p:cNvPr id="1037" name="Google Shape;1037;p9"/>
            <p:cNvSpPr/>
            <p:nvPr/>
          </p:nvSpPr>
          <p:spPr>
            <a:xfrm>
              <a:off x="8614920" y="641987"/>
              <a:ext cx="6260" cy="5264714"/>
            </a:xfrm>
            <a:custGeom>
              <a:avLst/>
              <a:gdLst/>
              <a:ahLst/>
              <a:cxnLst/>
              <a:rect l="l" t="t" r="r" b="b"/>
              <a:pathLst>
                <a:path w="183" h="153894" extrusionOk="0">
                  <a:moveTo>
                    <a:pt x="0" y="1"/>
                  </a:moveTo>
                  <a:lnTo>
                    <a:pt x="0" y="153893"/>
                  </a:lnTo>
                  <a:lnTo>
                    <a:pt x="183" y="1538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8518208" y="648213"/>
              <a:ext cx="65546" cy="5270974"/>
            </a:xfrm>
            <a:custGeom>
              <a:avLst/>
              <a:gdLst/>
              <a:ahLst/>
              <a:cxnLst/>
              <a:rect l="l" t="t" r="r" b="b"/>
              <a:pathLst>
                <a:path w="1916" h="154077" extrusionOk="0">
                  <a:moveTo>
                    <a:pt x="851" y="1"/>
                  </a:moveTo>
                  <a:cubicBezTo>
                    <a:pt x="699" y="62"/>
                    <a:pt x="639" y="62"/>
                    <a:pt x="456" y="9272"/>
                  </a:cubicBezTo>
                  <a:cubicBezTo>
                    <a:pt x="426" y="12281"/>
                    <a:pt x="335" y="15411"/>
                    <a:pt x="304" y="15594"/>
                  </a:cubicBezTo>
                  <a:cubicBezTo>
                    <a:pt x="152" y="16232"/>
                    <a:pt x="244" y="28482"/>
                    <a:pt x="244" y="28573"/>
                  </a:cubicBezTo>
                  <a:cubicBezTo>
                    <a:pt x="244" y="28694"/>
                    <a:pt x="183" y="40579"/>
                    <a:pt x="152" y="40883"/>
                  </a:cubicBezTo>
                  <a:cubicBezTo>
                    <a:pt x="122" y="40974"/>
                    <a:pt x="0" y="53619"/>
                    <a:pt x="92" y="53892"/>
                  </a:cubicBezTo>
                  <a:cubicBezTo>
                    <a:pt x="152" y="54318"/>
                    <a:pt x="578" y="72099"/>
                    <a:pt x="760" y="81613"/>
                  </a:cubicBezTo>
                  <a:cubicBezTo>
                    <a:pt x="851" y="85382"/>
                    <a:pt x="912" y="87905"/>
                    <a:pt x="912" y="87996"/>
                  </a:cubicBezTo>
                  <a:cubicBezTo>
                    <a:pt x="912" y="88118"/>
                    <a:pt x="851" y="91522"/>
                    <a:pt x="791" y="95078"/>
                  </a:cubicBezTo>
                  <a:cubicBezTo>
                    <a:pt x="699" y="101856"/>
                    <a:pt x="639" y="106659"/>
                    <a:pt x="639" y="106781"/>
                  </a:cubicBezTo>
                  <a:cubicBezTo>
                    <a:pt x="639" y="106811"/>
                    <a:pt x="699" y="107480"/>
                    <a:pt x="699" y="108300"/>
                  </a:cubicBezTo>
                  <a:cubicBezTo>
                    <a:pt x="791" y="114106"/>
                    <a:pt x="791" y="115139"/>
                    <a:pt x="882" y="115322"/>
                  </a:cubicBezTo>
                  <a:cubicBezTo>
                    <a:pt x="912" y="115474"/>
                    <a:pt x="943" y="117693"/>
                    <a:pt x="1003" y="119638"/>
                  </a:cubicBezTo>
                  <a:cubicBezTo>
                    <a:pt x="1064" y="123012"/>
                    <a:pt x="1095" y="123620"/>
                    <a:pt x="1155" y="123772"/>
                  </a:cubicBezTo>
                  <a:cubicBezTo>
                    <a:pt x="1216" y="124045"/>
                    <a:pt x="1247" y="129091"/>
                    <a:pt x="1307" y="131796"/>
                  </a:cubicBezTo>
                  <a:cubicBezTo>
                    <a:pt x="1338" y="133650"/>
                    <a:pt x="1338" y="134137"/>
                    <a:pt x="1338" y="134167"/>
                  </a:cubicBezTo>
                  <a:lnTo>
                    <a:pt x="1338" y="137115"/>
                  </a:lnTo>
                  <a:lnTo>
                    <a:pt x="1338" y="140854"/>
                  </a:lnTo>
                  <a:cubicBezTo>
                    <a:pt x="1368" y="140945"/>
                    <a:pt x="1368" y="142465"/>
                    <a:pt x="1399" y="144228"/>
                  </a:cubicBezTo>
                  <a:cubicBezTo>
                    <a:pt x="1551" y="153012"/>
                    <a:pt x="1642" y="153985"/>
                    <a:pt x="1703" y="154046"/>
                  </a:cubicBezTo>
                  <a:lnTo>
                    <a:pt x="1794" y="154076"/>
                  </a:lnTo>
                  <a:lnTo>
                    <a:pt x="1824" y="154076"/>
                  </a:lnTo>
                  <a:lnTo>
                    <a:pt x="1915" y="154046"/>
                  </a:lnTo>
                  <a:cubicBezTo>
                    <a:pt x="1794" y="153742"/>
                    <a:pt x="1703" y="147845"/>
                    <a:pt x="1642" y="144319"/>
                  </a:cubicBezTo>
                  <a:cubicBezTo>
                    <a:pt x="1611" y="141614"/>
                    <a:pt x="1551" y="140945"/>
                    <a:pt x="1551" y="140884"/>
                  </a:cubicBezTo>
                  <a:lnTo>
                    <a:pt x="1551" y="137176"/>
                  </a:lnTo>
                  <a:lnTo>
                    <a:pt x="1551" y="134197"/>
                  </a:lnTo>
                  <a:cubicBezTo>
                    <a:pt x="1551" y="134137"/>
                    <a:pt x="1520" y="133103"/>
                    <a:pt x="1520" y="131827"/>
                  </a:cubicBezTo>
                  <a:cubicBezTo>
                    <a:pt x="1399" y="124988"/>
                    <a:pt x="1399" y="123924"/>
                    <a:pt x="1338" y="123711"/>
                  </a:cubicBezTo>
                  <a:cubicBezTo>
                    <a:pt x="1307" y="123559"/>
                    <a:pt x="1247" y="121492"/>
                    <a:pt x="1216" y="119668"/>
                  </a:cubicBezTo>
                  <a:cubicBezTo>
                    <a:pt x="1155" y="116173"/>
                    <a:pt x="1095" y="115474"/>
                    <a:pt x="1064" y="115322"/>
                  </a:cubicBezTo>
                  <a:cubicBezTo>
                    <a:pt x="1003" y="115109"/>
                    <a:pt x="943" y="110550"/>
                    <a:pt x="912" y="108331"/>
                  </a:cubicBezTo>
                  <a:cubicBezTo>
                    <a:pt x="882" y="107145"/>
                    <a:pt x="882" y="106841"/>
                    <a:pt x="882" y="106811"/>
                  </a:cubicBezTo>
                  <a:cubicBezTo>
                    <a:pt x="851" y="106629"/>
                    <a:pt x="943" y="100246"/>
                    <a:pt x="1034" y="95109"/>
                  </a:cubicBezTo>
                  <a:cubicBezTo>
                    <a:pt x="1095" y="90792"/>
                    <a:pt x="1155" y="88118"/>
                    <a:pt x="1155" y="88057"/>
                  </a:cubicBezTo>
                  <a:cubicBezTo>
                    <a:pt x="1155" y="87966"/>
                    <a:pt x="1064" y="85352"/>
                    <a:pt x="1003" y="81704"/>
                  </a:cubicBezTo>
                  <a:cubicBezTo>
                    <a:pt x="639" y="64713"/>
                    <a:pt x="396" y="54166"/>
                    <a:pt x="304" y="53923"/>
                  </a:cubicBezTo>
                  <a:cubicBezTo>
                    <a:pt x="274" y="53619"/>
                    <a:pt x="335" y="41309"/>
                    <a:pt x="396" y="41005"/>
                  </a:cubicBezTo>
                  <a:cubicBezTo>
                    <a:pt x="426" y="40822"/>
                    <a:pt x="456" y="28725"/>
                    <a:pt x="456" y="28634"/>
                  </a:cubicBezTo>
                  <a:cubicBezTo>
                    <a:pt x="456" y="28512"/>
                    <a:pt x="426" y="16050"/>
                    <a:pt x="487" y="15655"/>
                  </a:cubicBezTo>
                  <a:cubicBezTo>
                    <a:pt x="548" y="15472"/>
                    <a:pt x="578" y="14560"/>
                    <a:pt x="699" y="9272"/>
                  </a:cubicBezTo>
                  <a:cubicBezTo>
                    <a:pt x="760" y="5320"/>
                    <a:pt x="882" y="426"/>
                    <a:pt x="943" y="153"/>
                  </a:cubicBezTo>
                  <a:lnTo>
                    <a:pt x="882" y="122"/>
                  </a:lnTo>
                  <a:lnTo>
                    <a:pt x="882" y="21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8423583" y="656560"/>
              <a:ext cx="119598" cy="5273027"/>
            </a:xfrm>
            <a:custGeom>
              <a:avLst/>
              <a:gdLst/>
              <a:ahLst/>
              <a:cxnLst/>
              <a:rect l="l" t="t" r="r" b="b"/>
              <a:pathLst>
                <a:path w="3496" h="154137" extrusionOk="0">
                  <a:moveTo>
                    <a:pt x="1551" y="152"/>
                  </a:moveTo>
                  <a:cubicBezTo>
                    <a:pt x="1547" y="158"/>
                    <a:pt x="1543" y="166"/>
                    <a:pt x="1539" y="177"/>
                  </a:cubicBezTo>
                  <a:lnTo>
                    <a:pt x="1539" y="177"/>
                  </a:lnTo>
                  <a:cubicBezTo>
                    <a:pt x="1551" y="168"/>
                    <a:pt x="1551" y="152"/>
                    <a:pt x="1551" y="152"/>
                  </a:cubicBezTo>
                  <a:close/>
                  <a:moveTo>
                    <a:pt x="1459" y="0"/>
                  </a:moveTo>
                  <a:cubicBezTo>
                    <a:pt x="1277" y="30"/>
                    <a:pt x="1155" y="730"/>
                    <a:pt x="821" y="9210"/>
                  </a:cubicBezTo>
                  <a:cubicBezTo>
                    <a:pt x="669" y="12158"/>
                    <a:pt x="547" y="15198"/>
                    <a:pt x="487" y="15380"/>
                  </a:cubicBezTo>
                  <a:cubicBezTo>
                    <a:pt x="244" y="15684"/>
                    <a:pt x="365" y="28420"/>
                    <a:pt x="365" y="28542"/>
                  </a:cubicBezTo>
                  <a:cubicBezTo>
                    <a:pt x="365" y="28663"/>
                    <a:pt x="304" y="40578"/>
                    <a:pt x="213" y="40973"/>
                  </a:cubicBezTo>
                  <a:cubicBezTo>
                    <a:pt x="92" y="41277"/>
                    <a:pt x="0" y="53800"/>
                    <a:pt x="92" y="54074"/>
                  </a:cubicBezTo>
                  <a:cubicBezTo>
                    <a:pt x="304" y="54651"/>
                    <a:pt x="1216" y="75108"/>
                    <a:pt x="1581" y="83861"/>
                  </a:cubicBezTo>
                  <a:cubicBezTo>
                    <a:pt x="1703" y="86293"/>
                    <a:pt x="1763" y="87874"/>
                    <a:pt x="1763" y="88086"/>
                  </a:cubicBezTo>
                  <a:cubicBezTo>
                    <a:pt x="1824" y="88269"/>
                    <a:pt x="1703" y="91764"/>
                    <a:pt x="1581" y="95473"/>
                  </a:cubicBezTo>
                  <a:cubicBezTo>
                    <a:pt x="1429" y="100731"/>
                    <a:pt x="1247" y="106689"/>
                    <a:pt x="1277" y="106962"/>
                  </a:cubicBezTo>
                  <a:cubicBezTo>
                    <a:pt x="1277" y="106993"/>
                    <a:pt x="1277" y="107600"/>
                    <a:pt x="1338" y="108360"/>
                  </a:cubicBezTo>
                  <a:cubicBezTo>
                    <a:pt x="1459" y="114713"/>
                    <a:pt x="1581" y="115442"/>
                    <a:pt x="1672" y="115534"/>
                  </a:cubicBezTo>
                  <a:cubicBezTo>
                    <a:pt x="1733" y="115807"/>
                    <a:pt x="1855" y="117965"/>
                    <a:pt x="1946" y="119759"/>
                  </a:cubicBezTo>
                  <a:cubicBezTo>
                    <a:pt x="2098" y="123285"/>
                    <a:pt x="2128" y="123740"/>
                    <a:pt x="2189" y="123862"/>
                  </a:cubicBezTo>
                  <a:cubicBezTo>
                    <a:pt x="2310" y="124257"/>
                    <a:pt x="2432" y="129212"/>
                    <a:pt x="2493" y="131917"/>
                  </a:cubicBezTo>
                  <a:cubicBezTo>
                    <a:pt x="2554" y="133437"/>
                    <a:pt x="2584" y="134197"/>
                    <a:pt x="2584" y="134288"/>
                  </a:cubicBezTo>
                  <a:cubicBezTo>
                    <a:pt x="2614" y="134349"/>
                    <a:pt x="2614" y="135808"/>
                    <a:pt x="2614" y="137206"/>
                  </a:cubicBezTo>
                  <a:cubicBezTo>
                    <a:pt x="2614" y="139941"/>
                    <a:pt x="2614" y="140914"/>
                    <a:pt x="2645" y="141005"/>
                  </a:cubicBezTo>
                  <a:cubicBezTo>
                    <a:pt x="2645" y="141127"/>
                    <a:pt x="2706" y="142555"/>
                    <a:pt x="2766" y="144257"/>
                  </a:cubicBezTo>
                  <a:cubicBezTo>
                    <a:pt x="3040" y="151644"/>
                    <a:pt x="3162" y="153954"/>
                    <a:pt x="3344" y="154106"/>
                  </a:cubicBezTo>
                  <a:lnTo>
                    <a:pt x="3405" y="154136"/>
                  </a:lnTo>
                  <a:lnTo>
                    <a:pt x="3405" y="153832"/>
                  </a:lnTo>
                  <a:cubicBezTo>
                    <a:pt x="3435" y="153832"/>
                    <a:pt x="3496" y="153893"/>
                    <a:pt x="3496" y="153893"/>
                  </a:cubicBezTo>
                  <a:cubicBezTo>
                    <a:pt x="3283" y="153589"/>
                    <a:pt x="3101" y="147692"/>
                    <a:pt x="2979" y="144197"/>
                  </a:cubicBezTo>
                  <a:cubicBezTo>
                    <a:pt x="2918" y="142039"/>
                    <a:pt x="2888" y="140975"/>
                    <a:pt x="2858" y="140884"/>
                  </a:cubicBezTo>
                  <a:cubicBezTo>
                    <a:pt x="2797" y="140762"/>
                    <a:pt x="2797" y="138756"/>
                    <a:pt x="2797" y="137115"/>
                  </a:cubicBezTo>
                  <a:cubicBezTo>
                    <a:pt x="2766" y="135108"/>
                    <a:pt x="2766" y="134227"/>
                    <a:pt x="2766" y="134166"/>
                  </a:cubicBezTo>
                  <a:cubicBezTo>
                    <a:pt x="2736" y="134075"/>
                    <a:pt x="2736" y="133011"/>
                    <a:pt x="2675" y="131795"/>
                  </a:cubicBezTo>
                  <a:cubicBezTo>
                    <a:pt x="2523" y="125078"/>
                    <a:pt x="2462" y="123862"/>
                    <a:pt x="2341" y="123680"/>
                  </a:cubicBezTo>
                  <a:cubicBezTo>
                    <a:pt x="2280" y="123497"/>
                    <a:pt x="2189" y="121430"/>
                    <a:pt x="2128" y="119637"/>
                  </a:cubicBezTo>
                  <a:cubicBezTo>
                    <a:pt x="1976" y="115990"/>
                    <a:pt x="1885" y="115442"/>
                    <a:pt x="1824" y="115321"/>
                  </a:cubicBezTo>
                  <a:cubicBezTo>
                    <a:pt x="1703" y="115017"/>
                    <a:pt x="1551" y="110306"/>
                    <a:pt x="1520" y="108300"/>
                  </a:cubicBezTo>
                  <a:cubicBezTo>
                    <a:pt x="1459" y="107327"/>
                    <a:pt x="1459" y="106871"/>
                    <a:pt x="1459" y="106841"/>
                  </a:cubicBezTo>
                  <a:cubicBezTo>
                    <a:pt x="1429" y="106567"/>
                    <a:pt x="1611" y="100397"/>
                    <a:pt x="1763" y="95412"/>
                  </a:cubicBezTo>
                  <a:cubicBezTo>
                    <a:pt x="1885" y="91521"/>
                    <a:pt x="1976" y="88178"/>
                    <a:pt x="1976" y="87995"/>
                  </a:cubicBezTo>
                  <a:cubicBezTo>
                    <a:pt x="1976" y="87843"/>
                    <a:pt x="1885" y="86263"/>
                    <a:pt x="1763" y="83831"/>
                  </a:cubicBezTo>
                  <a:cubicBezTo>
                    <a:pt x="1155" y="69393"/>
                    <a:pt x="487" y="54530"/>
                    <a:pt x="304" y="53983"/>
                  </a:cubicBezTo>
                  <a:cubicBezTo>
                    <a:pt x="183" y="53618"/>
                    <a:pt x="304" y="41460"/>
                    <a:pt x="396" y="41004"/>
                  </a:cubicBezTo>
                  <a:cubicBezTo>
                    <a:pt x="517" y="40730"/>
                    <a:pt x="547" y="28663"/>
                    <a:pt x="547" y="28542"/>
                  </a:cubicBezTo>
                  <a:cubicBezTo>
                    <a:pt x="517" y="27812"/>
                    <a:pt x="487" y="15927"/>
                    <a:pt x="639" y="15502"/>
                  </a:cubicBezTo>
                  <a:cubicBezTo>
                    <a:pt x="760" y="15380"/>
                    <a:pt x="821" y="13982"/>
                    <a:pt x="1003" y="9210"/>
                  </a:cubicBezTo>
                  <a:cubicBezTo>
                    <a:pt x="1152" y="5577"/>
                    <a:pt x="1360" y="661"/>
                    <a:pt x="1539" y="177"/>
                  </a:cubicBezTo>
                  <a:lnTo>
                    <a:pt x="1539" y="177"/>
                  </a:lnTo>
                  <a:cubicBezTo>
                    <a:pt x="1535" y="180"/>
                    <a:pt x="1529" y="182"/>
                    <a:pt x="1520" y="182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8327898" y="665900"/>
              <a:ext cx="173718" cy="5274053"/>
            </a:xfrm>
            <a:custGeom>
              <a:avLst/>
              <a:gdLst/>
              <a:ahLst/>
              <a:cxnLst/>
              <a:rect l="l" t="t" r="r" b="b"/>
              <a:pathLst>
                <a:path w="5078" h="154167" extrusionOk="0">
                  <a:moveTo>
                    <a:pt x="5068" y="153971"/>
                  </a:moveTo>
                  <a:cubicBezTo>
                    <a:pt x="5068" y="153971"/>
                    <a:pt x="5068" y="153971"/>
                    <a:pt x="5068" y="153971"/>
                  </a:cubicBezTo>
                  <a:lnTo>
                    <a:pt x="5068" y="153971"/>
                  </a:lnTo>
                  <a:cubicBezTo>
                    <a:pt x="5071" y="153976"/>
                    <a:pt x="5074" y="153981"/>
                    <a:pt x="5077" y="153985"/>
                  </a:cubicBezTo>
                  <a:cubicBezTo>
                    <a:pt x="5077" y="153985"/>
                    <a:pt x="5077" y="153971"/>
                    <a:pt x="5068" y="153971"/>
                  </a:cubicBezTo>
                  <a:close/>
                  <a:moveTo>
                    <a:pt x="2189" y="1"/>
                  </a:moveTo>
                  <a:cubicBezTo>
                    <a:pt x="1886" y="31"/>
                    <a:pt x="1734" y="1733"/>
                    <a:pt x="1217" y="9119"/>
                  </a:cubicBezTo>
                  <a:cubicBezTo>
                    <a:pt x="1034" y="12007"/>
                    <a:pt x="852" y="15016"/>
                    <a:pt x="730" y="15229"/>
                  </a:cubicBezTo>
                  <a:cubicBezTo>
                    <a:pt x="427" y="15685"/>
                    <a:pt x="578" y="28390"/>
                    <a:pt x="578" y="28481"/>
                  </a:cubicBezTo>
                  <a:cubicBezTo>
                    <a:pt x="578" y="29241"/>
                    <a:pt x="457" y="40609"/>
                    <a:pt x="366" y="41004"/>
                  </a:cubicBezTo>
                  <a:cubicBezTo>
                    <a:pt x="214" y="41460"/>
                    <a:pt x="1" y="53831"/>
                    <a:pt x="153" y="54226"/>
                  </a:cubicBezTo>
                  <a:cubicBezTo>
                    <a:pt x="457" y="55077"/>
                    <a:pt x="1886" y="75898"/>
                    <a:pt x="2676" y="88057"/>
                  </a:cubicBezTo>
                  <a:cubicBezTo>
                    <a:pt x="2706" y="88361"/>
                    <a:pt x="2554" y="91947"/>
                    <a:pt x="2372" y="95747"/>
                  </a:cubicBezTo>
                  <a:cubicBezTo>
                    <a:pt x="2129" y="100884"/>
                    <a:pt x="1886" y="106659"/>
                    <a:pt x="1916" y="107054"/>
                  </a:cubicBezTo>
                  <a:cubicBezTo>
                    <a:pt x="1946" y="107145"/>
                    <a:pt x="1946" y="107662"/>
                    <a:pt x="1977" y="108391"/>
                  </a:cubicBezTo>
                  <a:cubicBezTo>
                    <a:pt x="2250" y="114166"/>
                    <a:pt x="2372" y="115473"/>
                    <a:pt x="2524" y="115656"/>
                  </a:cubicBezTo>
                  <a:cubicBezTo>
                    <a:pt x="2645" y="115838"/>
                    <a:pt x="2797" y="117996"/>
                    <a:pt x="2889" y="119790"/>
                  </a:cubicBezTo>
                  <a:cubicBezTo>
                    <a:pt x="3132" y="123103"/>
                    <a:pt x="3223" y="123771"/>
                    <a:pt x="3314" y="123863"/>
                  </a:cubicBezTo>
                  <a:cubicBezTo>
                    <a:pt x="3496" y="124167"/>
                    <a:pt x="3709" y="129212"/>
                    <a:pt x="3770" y="131948"/>
                  </a:cubicBezTo>
                  <a:cubicBezTo>
                    <a:pt x="3861" y="133437"/>
                    <a:pt x="3892" y="134197"/>
                    <a:pt x="3892" y="134319"/>
                  </a:cubicBezTo>
                  <a:cubicBezTo>
                    <a:pt x="3922" y="134410"/>
                    <a:pt x="3922" y="135869"/>
                    <a:pt x="3922" y="137267"/>
                  </a:cubicBezTo>
                  <a:cubicBezTo>
                    <a:pt x="3922" y="139577"/>
                    <a:pt x="3922" y="141006"/>
                    <a:pt x="3983" y="141097"/>
                  </a:cubicBezTo>
                  <a:cubicBezTo>
                    <a:pt x="4013" y="141218"/>
                    <a:pt x="4074" y="142677"/>
                    <a:pt x="4165" y="144288"/>
                  </a:cubicBezTo>
                  <a:cubicBezTo>
                    <a:pt x="4500" y="150489"/>
                    <a:pt x="4743" y="153924"/>
                    <a:pt x="4986" y="154137"/>
                  </a:cubicBezTo>
                  <a:cubicBezTo>
                    <a:pt x="4986" y="154167"/>
                    <a:pt x="5047" y="154167"/>
                    <a:pt x="5077" y="154167"/>
                  </a:cubicBezTo>
                  <a:lnTo>
                    <a:pt x="5047" y="153985"/>
                  </a:lnTo>
                  <a:cubicBezTo>
                    <a:pt x="5057" y="153975"/>
                    <a:pt x="5063" y="153971"/>
                    <a:pt x="5068" y="153971"/>
                  </a:cubicBezTo>
                  <a:lnTo>
                    <a:pt x="5068" y="153971"/>
                  </a:lnTo>
                  <a:cubicBezTo>
                    <a:pt x="4796" y="153513"/>
                    <a:pt x="4467" y="147534"/>
                    <a:pt x="4317" y="144288"/>
                  </a:cubicBezTo>
                  <a:cubicBezTo>
                    <a:pt x="4196" y="142282"/>
                    <a:pt x="4165" y="141218"/>
                    <a:pt x="4135" y="141067"/>
                  </a:cubicBezTo>
                  <a:cubicBezTo>
                    <a:pt x="4074" y="140915"/>
                    <a:pt x="4074" y="138908"/>
                    <a:pt x="4074" y="137267"/>
                  </a:cubicBezTo>
                  <a:cubicBezTo>
                    <a:pt x="4074" y="135474"/>
                    <a:pt x="4044" y="134379"/>
                    <a:pt x="4044" y="134258"/>
                  </a:cubicBezTo>
                  <a:cubicBezTo>
                    <a:pt x="4044" y="134167"/>
                    <a:pt x="4013" y="133133"/>
                    <a:pt x="3983" y="131948"/>
                  </a:cubicBezTo>
                  <a:cubicBezTo>
                    <a:pt x="3770" y="125990"/>
                    <a:pt x="3679" y="123984"/>
                    <a:pt x="3466" y="123741"/>
                  </a:cubicBezTo>
                  <a:cubicBezTo>
                    <a:pt x="3405" y="123559"/>
                    <a:pt x="3253" y="121461"/>
                    <a:pt x="3132" y="119790"/>
                  </a:cubicBezTo>
                  <a:cubicBezTo>
                    <a:pt x="2919" y="116416"/>
                    <a:pt x="2828" y="115656"/>
                    <a:pt x="2676" y="115504"/>
                  </a:cubicBezTo>
                  <a:cubicBezTo>
                    <a:pt x="2493" y="115169"/>
                    <a:pt x="2311" y="110397"/>
                    <a:pt x="2220" y="108391"/>
                  </a:cubicBezTo>
                  <a:cubicBezTo>
                    <a:pt x="2189" y="107510"/>
                    <a:pt x="2129" y="107084"/>
                    <a:pt x="2129" y="107023"/>
                  </a:cubicBezTo>
                  <a:cubicBezTo>
                    <a:pt x="2098" y="106598"/>
                    <a:pt x="2372" y="100610"/>
                    <a:pt x="2615" y="95747"/>
                  </a:cubicBezTo>
                  <a:cubicBezTo>
                    <a:pt x="2737" y="91795"/>
                    <a:pt x="2889" y="88361"/>
                    <a:pt x="2889" y="88057"/>
                  </a:cubicBezTo>
                  <a:cubicBezTo>
                    <a:pt x="2706" y="84713"/>
                    <a:pt x="822" y="55290"/>
                    <a:pt x="396" y="54166"/>
                  </a:cubicBezTo>
                  <a:cubicBezTo>
                    <a:pt x="275" y="53770"/>
                    <a:pt x="427" y="41521"/>
                    <a:pt x="578" y="41065"/>
                  </a:cubicBezTo>
                  <a:cubicBezTo>
                    <a:pt x="730" y="40609"/>
                    <a:pt x="822" y="28603"/>
                    <a:pt x="822" y="28481"/>
                  </a:cubicBezTo>
                  <a:cubicBezTo>
                    <a:pt x="761" y="27934"/>
                    <a:pt x="670" y="15837"/>
                    <a:pt x="913" y="15350"/>
                  </a:cubicBezTo>
                  <a:cubicBezTo>
                    <a:pt x="1034" y="15198"/>
                    <a:pt x="1186" y="13344"/>
                    <a:pt x="1460" y="9150"/>
                  </a:cubicBezTo>
                  <a:cubicBezTo>
                    <a:pt x="1673" y="5502"/>
                    <a:pt x="1977" y="487"/>
                    <a:pt x="2250" y="183"/>
                  </a:cubicBezTo>
                  <a:lnTo>
                    <a:pt x="2220" y="183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8236420" y="677326"/>
              <a:ext cx="229823" cy="5272000"/>
            </a:xfrm>
            <a:custGeom>
              <a:avLst/>
              <a:gdLst/>
              <a:ahLst/>
              <a:cxnLst/>
              <a:rect l="l" t="t" r="r" b="b"/>
              <a:pathLst>
                <a:path w="6718" h="154107" extrusionOk="0">
                  <a:moveTo>
                    <a:pt x="2888" y="1"/>
                  </a:moveTo>
                  <a:cubicBezTo>
                    <a:pt x="2493" y="62"/>
                    <a:pt x="2189" y="2433"/>
                    <a:pt x="1642" y="9089"/>
                  </a:cubicBezTo>
                  <a:cubicBezTo>
                    <a:pt x="1368" y="11916"/>
                    <a:pt x="1094" y="14864"/>
                    <a:pt x="942" y="15077"/>
                  </a:cubicBezTo>
                  <a:cubicBezTo>
                    <a:pt x="517" y="15655"/>
                    <a:pt x="730" y="28330"/>
                    <a:pt x="730" y="28451"/>
                  </a:cubicBezTo>
                  <a:cubicBezTo>
                    <a:pt x="730" y="29211"/>
                    <a:pt x="578" y="40609"/>
                    <a:pt x="426" y="41065"/>
                  </a:cubicBezTo>
                  <a:cubicBezTo>
                    <a:pt x="213" y="41704"/>
                    <a:pt x="0" y="53923"/>
                    <a:pt x="183" y="54409"/>
                  </a:cubicBezTo>
                  <a:cubicBezTo>
                    <a:pt x="730" y="55838"/>
                    <a:pt x="3404" y="86324"/>
                    <a:pt x="3526" y="88118"/>
                  </a:cubicBezTo>
                  <a:cubicBezTo>
                    <a:pt x="3556" y="88483"/>
                    <a:pt x="3344" y="92130"/>
                    <a:pt x="3101" y="95960"/>
                  </a:cubicBezTo>
                  <a:cubicBezTo>
                    <a:pt x="2797" y="100945"/>
                    <a:pt x="2462" y="106598"/>
                    <a:pt x="2553" y="107145"/>
                  </a:cubicBezTo>
                  <a:cubicBezTo>
                    <a:pt x="2553" y="107267"/>
                    <a:pt x="2584" y="107723"/>
                    <a:pt x="2614" y="108392"/>
                  </a:cubicBezTo>
                  <a:cubicBezTo>
                    <a:pt x="2918" y="114440"/>
                    <a:pt x="3101" y="115656"/>
                    <a:pt x="3313" y="115717"/>
                  </a:cubicBezTo>
                  <a:cubicBezTo>
                    <a:pt x="3465" y="115930"/>
                    <a:pt x="3648" y="118088"/>
                    <a:pt x="3800" y="119820"/>
                  </a:cubicBezTo>
                  <a:cubicBezTo>
                    <a:pt x="4073" y="122830"/>
                    <a:pt x="4164" y="123741"/>
                    <a:pt x="4316" y="123863"/>
                  </a:cubicBezTo>
                  <a:cubicBezTo>
                    <a:pt x="4590" y="124167"/>
                    <a:pt x="4833" y="129486"/>
                    <a:pt x="4924" y="132039"/>
                  </a:cubicBezTo>
                  <a:cubicBezTo>
                    <a:pt x="4985" y="133438"/>
                    <a:pt x="5015" y="134197"/>
                    <a:pt x="5046" y="134319"/>
                  </a:cubicBezTo>
                  <a:cubicBezTo>
                    <a:pt x="5076" y="134441"/>
                    <a:pt x="5076" y="135869"/>
                    <a:pt x="5076" y="137267"/>
                  </a:cubicBezTo>
                  <a:cubicBezTo>
                    <a:pt x="5137" y="139517"/>
                    <a:pt x="5137" y="141006"/>
                    <a:pt x="5167" y="141158"/>
                  </a:cubicBezTo>
                  <a:cubicBezTo>
                    <a:pt x="5198" y="141310"/>
                    <a:pt x="5289" y="142587"/>
                    <a:pt x="5380" y="144228"/>
                  </a:cubicBezTo>
                  <a:cubicBezTo>
                    <a:pt x="5775" y="149395"/>
                    <a:pt x="6110" y="153742"/>
                    <a:pt x="6505" y="154076"/>
                  </a:cubicBezTo>
                  <a:cubicBezTo>
                    <a:pt x="6535" y="154107"/>
                    <a:pt x="6566" y="154107"/>
                    <a:pt x="6596" y="154107"/>
                  </a:cubicBezTo>
                  <a:lnTo>
                    <a:pt x="6687" y="154015"/>
                  </a:lnTo>
                  <a:lnTo>
                    <a:pt x="6718" y="154015"/>
                  </a:lnTo>
                  <a:cubicBezTo>
                    <a:pt x="6353" y="153711"/>
                    <a:pt x="5927" y="147602"/>
                    <a:pt x="5684" y="144289"/>
                  </a:cubicBezTo>
                  <a:cubicBezTo>
                    <a:pt x="5532" y="142435"/>
                    <a:pt x="5471" y="141371"/>
                    <a:pt x="5441" y="141188"/>
                  </a:cubicBezTo>
                  <a:cubicBezTo>
                    <a:pt x="5380" y="141036"/>
                    <a:pt x="5350" y="138970"/>
                    <a:pt x="5350" y="137359"/>
                  </a:cubicBezTo>
                  <a:cubicBezTo>
                    <a:pt x="5350" y="135565"/>
                    <a:pt x="5350" y="134501"/>
                    <a:pt x="5319" y="134349"/>
                  </a:cubicBezTo>
                  <a:cubicBezTo>
                    <a:pt x="5319" y="134197"/>
                    <a:pt x="5228" y="133255"/>
                    <a:pt x="5198" y="132070"/>
                  </a:cubicBezTo>
                  <a:cubicBezTo>
                    <a:pt x="4924" y="125899"/>
                    <a:pt x="4742" y="123893"/>
                    <a:pt x="4529" y="123741"/>
                  </a:cubicBezTo>
                  <a:cubicBezTo>
                    <a:pt x="4377" y="123559"/>
                    <a:pt x="4164" y="121492"/>
                    <a:pt x="4012" y="119820"/>
                  </a:cubicBezTo>
                  <a:cubicBezTo>
                    <a:pt x="3769" y="116629"/>
                    <a:pt x="3648" y="115687"/>
                    <a:pt x="3465" y="115626"/>
                  </a:cubicBezTo>
                  <a:cubicBezTo>
                    <a:pt x="3222" y="115322"/>
                    <a:pt x="2949" y="110307"/>
                    <a:pt x="2857" y="108392"/>
                  </a:cubicBezTo>
                  <a:cubicBezTo>
                    <a:pt x="2797" y="107662"/>
                    <a:pt x="2766" y="107206"/>
                    <a:pt x="2766" y="107145"/>
                  </a:cubicBezTo>
                  <a:cubicBezTo>
                    <a:pt x="2705" y="106598"/>
                    <a:pt x="3040" y="100945"/>
                    <a:pt x="3344" y="95960"/>
                  </a:cubicBezTo>
                  <a:cubicBezTo>
                    <a:pt x="3556" y="91948"/>
                    <a:pt x="3800" y="88452"/>
                    <a:pt x="3769" y="88057"/>
                  </a:cubicBezTo>
                  <a:cubicBezTo>
                    <a:pt x="3648" y="86294"/>
                    <a:pt x="942" y="55777"/>
                    <a:pt x="426" y="54287"/>
                  </a:cubicBezTo>
                  <a:cubicBezTo>
                    <a:pt x="213" y="53801"/>
                    <a:pt x="456" y="41704"/>
                    <a:pt x="638" y="41096"/>
                  </a:cubicBezTo>
                  <a:cubicBezTo>
                    <a:pt x="821" y="40488"/>
                    <a:pt x="942" y="28542"/>
                    <a:pt x="942" y="28421"/>
                  </a:cubicBezTo>
                  <a:cubicBezTo>
                    <a:pt x="912" y="27327"/>
                    <a:pt x="790" y="15685"/>
                    <a:pt x="1125" y="15199"/>
                  </a:cubicBezTo>
                  <a:cubicBezTo>
                    <a:pt x="1277" y="14925"/>
                    <a:pt x="1520" y="12676"/>
                    <a:pt x="1824" y="9089"/>
                  </a:cubicBezTo>
                  <a:cubicBezTo>
                    <a:pt x="2158" y="5442"/>
                    <a:pt x="2584" y="457"/>
                    <a:pt x="2918" y="183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8141795" y="686699"/>
              <a:ext cx="285961" cy="5273027"/>
            </a:xfrm>
            <a:custGeom>
              <a:avLst/>
              <a:gdLst/>
              <a:ahLst/>
              <a:cxnLst/>
              <a:rect l="l" t="t" r="r" b="b"/>
              <a:pathLst>
                <a:path w="8359" h="154137" extrusionOk="0">
                  <a:moveTo>
                    <a:pt x="3587" y="1"/>
                  </a:moveTo>
                  <a:cubicBezTo>
                    <a:pt x="3100" y="31"/>
                    <a:pt x="2736" y="2706"/>
                    <a:pt x="2037" y="8998"/>
                  </a:cubicBezTo>
                  <a:cubicBezTo>
                    <a:pt x="1733" y="11764"/>
                    <a:pt x="1398" y="14651"/>
                    <a:pt x="1216" y="14925"/>
                  </a:cubicBezTo>
                  <a:cubicBezTo>
                    <a:pt x="699" y="15624"/>
                    <a:pt x="942" y="28268"/>
                    <a:pt x="942" y="28390"/>
                  </a:cubicBezTo>
                  <a:cubicBezTo>
                    <a:pt x="973" y="29150"/>
                    <a:pt x="790" y="40487"/>
                    <a:pt x="578" y="41095"/>
                  </a:cubicBezTo>
                  <a:cubicBezTo>
                    <a:pt x="395" y="41642"/>
                    <a:pt x="0" y="53649"/>
                    <a:pt x="274" y="54530"/>
                  </a:cubicBezTo>
                  <a:cubicBezTo>
                    <a:pt x="973" y="56384"/>
                    <a:pt x="4347" y="86385"/>
                    <a:pt x="4468" y="88117"/>
                  </a:cubicBezTo>
                  <a:cubicBezTo>
                    <a:pt x="4468" y="88604"/>
                    <a:pt x="4195" y="92251"/>
                    <a:pt x="3891" y="96172"/>
                  </a:cubicBezTo>
                  <a:cubicBezTo>
                    <a:pt x="3526" y="101279"/>
                    <a:pt x="3100" y="106598"/>
                    <a:pt x="3192" y="107236"/>
                  </a:cubicBezTo>
                  <a:cubicBezTo>
                    <a:pt x="3192" y="107358"/>
                    <a:pt x="3222" y="107783"/>
                    <a:pt x="3252" y="108391"/>
                  </a:cubicBezTo>
                  <a:cubicBezTo>
                    <a:pt x="3587" y="113710"/>
                    <a:pt x="3860" y="115717"/>
                    <a:pt x="4134" y="115838"/>
                  </a:cubicBezTo>
                  <a:cubicBezTo>
                    <a:pt x="4316" y="115990"/>
                    <a:pt x="4590" y="118239"/>
                    <a:pt x="4772" y="119881"/>
                  </a:cubicBezTo>
                  <a:cubicBezTo>
                    <a:pt x="5076" y="122525"/>
                    <a:pt x="5228" y="123741"/>
                    <a:pt x="5471" y="123863"/>
                  </a:cubicBezTo>
                  <a:cubicBezTo>
                    <a:pt x="5775" y="124166"/>
                    <a:pt x="6079" y="129516"/>
                    <a:pt x="6231" y="132100"/>
                  </a:cubicBezTo>
                  <a:cubicBezTo>
                    <a:pt x="6292" y="133316"/>
                    <a:pt x="6322" y="134197"/>
                    <a:pt x="6383" y="134349"/>
                  </a:cubicBezTo>
                  <a:cubicBezTo>
                    <a:pt x="6383" y="134501"/>
                    <a:pt x="6414" y="135930"/>
                    <a:pt x="6414" y="137358"/>
                  </a:cubicBezTo>
                  <a:cubicBezTo>
                    <a:pt x="6414" y="139577"/>
                    <a:pt x="6444" y="141066"/>
                    <a:pt x="6474" y="141249"/>
                  </a:cubicBezTo>
                  <a:cubicBezTo>
                    <a:pt x="6566" y="141462"/>
                    <a:pt x="6626" y="142677"/>
                    <a:pt x="6778" y="144228"/>
                  </a:cubicBezTo>
                  <a:cubicBezTo>
                    <a:pt x="7417" y="151705"/>
                    <a:pt x="7812" y="154137"/>
                    <a:pt x="8268" y="154137"/>
                  </a:cubicBezTo>
                  <a:lnTo>
                    <a:pt x="8359" y="153985"/>
                  </a:lnTo>
                  <a:cubicBezTo>
                    <a:pt x="7903" y="153772"/>
                    <a:pt x="7326" y="147298"/>
                    <a:pt x="7052" y="144228"/>
                  </a:cubicBezTo>
                  <a:cubicBezTo>
                    <a:pt x="6900" y="142586"/>
                    <a:pt x="6839" y="141462"/>
                    <a:pt x="6748" y="141218"/>
                  </a:cubicBezTo>
                  <a:cubicBezTo>
                    <a:pt x="6718" y="141036"/>
                    <a:pt x="6687" y="138969"/>
                    <a:pt x="6687" y="137358"/>
                  </a:cubicBezTo>
                  <a:cubicBezTo>
                    <a:pt x="6687" y="135565"/>
                    <a:pt x="6687" y="134471"/>
                    <a:pt x="6626" y="134319"/>
                  </a:cubicBezTo>
                  <a:cubicBezTo>
                    <a:pt x="6596" y="134167"/>
                    <a:pt x="6566" y="133255"/>
                    <a:pt x="6474" y="132100"/>
                  </a:cubicBezTo>
                  <a:cubicBezTo>
                    <a:pt x="6170" y="126811"/>
                    <a:pt x="5958" y="123893"/>
                    <a:pt x="5623" y="123711"/>
                  </a:cubicBezTo>
                  <a:cubicBezTo>
                    <a:pt x="5411" y="123559"/>
                    <a:pt x="5198" y="121492"/>
                    <a:pt x="5015" y="119881"/>
                  </a:cubicBezTo>
                  <a:cubicBezTo>
                    <a:pt x="4651" y="116841"/>
                    <a:pt x="4499" y="115808"/>
                    <a:pt x="4286" y="115686"/>
                  </a:cubicBezTo>
                  <a:cubicBezTo>
                    <a:pt x="3982" y="115413"/>
                    <a:pt x="3587" y="110306"/>
                    <a:pt x="3496" y="108391"/>
                  </a:cubicBezTo>
                  <a:cubicBezTo>
                    <a:pt x="3435" y="107783"/>
                    <a:pt x="3404" y="107358"/>
                    <a:pt x="3404" y="107267"/>
                  </a:cubicBezTo>
                  <a:cubicBezTo>
                    <a:pt x="3344" y="106598"/>
                    <a:pt x="3739" y="101096"/>
                    <a:pt x="4134" y="96203"/>
                  </a:cubicBezTo>
                  <a:cubicBezTo>
                    <a:pt x="4468" y="92130"/>
                    <a:pt x="4742" y="88604"/>
                    <a:pt x="4711" y="88117"/>
                  </a:cubicBezTo>
                  <a:cubicBezTo>
                    <a:pt x="4559" y="86324"/>
                    <a:pt x="1216" y="56445"/>
                    <a:pt x="486" y="54469"/>
                  </a:cubicBezTo>
                  <a:cubicBezTo>
                    <a:pt x="243" y="53862"/>
                    <a:pt x="517" y="41946"/>
                    <a:pt x="790" y="41187"/>
                  </a:cubicBezTo>
                  <a:cubicBezTo>
                    <a:pt x="1003" y="40487"/>
                    <a:pt x="1155" y="29059"/>
                    <a:pt x="1155" y="28390"/>
                  </a:cubicBezTo>
                  <a:cubicBezTo>
                    <a:pt x="1125" y="26597"/>
                    <a:pt x="973" y="15624"/>
                    <a:pt x="1398" y="15046"/>
                  </a:cubicBezTo>
                  <a:cubicBezTo>
                    <a:pt x="1611" y="14742"/>
                    <a:pt x="1885" y="12584"/>
                    <a:pt x="2280" y="9028"/>
                  </a:cubicBezTo>
                  <a:cubicBezTo>
                    <a:pt x="2645" y="5593"/>
                    <a:pt x="3222" y="365"/>
                    <a:pt x="3648" y="183"/>
                  </a:cubicBezTo>
                  <a:lnTo>
                    <a:pt x="3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8046110" y="697099"/>
              <a:ext cx="341108" cy="5273027"/>
            </a:xfrm>
            <a:custGeom>
              <a:avLst/>
              <a:gdLst/>
              <a:ahLst/>
              <a:cxnLst/>
              <a:rect l="l" t="t" r="r" b="b"/>
              <a:pathLst>
                <a:path w="9971" h="154137" extrusionOk="0">
                  <a:moveTo>
                    <a:pt x="4287" y="1"/>
                  </a:moveTo>
                  <a:cubicBezTo>
                    <a:pt x="3679" y="31"/>
                    <a:pt x="3162" y="3557"/>
                    <a:pt x="2432" y="8937"/>
                  </a:cubicBezTo>
                  <a:cubicBezTo>
                    <a:pt x="2068" y="11733"/>
                    <a:pt x="1672" y="14408"/>
                    <a:pt x="1460" y="14742"/>
                  </a:cubicBezTo>
                  <a:cubicBezTo>
                    <a:pt x="882" y="15563"/>
                    <a:pt x="1156" y="28177"/>
                    <a:pt x="1156" y="28299"/>
                  </a:cubicBezTo>
                  <a:cubicBezTo>
                    <a:pt x="1186" y="28998"/>
                    <a:pt x="1004" y="40396"/>
                    <a:pt x="730" y="41156"/>
                  </a:cubicBezTo>
                  <a:cubicBezTo>
                    <a:pt x="457" y="41916"/>
                    <a:pt x="1" y="53770"/>
                    <a:pt x="335" y="54682"/>
                  </a:cubicBezTo>
                  <a:cubicBezTo>
                    <a:pt x="1156" y="56871"/>
                    <a:pt x="5168" y="85442"/>
                    <a:pt x="5381" y="88117"/>
                  </a:cubicBezTo>
                  <a:cubicBezTo>
                    <a:pt x="5411" y="88725"/>
                    <a:pt x="5077" y="92433"/>
                    <a:pt x="4682" y="96354"/>
                  </a:cubicBezTo>
                  <a:cubicBezTo>
                    <a:pt x="4226" y="101370"/>
                    <a:pt x="3739" y="106567"/>
                    <a:pt x="3861" y="107358"/>
                  </a:cubicBezTo>
                  <a:cubicBezTo>
                    <a:pt x="3861" y="107479"/>
                    <a:pt x="3891" y="107874"/>
                    <a:pt x="3922" y="108391"/>
                  </a:cubicBezTo>
                  <a:cubicBezTo>
                    <a:pt x="4347" y="113680"/>
                    <a:pt x="4651" y="115808"/>
                    <a:pt x="4986" y="115960"/>
                  </a:cubicBezTo>
                  <a:cubicBezTo>
                    <a:pt x="5229" y="116112"/>
                    <a:pt x="5533" y="118300"/>
                    <a:pt x="5746" y="119941"/>
                  </a:cubicBezTo>
                  <a:cubicBezTo>
                    <a:pt x="6080" y="122495"/>
                    <a:pt x="6293" y="123710"/>
                    <a:pt x="6536" y="123862"/>
                  </a:cubicBezTo>
                  <a:cubicBezTo>
                    <a:pt x="6961" y="124075"/>
                    <a:pt x="7356" y="129759"/>
                    <a:pt x="7508" y="132191"/>
                  </a:cubicBezTo>
                  <a:cubicBezTo>
                    <a:pt x="7569" y="133316"/>
                    <a:pt x="7600" y="134167"/>
                    <a:pt x="7660" y="134349"/>
                  </a:cubicBezTo>
                  <a:cubicBezTo>
                    <a:pt x="7691" y="134531"/>
                    <a:pt x="7721" y="135990"/>
                    <a:pt x="7721" y="137389"/>
                  </a:cubicBezTo>
                  <a:cubicBezTo>
                    <a:pt x="7752" y="139547"/>
                    <a:pt x="7752" y="141097"/>
                    <a:pt x="7843" y="141340"/>
                  </a:cubicBezTo>
                  <a:cubicBezTo>
                    <a:pt x="7904" y="141553"/>
                    <a:pt x="8025" y="142738"/>
                    <a:pt x="8177" y="144197"/>
                  </a:cubicBezTo>
                  <a:cubicBezTo>
                    <a:pt x="8815" y="150641"/>
                    <a:pt x="9332" y="154136"/>
                    <a:pt x="9940" y="154136"/>
                  </a:cubicBezTo>
                  <a:lnTo>
                    <a:pt x="9971" y="153954"/>
                  </a:lnTo>
                  <a:cubicBezTo>
                    <a:pt x="9879" y="153954"/>
                    <a:pt x="9575" y="153772"/>
                    <a:pt x="9119" y="150519"/>
                  </a:cubicBezTo>
                  <a:cubicBezTo>
                    <a:pt x="8815" y="148513"/>
                    <a:pt x="8542" y="146021"/>
                    <a:pt x="8360" y="144136"/>
                  </a:cubicBezTo>
                  <a:cubicBezTo>
                    <a:pt x="8208" y="142617"/>
                    <a:pt x="8086" y="141522"/>
                    <a:pt x="8025" y="141249"/>
                  </a:cubicBezTo>
                  <a:cubicBezTo>
                    <a:pt x="7995" y="141066"/>
                    <a:pt x="7934" y="139030"/>
                    <a:pt x="7934" y="137389"/>
                  </a:cubicBezTo>
                  <a:cubicBezTo>
                    <a:pt x="7904" y="135838"/>
                    <a:pt x="7904" y="134501"/>
                    <a:pt x="7873" y="134319"/>
                  </a:cubicBezTo>
                  <a:cubicBezTo>
                    <a:pt x="7873" y="134167"/>
                    <a:pt x="7782" y="133285"/>
                    <a:pt x="7721" y="132191"/>
                  </a:cubicBezTo>
                  <a:cubicBezTo>
                    <a:pt x="7387" y="127024"/>
                    <a:pt x="7113" y="123923"/>
                    <a:pt x="6688" y="123710"/>
                  </a:cubicBezTo>
                  <a:cubicBezTo>
                    <a:pt x="6505" y="123559"/>
                    <a:pt x="6201" y="121461"/>
                    <a:pt x="5958" y="119911"/>
                  </a:cubicBezTo>
                  <a:cubicBezTo>
                    <a:pt x="5594" y="117175"/>
                    <a:pt x="5350" y="115868"/>
                    <a:pt x="5107" y="115777"/>
                  </a:cubicBezTo>
                  <a:cubicBezTo>
                    <a:pt x="4712" y="115534"/>
                    <a:pt x="4287" y="110154"/>
                    <a:pt x="4135" y="108361"/>
                  </a:cubicBezTo>
                  <a:cubicBezTo>
                    <a:pt x="4104" y="107783"/>
                    <a:pt x="4074" y="107449"/>
                    <a:pt x="4074" y="107327"/>
                  </a:cubicBezTo>
                  <a:cubicBezTo>
                    <a:pt x="3952" y="106567"/>
                    <a:pt x="4438" y="101127"/>
                    <a:pt x="4894" y="96354"/>
                  </a:cubicBezTo>
                  <a:cubicBezTo>
                    <a:pt x="5290" y="92251"/>
                    <a:pt x="5624" y="88725"/>
                    <a:pt x="5594" y="88117"/>
                  </a:cubicBezTo>
                  <a:cubicBezTo>
                    <a:pt x="5411" y="85412"/>
                    <a:pt x="1338" y="56810"/>
                    <a:pt x="548" y="54591"/>
                  </a:cubicBezTo>
                  <a:cubicBezTo>
                    <a:pt x="305" y="53861"/>
                    <a:pt x="609" y="42098"/>
                    <a:pt x="913" y="41187"/>
                  </a:cubicBezTo>
                  <a:cubicBezTo>
                    <a:pt x="1186" y="40396"/>
                    <a:pt x="1369" y="28937"/>
                    <a:pt x="1369" y="28299"/>
                  </a:cubicBezTo>
                  <a:cubicBezTo>
                    <a:pt x="1308" y="25654"/>
                    <a:pt x="1186" y="15502"/>
                    <a:pt x="1642" y="14864"/>
                  </a:cubicBezTo>
                  <a:cubicBezTo>
                    <a:pt x="1916" y="14499"/>
                    <a:pt x="2220" y="12372"/>
                    <a:pt x="2676" y="8967"/>
                  </a:cubicBezTo>
                  <a:cubicBezTo>
                    <a:pt x="3131" y="5502"/>
                    <a:pt x="3861" y="213"/>
                    <a:pt x="4347" y="183"/>
                  </a:cubicBezTo>
                  <a:lnTo>
                    <a:pt x="4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7951485" y="706473"/>
              <a:ext cx="396220" cy="5273027"/>
            </a:xfrm>
            <a:custGeom>
              <a:avLst/>
              <a:gdLst/>
              <a:ahLst/>
              <a:cxnLst/>
              <a:rect l="l" t="t" r="r" b="b"/>
              <a:pathLst>
                <a:path w="11582" h="154137" extrusionOk="0">
                  <a:moveTo>
                    <a:pt x="4986" y="0"/>
                  </a:moveTo>
                  <a:cubicBezTo>
                    <a:pt x="4256" y="61"/>
                    <a:pt x="3648" y="3556"/>
                    <a:pt x="2828" y="8876"/>
                  </a:cubicBezTo>
                  <a:cubicBezTo>
                    <a:pt x="2372" y="11611"/>
                    <a:pt x="1946" y="14195"/>
                    <a:pt x="1672" y="14590"/>
                  </a:cubicBezTo>
                  <a:cubicBezTo>
                    <a:pt x="943" y="15532"/>
                    <a:pt x="1308" y="28146"/>
                    <a:pt x="1308" y="28268"/>
                  </a:cubicBezTo>
                  <a:cubicBezTo>
                    <a:pt x="1338" y="29271"/>
                    <a:pt x="1065" y="40335"/>
                    <a:pt x="791" y="41186"/>
                  </a:cubicBezTo>
                  <a:cubicBezTo>
                    <a:pt x="487" y="42098"/>
                    <a:pt x="1" y="53739"/>
                    <a:pt x="396" y="54803"/>
                  </a:cubicBezTo>
                  <a:cubicBezTo>
                    <a:pt x="1308" y="57326"/>
                    <a:pt x="6049" y="85047"/>
                    <a:pt x="6232" y="88147"/>
                  </a:cubicBezTo>
                  <a:cubicBezTo>
                    <a:pt x="6262" y="88816"/>
                    <a:pt x="5867" y="92555"/>
                    <a:pt x="5442" y="96506"/>
                  </a:cubicBezTo>
                  <a:cubicBezTo>
                    <a:pt x="4894" y="101430"/>
                    <a:pt x="4347" y="106567"/>
                    <a:pt x="4438" y="107479"/>
                  </a:cubicBezTo>
                  <a:cubicBezTo>
                    <a:pt x="4438" y="107600"/>
                    <a:pt x="4499" y="107904"/>
                    <a:pt x="4530" y="108360"/>
                  </a:cubicBezTo>
                  <a:cubicBezTo>
                    <a:pt x="5016" y="113680"/>
                    <a:pt x="5411" y="115868"/>
                    <a:pt x="5776" y="116050"/>
                  </a:cubicBezTo>
                  <a:cubicBezTo>
                    <a:pt x="6049" y="116172"/>
                    <a:pt x="6414" y="118391"/>
                    <a:pt x="6688" y="120002"/>
                  </a:cubicBezTo>
                  <a:cubicBezTo>
                    <a:pt x="7083" y="122281"/>
                    <a:pt x="7326" y="123710"/>
                    <a:pt x="7630" y="123892"/>
                  </a:cubicBezTo>
                  <a:cubicBezTo>
                    <a:pt x="8086" y="124196"/>
                    <a:pt x="8512" y="129668"/>
                    <a:pt x="8755" y="132312"/>
                  </a:cubicBezTo>
                  <a:cubicBezTo>
                    <a:pt x="8815" y="133406"/>
                    <a:pt x="8907" y="134166"/>
                    <a:pt x="8937" y="134409"/>
                  </a:cubicBezTo>
                  <a:cubicBezTo>
                    <a:pt x="8967" y="134652"/>
                    <a:pt x="8998" y="136020"/>
                    <a:pt x="8998" y="137449"/>
                  </a:cubicBezTo>
                  <a:cubicBezTo>
                    <a:pt x="8998" y="139273"/>
                    <a:pt x="9059" y="141127"/>
                    <a:pt x="9119" y="141431"/>
                  </a:cubicBezTo>
                  <a:cubicBezTo>
                    <a:pt x="9211" y="141704"/>
                    <a:pt x="9363" y="142768"/>
                    <a:pt x="9515" y="144136"/>
                  </a:cubicBezTo>
                  <a:cubicBezTo>
                    <a:pt x="10305" y="150610"/>
                    <a:pt x="10822" y="154136"/>
                    <a:pt x="11551" y="154136"/>
                  </a:cubicBezTo>
                  <a:lnTo>
                    <a:pt x="11581" y="154045"/>
                  </a:lnTo>
                  <a:lnTo>
                    <a:pt x="11581" y="154045"/>
                  </a:lnTo>
                  <a:cubicBezTo>
                    <a:pt x="11579" y="154045"/>
                    <a:pt x="11576" y="154045"/>
                    <a:pt x="11573" y="154045"/>
                  </a:cubicBezTo>
                  <a:cubicBezTo>
                    <a:pt x="10935" y="154045"/>
                    <a:pt x="10060" y="147163"/>
                    <a:pt x="9727" y="144227"/>
                  </a:cubicBezTo>
                  <a:cubicBezTo>
                    <a:pt x="9545" y="142768"/>
                    <a:pt x="9423" y="141735"/>
                    <a:pt x="9363" y="141491"/>
                  </a:cubicBezTo>
                  <a:cubicBezTo>
                    <a:pt x="9271" y="141218"/>
                    <a:pt x="9241" y="139273"/>
                    <a:pt x="9241" y="137570"/>
                  </a:cubicBezTo>
                  <a:cubicBezTo>
                    <a:pt x="9241" y="136051"/>
                    <a:pt x="9211" y="134713"/>
                    <a:pt x="9150" y="134500"/>
                  </a:cubicBezTo>
                  <a:cubicBezTo>
                    <a:pt x="9119" y="134257"/>
                    <a:pt x="9059" y="133467"/>
                    <a:pt x="8967" y="132403"/>
                  </a:cubicBezTo>
                  <a:cubicBezTo>
                    <a:pt x="8542" y="127145"/>
                    <a:pt x="8208" y="124075"/>
                    <a:pt x="7752" y="123801"/>
                  </a:cubicBezTo>
                  <a:cubicBezTo>
                    <a:pt x="7539" y="123649"/>
                    <a:pt x="7174" y="121643"/>
                    <a:pt x="6931" y="120063"/>
                  </a:cubicBezTo>
                  <a:cubicBezTo>
                    <a:pt x="6475" y="117357"/>
                    <a:pt x="6232" y="116111"/>
                    <a:pt x="5897" y="115959"/>
                  </a:cubicBezTo>
                  <a:cubicBezTo>
                    <a:pt x="5594" y="115807"/>
                    <a:pt x="5198" y="113254"/>
                    <a:pt x="4742" y="108391"/>
                  </a:cubicBezTo>
                  <a:cubicBezTo>
                    <a:pt x="4712" y="107935"/>
                    <a:pt x="4682" y="107631"/>
                    <a:pt x="4682" y="107509"/>
                  </a:cubicBezTo>
                  <a:cubicBezTo>
                    <a:pt x="4560" y="106628"/>
                    <a:pt x="5138" y="101278"/>
                    <a:pt x="5654" y="96567"/>
                  </a:cubicBezTo>
                  <a:cubicBezTo>
                    <a:pt x="6080" y="92615"/>
                    <a:pt x="6505" y="88907"/>
                    <a:pt x="6475" y="88178"/>
                  </a:cubicBezTo>
                  <a:cubicBezTo>
                    <a:pt x="6232" y="85108"/>
                    <a:pt x="1520" y="57357"/>
                    <a:pt x="578" y="54803"/>
                  </a:cubicBezTo>
                  <a:cubicBezTo>
                    <a:pt x="183" y="53739"/>
                    <a:pt x="700" y="42159"/>
                    <a:pt x="1004" y="41277"/>
                  </a:cubicBezTo>
                  <a:cubicBezTo>
                    <a:pt x="1247" y="40365"/>
                    <a:pt x="1520" y="29332"/>
                    <a:pt x="1490" y="28298"/>
                  </a:cubicBezTo>
                  <a:cubicBezTo>
                    <a:pt x="1399" y="25624"/>
                    <a:pt x="1247" y="15502"/>
                    <a:pt x="1824" y="14742"/>
                  </a:cubicBezTo>
                  <a:cubicBezTo>
                    <a:pt x="2128" y="14286"/>
                    <a:pt x="2554" y="11794"/>
                    <a:pt x="3010" y="8906"/>
                  </a:cubicBezTo>
                  <a:cubicBezTo>
                    <a:pt x="3587" y="5471"/>
                    <a:pt x="4408" y="243"/>
                    <a:pt x="5016" y="182"/>
                  </a:cubicBezTo>
                  <a:lnTo>
                    <a:pt x="4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7857921" y="711673"/>
              <a:ext cx="450272" cy="5278192"/>
            </a:xfrm>
            <a:custGeom>
              <a:avLst/>
              <a:gdLst/>
              <a:ahLst/>
              <a:cxnLst/>
              <a:rect l="l" t="t" r="r" b="b"/>
              <a:pathLst>
                <a:path w="13162" h="154288" extrusionOk="0">
                  <a:moveTo>
                    <a:pt x="5654" y="0"/>
                  </a:moveTo>
                  <a:cubicBezTo>
                    <a:pt x="4863" y="91"/>
                    <a:pt x="4134" y="3708"/>
                    <a:pt x="3192" y="8845"/>
                  </a:cubicBezTo>
                  <a:cubicBezTo>
                    <a:pt x="2705" y="11490"/>
                    <a:pt x="2189" y="14043"/>
                    <a:pt x="1885" y="14468"/>
                  </a:cubicBezTo>
                  <a:cubicBezTo>
                    <a:pt x="1186" y="15471"/>
                    <a:pt x="1398" y="26140"/>
                    <a:pt x="1489" y="28268"/>
                  </a:cubicBezTo>
                  <a:cubicBezTo>
                    <a:pt x="1520" y="29210"/>
                    <a:pt x="1246" y="40274"/>
                    <a:pt x="912" y="41277"/>
                  </a:cubicBezTo>
                  <a:cubicBezTo>
                    <a:pt x="517" y="42402"/>
                    <a:pt x="0" y="53891"/>
                    <a:pt x="426" y="55046"/>
                  </a:cubicBezTo>
                  <a:cubicBezTo>
                    <a:pt x="1489" y="57995"/>
                    <a:pt x="6870" y="84682"/>
                    <a:pt x="7113" y="88238"/>
                  </a:cubicBezTo>
                  <a:cubicBezTo>
                    <a:pt x="7173" y="89029"/>
                    <a:pt x="6687" y="92798"/>
                    <a:pt x="6201" y="96749"/>
                  </a:cubicBezTo>
                  <a:cubicBezTo>
                    <a:pt x="5593" y="101612"/>
                    <a:pt x="4955" y="106689"/>
                    <a:pt x="5107" y="107692"/>
                  </a:cubicBezTo>
                  <a:cubicBezTo>
                    <a:pt x="5107" y="107813"/>
                    <a:pt x="5137" y="108087"/>
                    <a:pt x="5167" y="108421"/>
                  </a:cubicBezTo>
                  <a:cubicBezTo>
                    <a:pt x="5745" y="113740"/>
                    <a:pt x="6170" y="116111"/>
                    <a:pt x="6626" y="116294"/>
                  </a:cubicBezTo>
                  <a:cubicBezTo>
                    <a:pt x="6961" y="116445"/>
                    <a:pt x="7325" y="118543"/>
                    <a:pt x="7690" y="120215"/>
                  </a:cubicBezTo>
                  <a:cubicBezTo>
                    <a:pt x="8116" y="122433"/>
                    <a:pt x="8389" y="123862"/>
                    <a:pt x="8724" y="124044"/>
                  </a:cubicBezTo>
                  <a:cubicBezTo>
                    <a:pt x="9301" y="124379"/>
                    <a:pt x="9788" y="129941"/>
                    <a:pt x="10031" y="132586"/>
                  </a:cubicBezTo>
                  <a:cubicBezTo>
                    <a:pt x="10122" y="133619"/>
                    <a:pt x="10183" y="134379"/>
                    <a:pt x="10213" y="134592"/>
                  </a:cubicBezTo>
                  <a:cubicBezTo>
                    <a:pt x="10274" y="134865"/>
                    <a:pt x="10304" y="136233"/>
                    <a:pt x="10304" y="137692"/>
                  </a:cubicBezTo>
                  <a:cubicBezTo>
                    <a:pt x="10304" y="139455"/>
                    <a:pt x="10335" y="141339"/>
                    <a:pt x="10395" y="141674"/>
                  </a:cubicBezTo>
                  <a:cubicBezTo>
                    <a:pt x="10487" y="141947"/>
                    <a:pt x="10608" y="142950"/>
                    <a:pt x="10791" y="144227"/>
                  </a:cubicBezTo>
                  <a:cubicBezTo>
                    <a:pt x="11672" y="150610"/>
                    <a:pt x="12341" y="154288"/>
                    <a:pt x="13161" y="154288"/>
                  </a:cubicBezTo>
                  <a:lnTo>
                    <a:pt x="13161" y="154045"/>
                  </a:lnTo>
                  <a:cubicBezTo>
                    <a:pt x="12341" y="154045"/>
                    <a:pt x="11398" y="147115"/>
                    <a:pt x="10973" y="144136"/>
                  </a:cubicBezTo>
                  <a:cubicBezTo>
                    <a:pt x="10821" y="142798"/>
                    <a:pt x="10669" y="141856"/>
                    <a:pt x="10608" y="141552"/>
                  </a:cubicBezTo>
                  <a:cubicBezTo>
                    <a:pt x="10517" y="141248"/>
                    <a:pt x="10517" y="139303"/>
                    <a:pt x="10487" y="137601"/>
                  </a:cubicBezTo>
                  <a:cubicBezTo>
                    <a:pt x="10487" y="136081"/>
                    <a:pt x="10456" y="134744"/>
                    <a:pt x="10426" y="134500"/>
                  </a:cubicBezTo>
                  <a:cubicBezTo>
                    <a:pt x="10365" y="134257"/>
                    <a:pt x="10304" y="133467"/>
                    <a:pt x="10213" y="132464"/>
                  </a:cubicBezTo>
                  <a:cubicBezTo>
                    <a:pt x="9879" y="128300"/>
                    <a:pt x="9423" y="124136"/>
                    <a:pt x="8845" y="123801"/>
                  </a:cubicBezTo>
                  <a:cubicBezTo>
                    <a:pt x="8541" y="123649"/>
                    <a:pt x="8177" y="121674"/>
                    <a:pt x="7873" y="120123"/>
                  </a:cubicBezTo>
                  <a:cubicBezTo>
                    <a:pt x="7417" y="117722"/>
                    <a:pt x="7113" y="116233"/>
                    <a:pt x="6718" y="116111"/>
                  </a:cubicBezTo>
                  <a:cubicBezTo>
                    <a:pt x="6383" y="115929"/>
                    <a:pt x="5927" y="113315"/>
                    <a:pt x="5411" y="108391"/>
                  </a:cubicBezTo>
                  <a:cubicBezTo>
                    <a:pt x="5350" y="108026"/>
                    <a:pt x="5319" y="107783"/>
                    <a:pt x="5319" y="107661"/>
                  </a:cubicBezTo>
                  <a:cubicBezTo>
                    <a:pt x="5167" y="106628"/>
                    <a:pt x="5866" y="101400"/>
                    <a:pt x="6414" y="96749"/>
                  </a:cubicBezTo>
                  <a:cubicBezTo>
                    <a:pt x="6930" y="92767"/>
                    <a:pt x="7386" y="89029"/>
                    <a:pt x="7325" y="88208"/>
                  </a:cubicBezTo>
                  <a:cubicBezTo>
                    <a:pt x="7113" y="84621"/>
                    <a:pt x="1702" y="57934"/>
                    <a:pt x="608" y="54955"/>
                  </a:cubicBezTo>
                  <a:cubicBezTo>
                    <a:pt x="182" y="53861"/>
                    <a:pt x="730" y="42463"/>
                    <a:pt x="1094" y="41368"/>
                  </a:cubicBezTo>
                  <a:cubicBezTo>
                    <a:pt x="1429" y="40305"/>
                    <a:pt x="1702" y="29210"/>
                    <a:pt x="1672" y="28268"/>
                  </a:cubicBezTo>
                  <a:cubicBezTo>
                    <a:pt x="1550" y="23557"/>
                    <a:pt x="1489" y="15380"/>
                    <a:pt x="2037" y="14590"/>
                  </a:cubicBezTo>
                  <a:cubicBezTo>
                    <a:pt x="2432" y="14073"/>
                    <a:pt x="2857" y="11702"/>
                    <a:pt x="3374" y="8876"/>
                  </a:cubicBezTo>
                  <a:cubicBezTo>
                    <a:pt x="4073" y="5228"/>
                    <a:pt x="4985" y="243"/>
                    <a:pt x="5684" y="182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7761209" y="724125"/>
              <a:ext cx="508497" cy="5276140"/>
            </a:xfrm>
            <a:custGeom>
              <a:avLst/>
              <a:gdLst/>
              <a:ahLst/>
              <a:cxnLst/>
              <a:rect l="l" t="t" r="r" b="b"/>
              <a:pathLst>
                <a:path w="14864" h="154228" extrusionOk="0">
                  <a:moveTo>
                    <a:pt x="6323" y="1"/>
                  </a:moveTo>
                  <a:cubicBezTo>
                    <a:pt x="5411" y="62"/>
                    <a:pt x="4560" y="3679"/>
                    <a:pt x="3496" y="8785"/>
                  </a:cubicBezTo>
                  <a:cubicBezTo>
                    <a:pt x="2979" y="11369"/>
                    <a:pt x="2432" y="13800"/>
                    <a:pt x="2098" y="14287"/>
                  </a:cubicBezTo>
                  <a:cubicBezTo>
                    <a:pt x="1429" y="15259"/>
                    <a:pt x="1520" y="23375"/>
                    <a:pt x="1642" y="28086"/>
                  </a:cubicBezTo>
                  <a:lnTo>
                    <a:pt x="1642" y="28177"/>
                  </a:lnTo>
                  <a:cubicBezTo>
                    <a:pt x="1672" y="29393"/>
                    <a:pt x="1368" y="40184"/>
                    <a:pt x="1003" y="41339"/>
                  </a:cubicBezTo>
                  <a:cubicBezTo>
                    <a:pt x="547" y="42676"/>
                    <a:pt x="0" y="53892"/>
                    <a:pt x="456" y="55169"/>
                  </a:cubicBezTo>
                  <a:cubicBezTo>
                    <a:pt x="1763" y="58664"/>
                    <a:pt x="7812" y="84440"/>
                    <a:pt x="8025" y="88239"/>
                  </a:cubicBezTo>
                  <a:cubicBezTo>
                    <a:pt x="8055" y="89121"/>
                    <a:pt x="7538" y="92890"/>
                    <a:pt x="6961" y="96841"/>
                  </a:cubicBezTo>
                  <a:cubicBezTo>
                    <a:pt x="6292" y="101644"/>
                    <a:pt x="5563" y="106598"/>
                    <a:pt x="5715" y="107753"/>
                  </a:cubicBezTo>
                  <a:cubicBezTo>
                    <a:pt x="5745" y="107875"/>
                    <a:pt x="5745" y="108057"/>
                    <a:pt x="5775" y="108270"/>
                  </a:cubicBezTo>
                  <a:cubicBezTo>
                    <a:pt x="6383" y="113650"/>
                    <a:pt x="6900" y="116112"/>
                    <a:pt x="7417" y="116325"/>
                  </a:cubicBezTo>
                  <a:cubicBezTo>
                    <a:pt x="7751" y="116507"/>
                    <a:pt x="8207" y="118544"/>
                    <a:pt x="8602" y="120185"/>
                  </a:cubicBezTo>
                  <a:cubicBezTo>
                    <a:pt x="9089" y="122373"/>
                    <a:pt x="9393" y="123711"/>
                    <a:pt x="9788" y="123924"/>
                  </a:cubicBezTo>
                  <a:cubicBezTo>
                    <a:pt x="10426" y="124349"/>
                    <a:pt x="11004" y="129911"/>
                    <a:pt x="11247" y="132586"/>
                  </a:cubicBezTo>
                  <a:cubicBezTo>
                    <a:pt x="11368" y="133589"/>
                    <a:pt x="11459" y="134288"/>
                    <a:pt x="11490" y="134532"/>
                  </a:cubicBezTo>
                  <a:cubicBezTo>
                    <a:pt x="11520" y="134836"/>
                    <a:pt x="11520" y="136203"/>
                    <a:pt x="11551" y="137662"/>
                  </a:cubicBezTo>
                  <a:cubicBezTo>
                    <a:pt x="11611" y="139456"/>
                    <a:pt x="11611" y="141310"/>
                    <a:pt x="11703" y="141675"/>
                  </a:cubicBezTo>
                  <a:cubicBezTo>
                    <a:pt x="11794" y="141979"/>
                    <a:pt x="11946" y="142890"/>
                    <a:pt x="12128" y="144076"/>
                  </a:cubicBezTo>
                  <a:cubicBezTo>
                    <a:pt x="12979" y="149213"/>
                    <a:pt x="13861" y="154228"/>
                    <a:pt x="14833" y="154228"/>
                  </a:cubicBezTo>
                  <a:lnTo>
                    <a:pt x="14864" y="153985"/>
                  </a:lnTo>
                  <a:cubicBezTo>
                    <a:pt x="13952" y="153985"/>
                    <a:pt x="12888" y="147237"/>
                    <a:pt x="12402" y="144015"/>
                  </a:cubicBezTo>
                  <a:cubicBezTo>
                    <a:pt x="12219" y="142799"/>
                    <a:pt x="12067" y="141887"/>
                    <a:pt x="11976" y="141583"/>
                  </a:cubicBezTo>
                  <a:cubicBezTo>
                    <a:pt x="11885" y="141219"/>
                    <a:pt x="11885" y="139304"/>
                    <a:pt x="11824" y="137571"/>
                  </a:cubicBezTo>
                  <a:cubicBezTo>
                    <a:pt x="11824" y="136051"/>
                    <a:pt x="11794" y="134744"/>
                    <a:pt x="11763" y="134440"/>
                  </a:cubicBezTo>
                  <a:cubicBezTo>
                    <a:pt x="11672" y="134197"/>
                    <a:pt x="11611" y="133468"/>
                    <a:pt x="11520" y="132526"/>
                  </a:cubicBezTo>
                  <a:cubicBezTo>
                    <a:pt x="11125" y="128301"/>
                    <a:pt x="10639" y="124167"/>
                    <a:pt x="9970" y="123741"/>
                  </a:cubicBezTo>
                  <a:cubicBezTo>
                    <a:pt x="9636" y="123559"/>
                    <a:pt x="9241" y="121735"/>
                    <a:pt x="8876" y="120094"/>
                  </a:cubicBezTo>
                  <a:cubicBezTo>
                    <a:pt x="8329" y="117753"/>
                    <a:pt x="7994" y="116294"/>
                    <a:pt x="7569" y="116112"/>
                  </a:cubicBezTo>
                  <a:cubicBezTo>
                    <a:pt x="7265" y="115960"/>
                    <a:pt x="6748" y="114471"/>
                    <a:pt x="6019" y="108209"/>
                  </a:cubicBezTo>
                  <a:cubicBezTo>
                    <a:pt x="5988" y="107935"/>
                    <a:pt x="5958" y="107784"/>
                    <a:pt x="5958" y="107692"/>
                  </a:cubicBezTo>
                  <a:cubicBezTo>
                    <a:pt x="5775" y="106537"/>
                    <a:pt x="6535" y="101370"/>
                    <a:pt x="7204" y="96811"/>
                  </a:cubicBezTo>
                  <a:cubicBezTo>
                    <a:pt x="7751" y="92829"/>
                    <a:pt x="8329" y="89060"/>
                    <a:pt x="8268" y="88148"/>
                  </a:cubicBezTo>
                  <a:cubicBezTo>
                    <a:pt x="7994" y="84349"/>
                    <a:pt x="1976" y="58603"/>
                    <a:pt x="699" y="55047"/>
                  </a:cubicBezTo>
                  <a:cubicBezTo>
                    <a:pt x="243" y="53831"/>
                    <a:pt x="821" y="42615"/>
                    <a:pt x="1216" y="41339"/>
                  </a:cubicBezTo>
                  <a:cubicBezTo>
                    <a:pt x="1611" y="40184"/>
                    <a:pt x="1915" y="29363"/>
                    <a:pt x="1885" y="28147"/>
                  </a:cubicBezTo>
                  <a:lnTo>
                    <a:pt x="1885" y="28026"/>
                  </a:lnTo>
                  <a:cubicBezTo>
                    <a:pt x="1642" y="20183"/>
                    <a:pt x="1794" y="15077"/>
                    <a:pt x="2280" y="14408"/>
                  </a:cubicBezTo>
                  <a:cubicBezTo>
                    <a:pt x="2675" y="13861"/>
                    <a:pt x="3161" y="11521"/>
                    <a:pt x="3739" y="8816"/>
                  </a:cubicBezTo>
                  <a:cubicBezTo>
                    <a:pt x="4499" y="5198"/>
                    <a:pt x="5532" y="274"/>
                    <a:pt x="6353" y="183"/>
                  </a:cubicBezTo>
                  <a:lnTo>
                    <a:pt x="6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7664497" y="731412"/>
              <a:ext cx="565697" cy="5279253"/>
            </a:xfrm>
            <a:custGeom>
              <a:avLst/>
              <a:gdLst/>
              <a:ahLst/>
              <a:cxnLst/>
              <a:rect l="l" t="t" r="r" b="b"/>
              <a:pathLst>
                <a:path w="16536" h="154319" extrusionOk="0">
                  <a:moveTo>
                    <a:pt x="7113" y="1"/>
                  </a:moveTo>
                  <a:cubicBezTo>
                    <a:pt x="6110" y="92"/>
                    <a:pt x="5198" y="3709"/>
                    <a:pt x="3982" y="8754"/>
                  </a:cubicBezTo>
                  <a:cubicBezTo>
                    <a:pt x="3374" y="11247"/>
                    <a:pt x="2797" y="13618"/>
                    <a:pt x="2432" y="14135"/>
                  </a:cubicBezTo>
                  <a:cubicBezTo>
                    <a:pt x="1703" y="15168"/>
                    <a:pt x="1733" y="22159"/>
                    <a:pt x="1885" y="27873"/>
                  </a:cubicBezTo>
                  <a:lnTo>
                    <a:pt x="1885" y="28147"/>
                  </a:lnTo>
                  <a:cubicBezTo>
                    <a:pt x="1946" y="29667"/>
                    <a:pt x="1581" y="40184"/>
                    <a:pt x="1186" y="41399"/>
                  </a:cubicBezTo>
                  <a:cubicBezTo>
                    <a:pt x="730" y="42737"/>
                    <a:pt x="1" y="53831"/>
                    <a:pt x="578" y="55351"/>
                  </a:cubicBezTo>
                  <a:cubicBezTo>
                    <a:pt x="2007" y="59211"/>
                    <a:pt x="8694" y="84044"/>
                    <a:pt x="8967" y="88269"/>
                  </a:cubicBezTo>
                  <a:cubicBezTo>
                    <a:pt x="9028" y="89303"/>
                    <a:pt x="8420" y="93011"/>
                    <a:pt x="7782" y="97023"/>
                  </a:cubicBezTo>
                  <a:cubicBezTo>
                    <a:pt x="7022" y="101765"/>
                    <a:pt x="6262" y="106628"/>
                    <a:pt x="6414" y="107905"/>
                  </a:cubicBezTo>
                  <a:lnTo>
                    <a:pt x="6444" y="108209"/>
                  </a:lnTo>
                  <a:cubicBezTo>
                    <a:pt x="7143" y="113558"/>
                    <a:pt x="7751" y="116233"/>
                    <a:pt x="8329" y="116507"/>
                  </a:cubicBezTo>
                  <a:cubicBezTo>
                    <a:pt x="8724" y="116689"/>
                    <a:pt x="9241" y="118604"/>
                    <a:pt x="9636" y="120306"/>
                  </a:cubicBezTo>
                  <a:cubicBezTo>
                    <a:pt x="10183" y="122464"/>
                    <a:pt x="10517" y="123802"/>
                    <a:pt x="10943" y="124045"/>
                  </a:cubicBezTo>
                  <a:cubicBezTo>
                    <a:pt x="11672" y="124501"/>
                    <a:pt x="12311" y="130124"/>
                    <a:pt x="12615" y="132799"/>
                  </a:cubicBezTo>
                  <a:cubicBezTo>
                    <a:pt x="12736" y="133711"/>
                    <a:pt x="12797" y="134379"/>
                    <a:pt x="12827" y="134623"/>
                  </a:cubicBezTo>
                  <a:cubicBezTo>
                    <a:pt x="12919" y="134927"/>
                    <a:pt x="12919" y="136294"/>
                    <a:pt x="12949" y="137753"/>
                  </a:cubicBezTo>
                  <a:cubicBezTo>
                    <a:pt x="12949" y="139547"/>
                    <a:pt x="12979" y="141401"/>
                    <a:pt x="13101" y="141826"/>
                  </a:cubicBezTo>
                  <a:cubicBezTo>
                    <a:pt x="13192" y="142161"/>
                    <a:pt x="13344" y="142981"/>
                    <a:pt x="13527" y="144045"/>
                  </a:cubicBezTo>
                  <a:cubicBezTo>
                    <a:pt x="14438" y="149273"/>
                    <a:pt x="15381" y="154319"/>
                    <a:pt x="16536" y="154319"/>
                  </a:cubicBezTo>
                  <a:lnTo>
                    <a:pt x="16536" y="154137"/>
                  </a:lnTo>
                  <a:cubicBezTo>
                    <a:pt x="15472" y="154137"/>
                    <a:pt x="14286" y="147328"/>
                    <a:pt x="13709" y="144045"/>
                  </a:cubicBezTo>
                  <a:cubicBezTo>
                    <a:pt x="13527" y="142981"/>
                    <a:pt x="13375" y="142161"/>
                    <a:pt x="13283" y="141826"/>
                  </a:cubicBezTo>
                  <a:cubicBezTo>
                    <a:pt x="13192" y="141431"/>
                    <a:pt x="13192" y="139486"/>
                    <a:pt x="13131" y="137784"/>
                  </a:cubicBezTo>
                  <a:cubicBezTo>
                    <a:pt x="13101" y="136355"/>
                    <a:pt x="13101" y="134957"/>
                    <a:pt x="13040" y="134623"/>
                  </a:cubicBezTo>
                  <a:cubicBezTo>
                    <a:pt x="12979" y="134379"/>
                    <a:pt x="12919" y="133680"/>
                    <a:pt x="12797" y="132799"/>
                  </a:cubicBezTo>
                  <a:cubicBezTo>
                    <a:pt x="12341" y="128695"/>
                    <a:pt x="11824" y="124318"/>
                    <a:pt x="11065" y="123893"/>
                  </a:cubicBezTo>
                  <a:cubicBezTo>
                    <a:pt x="10700" y="123650"/>
                    <a:pt x="10244" y="121856"/>
                    <a:pt x="9849" y="120276"/>
                  </a:cubicBezTo>
                  <a:cubicBezTo>
                    <a:pt x="9271" y="118027"/>
                    <a:pt x="8846" y="116507"/>
                    <a:pt x="8390" y="116324"/>
                  </a:cubicBezTo>
                  <a:cubicBezTo>
                    <a:pt x="8116" y="116172"/>
                    <a:pt x="7508" y="114957"/>
                    <a:pt x="6657" y="108178"/>
                  </a:cubicBezTo>
                  <a:lnTo>
                    <a:pt x="6596" y="107874"/>
                  </a:lnTo>
                  <a:cubicBezTo>
                    <a:pt x="6414" y="106628"/>
                    <a:pt x="7265" y="101522"/>
                    <a:pt x="7964" y="97023"/>
                  </a:cubicBezTo>
                  <a:cubicBezTo>
                    <a:pt x="8633" y="93011"/>
                    <a:pt x="9241" y="89272"/>
                    <a:pt x="9150" y="88239"/>
                  </a:cubicBezTo>
                  <a:cubicBezTo>
                    <a:pt x="8876" y="83984"/>
                    <a:pt x="2159" y="59120"/>
                    <a:pt x="760" y="55260"/>
                  </a:cubicBezTo>
                  <a:cubicBezTo>
                    <a:pt x="274" y="53922"/>
                    <a:pt x="912" y="42858"/>
                    <a:pt x="1368" y="41430"/>
                  </a:cubicBezTo>
                  <a:cubicBezTo>
                    <a:pt x="1794" y="40092"/>
                    <a:pt x="2128" y="29332"/>
                    <a:pt x="2098" y="28116"/>
                  </a:cubicBezTo>
                  <a:lnTo>
                    <a:pt x="2098" y="27873"/>
                  </a:lnTo>
                  <a:cubicBezTo>
                    <a:pt x="1794" y="17022"/>
                    <a:pt x="2280" y="14682"/>
                    <a:pt x="2584" y="14256"/>
                  </a:cubicBezTo>
                  <a:cubicBezTo>
                    <a:pt x="3010" y="13679"/>
                    <a:pt x="3557" y="11460"/>
                    <a:pt x="4165" y="8815"/>
                  </a:cubicBezTo>
                  <a:cubicBezTo>
                    <a:pt x="5016" y="5229"/>
                    <a:pt x="6201" y="305"/>
                    <a:pt x="7143" y="213"/>
                  </a:cubicBezTo>
                  <a:lnTo>
                    <a:pt x="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7569873" y="744925"/>
              <a:ext cx="620809" cy="5275114"/>
            </a:xfrm>
            <a:custGeom>
              <a:avLst/>
              <a:gdLst/>
              <a:ahLst/>
              <a:cxnLst/>
              <a:rect l="l" t="t" r="r" b="b"/>
              <a:pathLst>
                <a:path w="18147" h="154198" extrusionOk="0">
                  <a:moveTo>
                    <a:pt x="7691" y="1"/>
                  </a:moveTo>
                  <a:cubicBezTo>
                    <a:pt x="6536" y="122"/>
                    <a:pt x="5320" y="4682"/>
                    <a:pt x="4256" y="8694"/>
                  </a:cubicBezTo>
                  <a:cubicBezTo>
                    <a:pt x="3587" y="11095"/>
                    <a:pt x="2979" y="13375"/>
                    <a:pt x="2584" y="13952"/>
                  </a:cubicBezTo>
                  <a:cubicBezTo>
                    <a:pt x="1976" y="14803"/>
                    <a:pt x="1733" y="19423"/>
                    <a:pt x="2007" y="27630"/>
                  </a:cubicBezTo>
                  <a:lnTo>
                    <a:pt x="2007" y="28086"/>
                  </a:lnTo>
                  <a:cubicBezTo>
                    <a:pt x="2037" y="29484"/>
                    <a:pt x="1672" y="39971"/>
                    <a:pt x="1216" y="41399"/>
                  </a:cubicBezTo>
                  <a:cubicBezTo>
                    <a:pt x="700" y="42919"/>
                    <a:pt x="0" y="53862"/>
                    <a:pt x="548" y="55473"/>
                  </a:cubicBezTo>
                  <a:cubicBezTo>
                    <a:pt x="2067" y="59546"/>
                    <a:pt x="9484" y="83558"/>
                    <a:pt x="9788" y="88269"/>
                  </a:cubicBezTo>
                  <a:cubicBezTo>
                    <a:pt x="9879" y="89394"/>
                    <a:pt x="9210" y="93163"/>
                    <a:pt x="8511" y="97115"/>
                  </a:cubicBezTo>
                  <a:cubicBezTo>
                    <a:pt x="7660" y="101795"/>
                    <a:pt x="6779" y="106628"/>
                    <a:pt x="6992" y="108027"/>
                  </a:cubicBezTo>
                  <a:cubicBezTo>
                    <a:pt x="7387" y="111005"/>
                    <a:pt x="8207" y="116203"/>
                    <a:pt x="9058" y="116568"/>
                  </a:cubicBezTo>
                  <a:cubicBezTo>
                    <a:pt x="9514" y="116750"/>
                    <a:pt x="10061" y="118665"/>
                    <a:pt x="10548" y="120337"/>
                  </a:cubicBezTo>
                  <a:cubicBezTo>
                    <a:pt x="11034" y="122039"/>
                    <a:pt x="11551" y="123711"/>
                    <a:pt x="12007" y="123984"/>
                  </a:cubicBezTo>
                  <a:cubicBezTo>
                    <a:pt x="12827" y="124471"/>
                    <a:pt x="13527" y="130124"/>
                    <a:pt x="13861" y="132860"/>
                  </a:cubicBezTo>
                  <a:cubicBezTo>
                    <a:pt x="13983" y="133680"/>
                    <a:pt x="14043" y="134319"/>
                    <a:pt x="14074" y="134562"/>
                  </a:cubicBezTo>
                  <a:cubicBezTo>
                    <a:pt x="14165" y="134927"/>
                    <a:pt x="14165" y="136294"/>
                    <a:pt x="14195" y="137723"/>
                  </a:cubicBezTo>
                  <a:cubicBezTo>
                    <a:pt x="14226" y="139516"/>
                    <a:pt x="14286" y="141371"/>
                    <a:pt x="14378" y="141826"/>
                  </a:cubicBezTo>
                  <a:cubicBezTo>
                    <a:pt x="14469" y="142130"/>
                    <a:pt x="14621" y="142890"/>
                    <a:pt x="14803" y="143863"/>
                  </a:cubicBezTo>
                  <a:cubicBezTo>
                    <a:pt x="15745" y="148878"/>
                    <a:pt x="16901" y="154197"/>
                    <a:pt x="18147" y="154197"/>
                  </a:cubicBezTo>
                  <a:lnTo>
                    <a:pt x="18116" y="154076"/>
                  </a:lnTo>
                  <a:lnTo>
                    <a:pt x="18086" y="154076"/>
                  </a:lnTo>
                  <a:cubicBezTo>
                    <a:pt x="16870" y="154076"/>
                    <a:pt x="15563" y="147176"/>
                    <a:pt x="14925" y="143893"/>
                  </a:cubicBezTo>
                  <a:cubicBezTo>
                    <a:pt x="14742" y="142921"/>
                    <a:pt x="14590" y="142161"/>
                    <a:pt x="14499" y="141826"/>
                  </a:cubicBezTo>
                  <a:cubicBezTo>
                    <a:pt x="14378" y="141431"/>
                    <a:pt x="14347" y="139486"/>
                    <a:pt x="14317" y="137784"/>
                  </a:cubicBezTo>
                  <a:cubicBezTo>
                    <a:pt x="14286" y="136325"/>
                    <a:pt x="14286" y="134957"/>
                    <a:pt x="14195" y="134592"/>
                  </a:cubicBezTo>
                  <a:cubicBezTo>
                    <a:pt x="14165" y="134319"/>
                    <a:pt x="14074" y="133680"/>
                    <a:pt x="13983" y="132860"/>
                  </a:cubicBezTo>
                  <a:cubicBezTo>
                    <a:pt x="13466" y="128756"/>
                    <a:pt x="12858" y="124319"/>
                    <a:pt x="12037" y="123832"/>
                  </a:cubicBezTo>
                  <a:cubicBezTo>
                    <a:pt x="11612" y="123589"/>
                    <a:pt x="11125" y="121857"/>
                    <a:pt x="10669" y="120306"/>
                  </a:cubicBezTo>
                  <a:cubicBezTo>
                    <a:pt x="10122" y="118422"/>
                    <a:pt x="9636" y="116659"/>
                    <a:pt x="9119" y="116416"/>
                  </a:cubicBezTo>
                  <a:cubicBezTo>
                    <a:pt x="8542" y="116203"/>
                    <a:pt x="7782" y="112951"/>
                    <a:pt x="7143" y="108027"/>
                  </a:cubicBezTo>
                  <a:cubicBezTo>
                    <a:pt x="6992" y="106659"/>
                    <a:pt x="7812" y="101856"/>
                    <a:pt x="8663" y="97175"/>
                  </a:cubicBezTo>
                  <a:cubicBezTo>
                    <a:pt x="9332" y="93194"/>
                    <a:pt x="10031" y="89455"/>
                    <a:pt x="9940" y="88300"/>
                  </a:cubicBezTo>
                  <a:cubicBezTo>
                    <a:pt x="9636" y="83558"/>
                    <a:pt x="2189" y="59515"/>
                    <a:pt x="700" y="55442"/>
                  </a:cubicBezTo>
                  <a:cubicBezTo>
                    <a:pt x="152" y="53831"/>
                    <a:pt x="912" y="43010"/>
                    <a:pt x="1399" y="41491"/>
                  </a:cubicBezTo>
                  <a:cubicBezTo>
                    <a:pt x="1855" y="40062"/>
                    <a:pt x="2219" y="29484"/>
                    <a:pt x="2189" y="28086"/>
                  </a:cubicBezTo>
                  <a:lnTo>
                    <a:pt x="2189" y="27630"/>
                  </a:lnTo>
                  <a:cubicBezTo>
                    <a:pt x="1855" y="17478"/>
                    <a:pt x="2311" y="14651"/>
                    <a:pt x="2736" y="14104"/>
                  </a:cubicBezTo>
                  <a:cubicBezTo>
                    <a:pt x="3192" y="13496"/>
                    <a:pt x="3739" y="11277"/>
                    <a:pt x="4438" y="8785"/>
                  </a:cubicBezTo>
                  <a:cubicBezTo>
                    <a:pt x="5411" y="4986"/>
                    <a:pt x="6688" y="305"/>
                    <a:pt x="7751" y="183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7477335" y="750125"/>
              <a:ext cx="675921" cy="5280314"/>
            </a:xfrm>
            <a:custGeom>
              <a:avLst/>
              <a:gdLst/>
              <a:ahLst/>
              <a:cxnLst/>
              <a:rect l="l" t="t" r="r" b="b"/>
              <a:pathLst>
                <a:path w="19758" h="154350" extrusionOk="0">
                  <a:moveTo>
                    <a:pt x="8450" y="1"/>
                  </a:moveTo>
                  <a:cubicBezTo>
                    <a:pt x="7174" y="153"/>
                    <a:pt x="5836" y="4712"/>
                    <a:pt x="4651" y="8694"/>
                  </a:cubicBezTo>
                  <a:cubicBezTo>
                    <a:pt x="3982" y="11004"/>
                    <a:pt x="3344" y="13223"/>
                    <a:pt x="2888" y="13831"/>
                  </a:cubicBezTo>
                  <a:cubicBezTo>
                    <a:pt x="1854" y="15229"/>
                    <a:pt x="2128" y="24439"/>
                    <a:pt x="2219" y="27478"/>
                  </a:cubicBezTo>
                  <a:lnTo>
                    <a:pt x="2219" y="28025"/>
                  </a:lnTo>
                  <a:cubicBezTo>
                    <a:pt x="2280" y="29758"/>
                    <a:pt x="1854" y="39971"/>
                    <a:pt x="1368" y="41491"/>
                  </a:cubicBezTo>
                  <a:cubicBezTo>
                    <a:pt x="821" y="43162"/>
                    <a:pt x="0" y="53953"/>
                    <a:pt x="639" y="55655"/>
                  </a:cubicBezTo>
                  <a:cubicBezTo>
                    <a:pt x="2675" y="61217"/>
                    <a:pt x="10396" y="83467"/>
                    <a:pt x="10700" y="88330"/>
                  </a:cubicBezTo>
                  <a:cubicBezTo>
                    <a:pt x="10791" y="89546"/>
                    <a:pt x="10031" y="93315"/>
                    <a:pt x="9271" y="97267"/>
                  </a:cubicBezTo>
                  <a:cubicBezTo>
                    <a:pt x="8359" y="101917"/>
                    <a:pt x="7447" y="106659"/>
                    <a:pt x="7630" y="108179"/>
                  </a:cubicBezTo>
                  <a:cubicBezTo>
                    <a:pt x="7660" y="108239"/>
                    <a:pt x="8724" y="116203"/>
                    <a:pt x="9909" y="116720"/>
                  </a:cubicBezTo>
                  <a:cubicBezTo>
                    <a:pt x="10396" y="116963"/>
                    <a:pt x="10973" y="118817"/>
                    <a:pt x="11490" y="120458"/>
                  </a:cubicBezTo>
                  <a:cubicBezTo>
                    <a:pt x="12037" y="122160"/>
                    <a:pt x="12584" y="123741"/>
                    <a:pt x="13070" y="124045"/>
                  </a:cubicBezTo>
                  <a:cubicBezTo>
                    <a:pt x="13982" y="124592"/>
                    <a:pt x="14742" y="130337"/>
                    <a:pt x="15107" y="133103"/>
                  </a:cubicBezTo>
                  <a:cubicBezTo>
                    <a:pt x="15229" y="133832"/>
                    <a:pt x="15289" y="134440"/>
                    <a:pt x="15350" y="134683"/>
                  </a:cubicBezTo>
                  <a:cubicBezTo>
                    <a:pt x="15411" y="135079"/>
                    <a:pt x="15411" y="136446"/>
                    <a:pt x="15441" y="137875"/>
                  </a:cubicBezTo>
                  <a:cubicBezTo>
                    <a:pt x="15502" y="139699"/>
                    <a:pt x="15532" y="141522"/>
                    <a:pt x="15654" y="142009"/>
                  </a:cubicBezTo>
                  <a:cubicBezTo>
                    <a:pt x="15715" y="142374"/>
                    <a:pt x="15836" y="143012"/>
                    <a:pt x="16019" y="143863"/>
                  </a:cubicBezTo>
                  <a:cubicBezTo>
                    <a:pt x="17083" y="148939"/>
                    <a:pt x="18298" y="154349"/>
                    <a:pt x="19697" y="154349"/>
                  </a:cubicBezTo>
                  <a:cubicBezTo>
                    <a:pt x="19697" y="154349"/>
                    <a:pt x="19757" y="154349"/>
                    <a:pt x="19757" y="154258"/>
                  </a:cubicBezTo>
                  <a:lnTo>
                    <a:pt x="19757" y="154076"/>
                  </a:lnTo>
                  <a:lnTo>
                    <a:pt x="19727" y="154076"/>
                  </a:lnTo>
                  <a:cubicBezTo>
                    <a:pt x="18359" y="154076"/>
                    <a:pt x="16870" y="146842"/>
                    <a:pt x="16232" y="143741"/>
                  </a:cubicBezTo>
                  <a:cubicBezTo>
                    <a:pt x="16080" y="142890"/>
                    <a:pt x="15928" y="142252"/>
                    <a:pt x="15836" y="141918"/>
                  </a:cubicBezTo>
                  <a:cubicBezTo>
                    <a:pt x="15715" y="141431"/>
                    <a:pt x="15684" y="139516"/>
                    <a:pt x="15654" y="137814"/>
                  </a:cubicBezTo>
                  <a:cubicBezTo>
                    <a:pt x="15654" y="136355"/>
                    <a:pt x="15624" y="134987"/>
                    <a:pt x="15532" y="134592"/>
                  </a:cubicBezTo>
                  <a:cubicBezTo>
                    <a:pt x="15502" y="134319"/>
                    <a:pt x="15411" y="133711"/>
                    <a:pt x="15320" y="132981"/>
                  </a:cubicBezTo>
                  <a:cubicBezTo>
                    <a:pt x="14773" y="128848"/>
                    <a:pt x="14104" y="124349"/>
                    <a:pt x="13192" y="123802"/>
                  </a:cubicBezTo>
                  <a:cubicBezTo>
                    <a:pt x="12736" y="123528"/>
                    <a:pt x="12189" y="121887"/>
                    <a:pt x="11703" y="120306"/>
                  </a:cubicBezTo>
                  <a:cubicBezTo>
                    <a:pt x="11125" y="118483"/>
                    <a:pt x="10548" y="116720"/>
                    <a:pt x="10000" y="116446"/>
                  </a:cubicBezTo>
                  <a:cubicBezTo>
                    <a:pt x="9058" y="116051"/>
                    <a:pt x="8086" y="110093"/>
                    <a:pt x="7812" y="108057"/>
                  </a:cubicBezTo>
                  <a:cubicBezTo>
                    <a:pt x="7630" y="106568"/>
                    <a:pt x="8541" y="101826"/>
                    <a:pt x="9453" y="97236"/>
                  </a:cubicBezTo>
                  <a:cubicBezTo>
                    <a:pt x="10244" y="93285"/>
                    <a:pt x="10973" y="89516"/>
                    <a:pt x="10882" y="88269"/>
                  </a:cubicBezTo>
                  <a:cubicBezTo>
                    <a:pt x="10548" y="82981"/>
                    <a:pt x="2067" y="58968"/>
                    <a:pt x="821" y="55533"/>
                  </a:cubicBezTo>
                  <a:cubicBezTo>
                    <a:pt x="183" y="53862"/>
                    <a:pt x="1003" y="43162"/>
                    <a:pt x="1550" y="41521"/>
                  </a:cubicBezTo>
                  <a:cubicBezTo>
                    <a:pt x="2037" y="40001"/>
                    <a:pt x="2462" y="29758"/>
                    <a:pt x="2432" y="27995"/>
                  </a:cubicBezTo>
                  <a:lnTo>
                    <a:pt x="2432" y="27417"/>
                  </a:lnTo>
                  <a:cubicBezTo>
                    <a:pt x="2158" y="19332"/>
                    <a:pt x="2371" y="14803"/>
                    <a:pt x="3040" y="13891"/>
                  </a:cubicBezTo>
                  <a:cubicBezTo>
                    <a:pt x="3526" y="13253"/>
                    <a:pt x="4134" y="11156"/>
                    <a:pt x="4864" y="8724"/>
                  </a:cubicBezTo>
                  <a:cubicBezTo>
                    <a:pt x="5958" y="4986"/>
                    <a:pt x="7326" y="305"/>
                    <a:pt x="8511" y="183"/>
                  </a:cubicBezTo>
                  <a:lnTo>
                    <a:pt x="8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7380623" y="759498"/>
              <a:ext cx="738320" cy="5281340"/>
            </a:xfrm>
            <a:custGeom>
              <a:avLst/>
              <a:gdLst/>
              <a:ahLst/>
              <a:cxnLst/>
              <a:rect l="l" t="t" r="r" b="b"/>
              <a:pathLst>
                <a:path w="21582" h="154380" extrusionOk="0">
                  <a:moveTo>
                    <a:pt x="9210" y="0"/>
                  </a:moveTo>
                  <a:cubicBezTo>
                    <a:pt x="7812" y="152"/>
                    <a:pt x="6323" y="4651"/>
                    <a:pt x="5016" y="8663"/>
                  </a:cubicBezTo>
                  <a:cubicBezTo>
                    <a:pt x="4256" y="10973"/>
                    <a:pt x="3618" y="12949"/>
                    <a:pt x="3131" y="13617"/>
                  </a:cubicBezTo>
                  <a:cubicBezTo>
                    <a:pt x="2037" y="15137"/>
                    <a:pt x="2341" y="24226"/>
                    <a:pt x="2432" y="27235"/>
                  </a:cubicBezTo>
                  <a:cubicBezTo>
                    <a:pt x="2493" y="27539"/>
                    <a:pt x="2493" y="27812"/>
                    <a:pt x="2493" y="27964"/>
                  </a:cubicBezTo>
                  <a:cubicBezTo>
                    <a:pt x="2523" y="29697"/>
                    <a:pt x="2067" y="39879"/>
                    <a:pt x="1520" y="41521"/>
                  </a:cubicBezTo>
                  <a:cubicBezTo>
                    <a:pt x="1004" y="43101"/>
                    <a:pt x="0" y="53831"/>
                    <a:pt x="730" y="55776"/>
                  </a:cubicBezTo>
                  <a:cubicBezTo>
                    <a:pt x="1034" y="56536"/>
                    <a:pt x="1459" y="57661"/>
                    <a:pt x="2037" y="59150"/>
                  </a:cubicBezTo>
                  <a:cubicBezTo>
                    <a:pt x="5016" y="67083"/>
                    <a:pt x="11338" y="83649"/>
                    <a:pt x="11642" y="88299"/>
                  </a:cubicBezTo>
                  <a:cubicBezTo>
                    <a:pt x="11703" y="89606"/>
                    <a:pt x="10913" y="93375"/>
                    <a:pt x="10092" y="97327"/>
                  </a:cubicBezTo>
                  <a:cubicBezTo>
                    <a:pt x="9119" y="101886"/>
                    <a:pt x="8086" y="106598"/>
                    <a:pt x="8329" y="108239"/>
                  </a:cubicBezTo>
                  <a:cubicBezTo>
                    <a:pt x="8329" y="108300"/>
                    <a:pt x="9484" y="116233"/>
                    <a:pt x="10761" y="116780"/>
                  </a:cubicBezTo>
                  <a:cubicBezTo>
                    <a:pt x="11277" y="117054"/>
                    <a:pt x="11946" y="118877"/>
                    <a:pt x="12524" y="120458"/>
                  </a:cubicBezTo>
                  <a:cubicBezTo>
                    <a:pt x="13071" y="122130"/>
                    <a:pt x="13648" y="123710"/>
                    <a:pt x="14165" y="124045"/>
                  </a:cubicBezTo>
                  <a:cubicBezTo>
                    <a:pt x="15198" y="124683"/>
                    <a:pt x="16049" y="130488"/>
                    <a:pt x="16414" y="133285"/>
                  </a:cubicBezTo>
                  <a:cubicBezTo>
                    <a:pt x="16536" y="133923"/>
                    <a:pt x="16597" y="134470"/>
                    <a:pt x="16657" y="134713"/>
                  </a:cubicBezTo>
                  <a:cubicBezTo>
                    <a:pt x="16718" y="135139"/>
                    <a:pt x="16718" y="136507"/>
                    <a:pt x="16749" y="137935"/>
                  </a:cubicBezTo>
                  <a:cubicBezTo>
                    <a:pt x="16809" y="139789"/>
                    <a:pt x="16840" y="141613"/>
                    <a:pt x="16992" y="142130"/>
                  </a:cubicBezTo>
                  <a:cubicBezTo>
                    <a:pt x="17052" y="142434"/>
                    <a:pt x="17174" y="143011"/>
                    <a:pt x="17326" y="143680"/>
                  </a:cubicBezTo>
                  <a:cubicBezTo>
                    <a:pt x="18603" y="149243"/>
                    <a:pt x="19910" y="154379"/>
                    <a:pt x="21399" y="154379"/>
                  </a:cubicBezTo>
                  <a:cubicBezTo>
                    <a:pt x="21399" y="154379"/>
                    <a:pt x="21429" y="154379"/>
                    <a:pt x="21581" y="154288"/>
                  </a:cubicBezTo>
                  <a:lnTo>
                    <a:pt x="21581" y="154106"/>
                  </a:lnTo>
                  <a:lnTo>
                    <a:pt x="21551" y="154106"/>
                  </a:lnTo>
                  <a:cubicBezTo>
                    <a:pt x="20031" y="154106"/>
                    <a:pt x="18390" y="146720"/>
                    <a:pt x="17691" y="143589"/>
                  </a:cubicBezTo>
                  <a:cubicBezTo>
                    <a:pt x="17478" y="142890"/>
                    <a:pt x="17387" y="142312"/>
                    <a:pt x="17296" y="142008"/>
                  </a:cubicBezTo>
                  <a:cubicBezTo>
                    <a:pt x="17174" y="141522"/>
                    <a:pt x="17144" y="139638"/>
                    <a:pt x="17113" y="137905"/>
                  </a:cubicBezTo>
                  <a:cubicBezTo>
                    <a:pt x="17083" y="136476"/>
                    <a:pt x="17022" y="135109"/>
                    <a:pt x="16961" y="134683"/>
                  </a:cubicBezTo>
                  <a:cubicBezTo>
                    <a:pt x="16870" y="134409"/>
                    <a:pt x="16809" y="133893"/>
                    <a:pt x="16718" y="133254"/>
                  </a:cubicBezTo>
                  <a:cubicBezTo>
                    <a:pt x="16323" y="130215"/>
                    <a:pt x="15502" y="124592"/>
                    <a:pt x="14408" y="123893"/>
                  </a:cubicBezTo>
                  <a:cubicBezTo>
                    <a:pt x="13922" y="123589"/>
                    <a:pt x="13344" y="122008"/>
                    <a:pt x="12797" y="120428"/>
                  </a:cubicBezTo>
                  <a:cubicBezTo>
                    <a:pt x="12159" y="118604"/>
                    <a:pt x="11551" y="116902"/>
                    <a:pt x="10943" y="116628"/>
                  </a:cubicBezTo>
                  <a:cubicBezTo>
                    <a:pt x="9970" y="116172"/>
                    <a:pt x="8846" y="110245"/>
                    <a:pt x="8602" y="108239"/>
                  </a:cubicBezTo>
                  <a:cubicBezTo>
                    <a:pt x="8359" y="106628"/>
                    <a:pt x="9393" y="101977"/>
                    <a:pt x="10335" y="97418"/>
                  </a:cubicBezTo>
                  <a:cubicBezTo>
                    <a:pt x="11186" y="93406"/>
                    <a:pt x="11976" y="89698"/>
                    <a:pt x="11885" y="88330"/>
                  </a:cubicBezTo>
                  <a:cubicBezTo>
                    <a:pt x="11612" y="83649"/>
                    <a:pt x="5289" y="67083"/>
                    <a:pt x="2250" y="59120"/>
                  </a:cubicBezTo>
                  <a:cubicBezTo>
                    <a:pt x="1672" y="57630"/>
                    <a:pt x="1216" y="56475"/>
                    <a:pt x="973" y="55715"/>
                  </a:cubicBezTo>
                  <a:cubicBezTo>
                    <a:pt x="304" y="53952"/>
                    <a:pt x="1156" y="43466"/>
                    <a:pt x="1763" y="41581"/>
                  </a:cubicBezTo>
                  <a:cubicBezTo>
                    <a:pt x="2341" y="39849"/>
                    <a:pt x="2736" y="29636"/>
                    <a:pt x="2706" y="27995"/>
                  </a:cubicBezTo>
                  <a:cubicBezTo>
                    <a:pt x="2675" y="27812"/>
                    <a:pt x="2675" y="27569"/>
                    <a:pt x="2675" y="27265"/>
                  </a:cubicBezTo>
                  <a:cubicBezTo>
                    <a:pt x="2554" y="24317"/>
                    <a:pt x="2250" y="15228"/>
                    <a:pt x="3314" y="13769"/>
                  </a:cubicBezTo>
                  <a:cubicBezTo>
                    <a:pt x="3800" y="13101"/>
                    <a:pt x="4469" y="11034"/>
                    <a:pt x="5229" y="8724"/>
                  </a:cubicBezTo>
                  <a:cubicBezTo>
                    <a:pt x="6444" y="4955"/>
                    <a:pt x="7964" y="335"/>
                    <a:pt x="9241" y="183"/>
                  </a:cubicBezTo>
                  <a:lnTo>
                    <a:pt x="9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7285998" y="775098"/>
              <a:ext cx="790319" cy="5278227"/>
            </a:xfrm>
            <a:custGeom>
              <a:avLst/>
              <a:gdLst/>
              <a:ahLst/>
              <a:cxnLst/>
              <a:rect l="l" t="t" r="r" b="b"/>
              <a:pathLst>
                <a:path w="23102" h="154289" extrusionOk="0">
                  <a:moveTo>
                    <a:pt x="9879" y="0"/>
                  </a:moveTo>
                  <a:cubicBezTo>
                    <a:pt x="8329" y="183"/>
                    <a:pt x="6718" y="4651"/>
                    <a:pt x="5320" y="8663"/>
                  </a:cubicBezTo>
                  <a:cubicBezTo>
                    <a:pt x="4529" y="10851"/>
                    <a:pt x="3891" y="12797"/>
                    <a:pt x="3344" y="13465"/>
                  </a:cubicBezTo>
                  <a:cubicBezTo>
                    <a:pt x="2159" y="15076"/>
                    <a:pt x="2463" y="23770"/>
                    <a:pt x="2584" y="27052"/>
                  </a:cubicBezTo>
                  <a:cubicBezTo>
                    <a:pt x="2614" y="27387"/>
                    <a:pt x="2614" y="27691"/>
                    <a:pt x="2614" y="27873"/>
                  </a:cubicBezTo>
                  <a:cubicBezTo>
                    <a:pt x="2645" y="29788"/>
                    <a:pt x="2159" y="39788"/>
                    <a:pt x="1611" y="41521"/>
                  </a:cubicBezTo>
                  <a:cubicBezTo>
                    <a:pt x="973" y="43375"/>
                    <a:pt x="0" y="53800"/>
                    <a:pt x="760" y="55867"/>
                  </a:cubicBezTo>
                  <a:cubicBezTo>
                    <a:pt x="1247" y="57174"/>
                    <a:pt x="2159" y="59424"/>
                    <a:pt x="3344" y="62281"/>
                  </a:cubicBezTo>
                  <a:cubicBezTo>
                    <a:pt x="6870" y="70852"/>
                    <a:pt x="12189" y="83801"/>
                    <a:pt x="12493" y="88269"/>
                  </a:cubicBezTo>
                  <a:cubicBezTo>
                    <a:pt x="12615" y="89698"/>
                    <a:pt x="11733" y="93436"/>
                    <a:pt x="10821" y="97388"/>
                  </a:cubicBezTo>
                  <a:cubicBezTo>
                    <a:pt x="9757" y="101856"/>
                    <a:pt x="8694" y="106537"/>
                    <a:pt x="8937" y="108269"/>
                  </a:cubicBezTo>
                  <a:cubicBezTo>
                    <a:pt x="8937" y="108360"/>
                    <a:pt x="10092" y="116172"/>
                    <a:pt x="11551" y="116841"/>
                  </a:cubicBezTo>
                  <a:cubicBezTo>
                    <a:pt x="12159" y="117084"/>
                    <a:pt x="12797" y="118816"/>
                    <a:pt x="13435" y="120488"/>
                  </a:cubicBezTo>
                  <a:cubicBezTo>
                    <a:pt x="14043" y="122099"/>
                    <a:pt x="14651" y="123619"/>
                    <a:pt x="15229" y="123984"/>
                  </a:cubicBezTo>
                  <a:cubicBezTo>
                    <a:pt x="16384" y="124652"/>
                    <a:pt x="17296" y="130549"/>
                    <a:pt x="17691" y="133346"/>
                  </a:cubicBezTo>
                  <a:cubicBezTo>
                    <a:pt x="17782" y="133923"/>
                    <a:pt x="17843" y="134379"/>
                    <a:pt x="17904" y="134653"/>
                  </a:cubicBezTo>
                  <a:cubicBezTo>
                    <a:pt x="17964" y="135109"/>
                    <a:pt x="17995" y="136416"/>
                    <a:pt x="18056" y="137875"/>
                  </a:cubicBezTo>
                  <a:cubicBezTo>
                    <a:pt x="18086" y="139668"/>
                    <a:pt x="18116" y="141492"/>
                    <a:pt x="18268" y="142039"/>
                  </a:cubicBezTo>
                  <a:cubicBezTo>
                    <a:pt x="18359" y="142312"/>
                    <a:pt x="18451" y="142738"/>
                    <a:pt x="18572" y="143315"/>
                  </a:cubicBezTo>
                  <a:cubicBezTo>
                    <a:pt x="19454" y="146841"/>
                    <a:pt x="21156" y="154167"/>
                    <a:pt x="23010" y="154167"/>
                  </a:cubicBezTo>
                  <a:cubicBezTo>
                    <a:pt x="23010" y="154167"/>
                    <a:pt x="23071" y="154167"/>
                    <a:pt x="23101" y="154288"/>
                  </a:cubicBezTo>
                  <a:lnTo>
                    <a:pt x="23101" y="154106"/>
                  </a:lnTo>
                  <a:lnTo>
                    <a:pt x="23071" y="154106"/>
                  </a:lnTo>
                  <a:cubicBezTo>
                    <a:pt x="21369" y="154106"/>
                    <a:pt x="19575" y="146628"/>
                    <a:pt x="18815" y="143376"/>
                  </a:cubicBezTo>
                  <a:cubicBezTo>
                    <a:pt x="18694" y="142829"/>
                    <a:pt x="18572" y="142373"/>
                    <a:pt x="18511" y="142099"/>
                  </a:cubicBezTo>
                  <a:cubicBezTo>
                    <a:pt x="18359" y="141552"/>
                    <a:pt x="18329" y="139668"/>
                    <a:pt x="18268" y="137966"/>
                  </a:cubicBezTo>
                  <a:cubicBezTo>
                    <a:pt x="18238" y="136507"/>
                    <a:pt x="18207" y="135139"/>
                    <a:pt x="18116" y="134683"/>
                  </a:cubicBezTo>
                  <a:cubicBezTo>
                    <a:pt x="18086" y="134409"/>
                    <a:pt x="18025" y="133953"/>
                    <a:pt x="17934" y="133406"/>
                  </a:cubicBezTo>
                  <a:cubicBezTo>
                    <a:pt x="17478" y="130306"/>
                    <a:pt x="16597" y="124592"/>
                    <a:pt x="15381" y="123862"/>
                  </a:cubicBezTo>
                  <a:cubicBezTo>
                    <a:pt x="14864" y="123528"/>
                    <a:pt x="14256" y="121947"/>
                    <a:pt x="13679" y="120427"/>
                  </a:cubicBezTo>
                  <a:cubicBezTo>
                    <a:pt x="13010" y="118695"/>
                    <a:pt x="12341" y="117023"/>
                    <a:pt x="11672" y="116719"/>
                  </a:cubicBezTo>
                  <a:cubicBezTo>
                    <a:pt x="10578" y="116233"/>
                    <a:pt x="9393" y="109941"/>
                    <a:pt x="9150" y="108330"/>
                  </a:cubicBezTo>
                  <a:cubicBezTo>
                    <a:pt x="8937" y="106597"/>
                    <a:pt x="10031" y="101977"/>
                    <a:pt x="11065" y="97479"/>
                  </a:cubicBezTo>
                  <a:cubicBezTo>
                    <a:pt x="11976" y="93527"/>
                    <a:pt x="12797" y="89819"/>
                    <a:pt x="12736" y="88330"/>
                  </a:cubicBezTo>
                  <a:cubicBezTo>
                    <a:pt x="12463" y="83862"/>
                    <a:pt x="7113" y="70852"/>
                    <a:pt x="3587" y="62281"/>
                  </a:cubicBezTo>
                  <a:cubicBezTo>
                    <a:pt x="2402" y="59424"/>
                    <a:pt x="1490" y="57174"/>
                    <a:pt x="1004" y="55898"/>
                  </a:cubicBezTo>
                  <a:cubicBezTo>
                    <a:pt x="244" y="53861"/>
                    <a:pt x="1216" y="43466"/>
                    <a:pt x="1824" y="41642"/>
                  </a:cubicBezTo>
                  <a:cubicBezTo>
                    <a:pt x="2432" y="39818"/>
                    <a:pt x="2888" y="29909"/>
                    <a:pt x="2858" y="27934"/>
                  </a:cubicBezTo>
                  <a:cubicBezTo>
                    <a:pt x="2858" y="27721"/>
                    <a:pt x="2827" y="27417"/>
                    <a:pt x="2827" y="27083"/>
                  </a:cubicBezTo>
                  <a:cubicBezTo>
                    <a:pt x="2706" y="24165"/>
                    <a:pt x="2402" y="15198"/>
                    <a:pt x="3526" y="13617"/>
                  </a:cubicBezTo>
                  <a:cubicBezTo>
                    <a:pt x="4073" y="12918"/>
                    <a:pt x="4742" y="10973"/>
                    <a:pt x="5563" y="8724"/>
                  </a:cubicBezTo>
                  <a:cubicBezTo>
                    <a:pt x="6839" y="4955"/>
                    <a:pt x="8511" y="335"/>
                    <a:pt x="9909" y="183"/>
                  </a:cubicBezTo>
                  <a:lnTo>
                    <a:pt x="9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7192399" y="780298"/>
              <a:ext cx="843345" cy="5283427"/>
            </a:xfrm>
            <a:custGeom>
              <a:avLst/>
              <a:gdLst/>
              <a:ahLst/>
              <a:cxnLst/>
              <a:rect l="l" t="t" r="r" b="b"/>
              <a:pathLst>
                <a:path w="24652" h="154441" extrusionOk="0">
                  <a:moveTo>
                    <a:pt x="10548" y="0"/>
                  </a:moveTo>
                  <a:cubicBezTo>
                    <a:pt x="8876" y="183"/>
                    <a:pt x="7144" y="4651"/>
                    <a:pt x="5624" y="8663"/>
                  </a:cubicBezTo>
                  <a:cubicBezTo>
                    <a:pt x="4834" y="10730"/>
                    <a:pt x="4104" y="12614"/>
                    <a:pt x="3557" y="13313"/>
                  </a:cubicBezTo>
                  <a:cubicBezTo>
                    <a:pt x="2311" y="15046"/>
                    <a:pt x="2645" y="23344"/>
                    <a:pt x="2767" y="26900"/>
                  </a:cubicBezTo>
                  <a:cubicBezTo>
                    <a:pt x="2797" y="27265"/>
                    <a:pt x="2797" y="27599"/>
                    <a:pt x="2797" y="27842"/>
                  </a:cubicBezTo>
                  <a:cubicBezTo>
                    <a:pt x="2858" y="29818"/>
                    <a:pt x="2341" y="39666"/>
                    <a:pt x="1703" y="41581"/>
                  </a:cubicBezTo>
                  <a:cubicBezTo>
                    <a:pt x="1034" y="43679"/>
                    <a:pt x="1" y="53892"/>
                    <a:pt x="791" y="56080"/>
                  </a:cubicBezTo>
                  <a:cubicBezTo>
                    <a:pt x="1429" y="57752"/>
                    <a:pt x="2767" y="60731"/>
                    <a:pt x="4317" y="64226"/>
                  </a:cubicBezTo>
                  <a:cubicBezTo>
                    <a:pt x="8025" y="72524"/>
                    <a:pt x="13071" y="83892"/>
                    <a:pt x="13375" y="88330"/>
                  </a:cubicBezTo>
                  <a:cubicBezTo>
                    <a:pt x="13436" y="89880"/>
                    <a:pt x="12524" y="93558"/>
                    <a:pt x="11551" y="97509"/>
                  </a:cubicBezTo>
                  <a:cubicBezTo>
                    <a:pt x="10457" y="102008"/>
                    <a:pt x="9272" y="106597"/>
                    <a:pt x="9545" y="108452"/>
                  </a:cubicBezTo>
                  <a:cubicBezTo>
                    <a:pt x="9636" y="109455"/>
                    <a:pt x="10913" y="116385"/>
                    <a:pt x="12342" y="117023"/>
                  </a:cubicBezTo>
                  <a:cubicBezTo>
                    <a:pt x="12980" y="117266"/>
                    <a:pt x="13709" y="118938"/>
                    <a:pt x="14408" y="120579"/>
                  </a:cubicBezTo>
                  <a:cubicBezTo>
                    <a:pt x="15077" y="122190"/>
                    <a:pt x="15715" y="123649"/>
                    <a:pt x="16323" y="124044"/>
                  </a:cubicBezTo>
                  <a:cubicBezTo>
                    <a:pt x="17600" y="124804"/>
                    <a:pt x="18573" y="131005"/>
                    <a:pt x="18998" y="133649"/>
                  </a:cubicBezTo>
                  <a:cubicBezTo>
                    <a:pt x="19059" y="134166"/>
                    <a:pt x="19150" y="134531"/>
                    <a:pt x="19181" y="134805"/>
                  </a:cubicBezTo>
                  <a:cubicBezTo>
                    <a:pt x="19272" y="135291"/>
                    <a:pt x="19302" y="136628"/>
                    <a:pt x="19333" y="138057"/>
                  </a:cubicBezTo>
                  <a:cubicBezTo>
                    <a:pt x="19363" y="139850"/>
                    <a:pt x="19424" y="141674"/>
                    <a:pt x="19576" y="142282"/>
                  </a:cubicBezTo>
                  <a:cubicBezTo>
                    <a:pt x="19606" y="142525"/>
                    <a:pt x="19667" y="142829"/>
                    <a:pt x="19788" y="143194"/>
                  </a:cubicBezTo>
                  <a:cubicBezTo>
                    <a:pt x="20640" y="146537"/>
                    <a:pt x="22585" y="154318"/>
                    <a:pt x="24621" y="154318"/>
                  </a:cubicBezTo>
                  <a:cubicBezTo>
                    <a:pt x="24621" y="154318"/>
                    <a:pt x="24652" y="154318"/>
                    <a:pt x="24652" y="154440"/>
                  </a:cubicBezTo>
                  <a:lnTo>
                    <a:pt x="24652" y="154258"/>
                  </a:lnTo>
                  <a:cubicBezTo>
                    <a:pt x="24638" y="154259"/>
                    <a:pt x="24624" y="154259"/>
                    <a:pt x="24609" y="154259"/>
                  </a:cubicBezTo>
                  <a:cubicBezTo>
                    <a:pt x="22737" y="154259"/>
                    <a:pt x="20755" y="146302"/>
                    <a:pt x="20001" y="143285"/>
                  </a:cubicBezTo>
                  <a:cubicBezTo>
                    <a:pt x="19910" y="142859"/>
                    <a:pt x="19849" y="142555"/>
                    <a:pt x="19758" y="142312"/>
                  </a:cubicBezTo>
                  <a:cubicBezTo>
                    <a:pt x="19606" y="141765"/>
                    <a:pt x="19576" y="139820"/>
                    <a:pt x="19545" y="138148"/>
                  </a:cubicBezTo>
                  <a:cubicBezTo>
                    <a:pt x="19484" y="136689"/>
                    <a:pt x="19454" y="135321"/>
                    <a:pt x="19393" y="134835"/>
                  </a:cubicBezTo>
                  <a:cubicBezTo>
                    <a:pt x="19333" y="134561"/>
                    <a:pt x="19272" y="134197"/>
                    <a:pt x="19181" y="133710"/>
                  </a:cubicBezTo>
                  <a:cubicBezTo>
                    <a:pt x="18725" y="130823"/>
                    <a:pt x="17782" y="124774"/>
                    <a:pt x="16445" y="123984"/>
                  </a:cubicBezTo>
                  <a:cubicBezTo>
                    <a:pt x="15867" y="123619"/>
                    <a:pt x="15229" y="122099"/>
                    <a:pt x="14591" y="120640"/>
                  </a:cubicBezTo>
                  <a:cubicBezTo>
                    <a:pt x="13861" y="118877"/>
                    <a:pt x="13193" y="117236"/>
                    <a:pt x="12463" y="116932"/>
                  </a:cubicBezTo>
                  <a:cubicBezTo>
                    <a:pt x="11278" y="116415"/>
                    <a:pt x="10001" y="110366"/>
                    <a:pt x="9758" y="108543"/>
                  </a:cubicBezTo>
                  <a:cubicBezTo>
                    <a:pt x="9545" y="106689"/>
                    <a:pt x="10670" y="102129"/>
                    <a:pt x="11764" y="97661"/>
                  </a:cubicBezTo>
                  <a:cubicBezTo>
                    <a:pt x="12767" y="93740"/>
                    <a:pt x="13709" y="89971"/>
                    <a:pt x="13588" y="88421"/>
                  </a:cubicBezTo>
                  <a:cubicBezTo>
                    <a:pt x="13284" y="83922"/>
                    <a:pt x="8238" y="72554"/>
                    <a:pt x="4530" y="64226"/>
                  </a:cubicBezTo>
                  <a:cubicBezTo>
                    <a:pt x="2949" y="60761"/>
                    <a:pt x="1581" y="57752"/>
                    <a:pt x="974" y="56080"/>
                  </a:cubicBezTo>
                  <a:cubicBezTo>
                    <a:pt x="183" y="53892"/>
                    <a:pt x="1217" y="43770"/>
                    <a:pt x="1885" y="41703"/>
                  </a:cubicBezTo>
                  <a:cubicBezTo>
                    <a:pt x="2554" y="39727"/>
                    <a:pt x="3040" y="29879"/>
                    <a:pt x="3010" y="27873"/>
                  </a:cubicBezTo>
                  <a:cubicBezTo>
                    <a:pt x="3010" y="27599"/>
                    <a:pt x="2949" y="27295"/>
                    <a:pt x="2949" y="26900"/>
                  </a:cubicBezTo>
                  <a:cubicBezTo>
                    <a:pt x="2858" y="23648"/>
                    <a:pt x="2493" y="15076"/>
                    <a:pt x="3709" y="13435"/>
                  </a:cubicBezTo>
                  <a:cubicBezTo>
                    <a:pt x="4287" y="12706"/>
                    <a:pt x="4986" y="10851"/>
                    <a:pt x="5806" y="8724"/>
                  </a:cubicBezTo>
                  <a:cubicBezTo>
                    <a:pt x="7265" y="4955"/>
                    <a:pt x="9028" y="335"/>
                    <a:pt x="10609" y="183"/>
                  </a:cubicBezTo>
                  <a:lnTo>
                    <a:pt x="10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7094661" y="789637"/>
              <a:ext cx="902631" cy="5280314"/>
            </a:xfrm>
            <a:custGeom>
              <a:avLst/>
              <a:gdLst/>
              <a:ahLst/>
              <a:cxnLst/>
              <a:rect l="l" t="t" r="r" b="b"/>
              <a:pathLst>
                <a:path w="26385" h="154350" extrusionOk="0">
                  <a:moveTo>
                    <a:pt x="11247" y="1"/>
                  </a:moveTo>
                  <a:cubicBezTo>
                    <a:pt x="9484" y="183"/>
                    <a:pt x="7600" y="4651"/>
                    <a:pt x="5928" y="8663"/>
                  </a:cubicBezTo>
                  <a:cubicBezTo>
                    <a:pt x="5107" y="10670"/>
                    <a:pt x="4378" y="12402"/>
                    <a:pt x="3800" y="13162"/>
                  </a:cubicBezTo>
                  <a:cubicBezTo>
                    <a:pt x="2493" y="14955"/>
                    <a:pt x="2797" y="23193"/>
                    <a:pt x="2949" y="26688"/>
                  </a:cubicBezTo>
                  <a:cubicBezTo>
                    <a:pt x="2949" y="27144"/>
                    <a:pt x="2979" y="27539"/>
                    <a:pt x="2979" y="27813"/>
                  </a:cubicBezTo>
                  <a:cubicBezTo>
                    <a:pt x="3040" y="30123"/>
                    <a:pt x="2493" y="39667"/>
                    <a:pt x="1824" y="41673"/>
                  </a:cubicBezTo>
                  <a:cubicBezTo>
                    <a:pt x="1186" y="43710"/>
                    <a:pt x="1" y="53862"/>
                    <a:pt x="882" y="56263"/>
                  </a:cubicBezTo>
                  <a:cubicBezTo>
                    <a:pt x="1612" y="58239"/>
                    <a:pt x="3283" y="61704"/>
                    <a:pt x="5168" y="65655"/>
                  </a:cubicBezTo>
                  <a:cubicBezTo>
                    <a:pt x="9119" y="73771"/>
                    <a:pt x="13983" y="83892"/>
                    <a:pt x="14287" y="88391"/>
                  </a:cubicBezTo>
                  <a:cubicBezTo>
                    <a:pt x="14408" y="90032"/>
                    <a:pt x="13436" y="93771"/>
                    <a:pt x="12372" y="97662"/>
                  </a:cubicBezTo>
                  <a:cubicBezTo>
                    <a:pt x="11186" y="102069"/>
                    <a:pt x="9970" y="106598"/>
                    <a:pt x="10244" y="108604"/>
                  </a:cubicBezTo>
                  <a:cubicBezTo>
                    <a:pt x="10426" y="109972"/>
                    <a:pt x="11764" y="116477"/>
                    <a:pt x="13223" y="117176"/>
                  </a:cubicBezTo>
                  <a:cubicBezTo>
                    <a:pt x="13952" y="117480"/>
                    <a:pt x="14712" y="119091"/>
                    <a:pt x="15442" y="120702"/>
                  </a:cubicBezTo>
                  <a:cubicBezTo>
                    <a:pt x="16171" y="122221"/>
                    <a:pt x="16840" y="123711"/>
                    <a:pt x="17478" y="124075"/>
                  </a:cubicBezTo>
                  <a:cubicBezTo>
                    <a:pt x="18846" y="124927"/>
                    <a:pt x="19910" y="131218"/>
                    <a:pt x="20366" y="133924"/>
                  </a:cubicBezTo>
                  <a:cubicBezTo>
                    <a:pt x="20457" y="134288"/>
                    <a:pt x="20487" y="134592"/>
                    <a:pt x="20518" y="134835"/>
                  </a:cubicBezTo>
                  <a:cubicBezTo>
                    <a:pt x="20609" y="135352"/>
                    <a:pt x="20639" y="136690"/>
                    <a:pt x="20670" y="138149"/>
                  </a:cubicBezTo>
                  <a:cubicBezTo>
                    <a:pt x="20731" y="139912"/>
                    <a:pt x="20791" y="141735"/>
                    <a:pt x="20943" y="142404"/>
                  </a:cubicBezTo>
                  <a:cubicBezTo>
                    <a:pt x="20974" y="142556"/>
                    <a:pt x="21065" y="142738"/>
                    <a:pt x="21095" y="142921"/>
                  </a:cubicBezTo>
                  <a:cubicBezTo>
                    <a:pt x="22402" y="147875"/>
                    <a:pt x="24287" y="154349"/>
                    <a:pt x="26323" y="154349"/>
                  </a:cubicBezTo>
                  <a:lnTo>
                    <a:pt x="26384" y="154349"/>
                  </a:lnTo>
                  <a:lnTo>
                    <a:pt x="26384" y="154167"/>
                  </a:lnTo>
                  <a:lnTo>
                    <a:pt x="26293" y="154167"/>
                  </a:lnTo>
                  <a:cubicBezTo>
                    <a:pt x="24165" y="154167"/>
                    <a:pt x="21977" y="145687"/>
                    <a:pt x="21247" y="142890"/>
                  </a:cubicBezTo>
                  <a:cubicBezTo>
                    <a:pt x="21186" y="142708"/>
                    <a:pt x="21126" y="142495"/>
                    <a:pt x="21095" y="142343"/>
                  </a:cubicBezTo>
                  <a:cubicBezTo>
                    <a:pt x="20913" y="141735"/>
                    <a:pt x="20883" y="139820"/>
                    <a:pt x="20822" y="138149"/>
                  </a:cubicBezTo>
                  <a:cubicBezTo>
                    <a:pt x="20791" y="136690"/>
                    <a:pt x="20791" y="135322"/>
                    <a:pt x="20670" y="134805"/>
                  </a:cubicBezTo>
                  <a:cubicBezTo>
                    <a:pt x="20639" y="134562"/>
                    <a:pt x="20609" y="134258"/>
                    <a:pt x="20518" y="133893"/>
                  </a:cubicBezTo>
                  <a:cubicBezTo>
                    <a:pt x="20031" y="130945"/>
                    <a:pt x="18998" y="124805"/>
                    <a:pt x="17569" y="123923"/>
                  </a:cubicBezTo>
                  <a:cubicBezTo>
                    <a:pt x="16961" y="123559"/>
                    <a:pt x="16262" y="122069"/>
                    <a:pt x="15594" y="120610"/>
                  </a:cubicBezTo>
                  <a:cubicBezTo>
                    <a:pt x="14803" y="118908"/>
                    <a:pt x="14074" y="117328"/>
                    <a:pt x="13314" y="116963"/>
                  </a:cubicBezTo>
                  <a:cubicBezTo>
                    <a:pt x="12007" y="116355"/>
                    <a:pt x="10639" y="110337"/>
                    <a:pt x="10426" y="108574"/>
                  </a:cubicBezTo>
                  <a:cubicBezTo>
                    <a:pt x="10153" y="106628"/>
                    <a:pt x="11369" y="102069"/>
                    <a:pt x="12554" y="97722"/>
                  </a:cubicBezTo>
                  <a:cubicBezTo>
                    <a:pt x="13618" y="93771"/>
                    <a:pt x="14591" y="90032"/>
                    <a:pt x="14499" y="88361"/>
                  </a:cubicBezTo>
                  <a:cubicBezTo>
                    <a:pt x="14226" y="83801"/>
                    <a:pt x="9332" y="73649"/>
                    <a:pt x="5381" y="65534"/>
                  </a:cubicBezTo>
                  <a:cubicBezTo>
                    <a:pt x="3466" y="61582"/>
                    <a:pt x="1794" y="58147"/>
                    <a:pt x="1065" y="56172"/>
                  </a:cubicBezTo>
                  <a:cubicBezTo>
                    <a:pt x="244" y="53983"/>
                    <a:pt x="1277" y="44014"/>
                    <a:pt x="2037" y="41734"/>
                  </a:cubicBezTo>
                  <a:cubicBezTo>
                    <a:pt x="2736" y="39606"/>
                    <a:pt x="3253" y="29819"/>
                    <a:pt x="3192" y="27813"/>
                  </a:cubicBezTo>
                  <a:cubicBezTo>
                    <a:pt x="3192" y="27539"/>
                    <a:pt x="3162" y="27144"/>
                    <a:pt x="3162" y="26688"/>
                  </a:cubicBezTo>
                  <a:cubicBezTo>
                    <a:pt x="3040" y="23193"/>
                    <a:pt x="2706" y="15047"/>
                    <a:pt x="4013" y="13284"/>
                  </a:cubicBezTo>
                  <a:cubicBezTo>
                    <a:pt x="4560" y="12493"/>
                    <a:pt x="5290" y="10730"/>
                    <a:pt x="6141" y="8724"/>
                  </a:cubicBezTo>
                  <a:cubicBezTo>
                    <a:pt x="7691" y="5016"/>
                    <a:pt x="9636" y="365"/>
                    <a:pt x="11308" y="183"/>
                  </a:cubicBezTo>
                  <a:lnTo>
                    <a:pt x="11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7000037" y="797950"/>
              <a:ext cx="957743" cy="5284487"/>
            </a:xfrm>
            <a:custGeom>
              <a:avLst/>
              <a:gdLst/>
              <a:ahLst/>
              <a:cxnLst/>
              <a:rect l="l" t="t" r="r" b="b"/>
              <a:pathLst>
                <a:path w="27996" h="154472" extrusionOk="0">
                  <a:moveTo>
                    <a:pt x="11916" y="1"/>
                  </a:moveTo>
                  <a:cubicBezTo>
                    <a:pt x="10001" y="244"/>
                    <a:pt x="7904" y="4955"/>
                    <a:pt x="6201" y="8694"/>
                  </a:cubicBezTo>
                  <a:cubicBezTo>
                    <a:pt x="5350" y="10609"/>
                    <a:pt x="4590" y="12250"/>
                    <a:pt x="4013" y="13041"/>
                  </a:cubicBezTo>
                  <a:cubicBezTo>
                    <a:pt x="2645" y="14925"/>
                    <a:pt x="2949" y="22798"/>
                    <a:pt x="3101" y="26567"/>
                  </a:cubicBezTo>
                  <a:cubicBezTo>
                    <a:pt x="3101" y="27053"/>
                    <a:pt x="3162" y="27478"/>
                    <a:pt x="3162" y="27782"/>
                  </a:cubicBezTo>
                  <a:cubicBezTo>
                    <a:pt x="3223" y="30184"/>
                    <a:pt x="2645" y="39606"/>
                    <a:pt x="1946" y="41764"/>
                  </a:cubicBezTo>
                  <a:cubicBezTo>
                    <a:pt x="1216" y="43922"/>
                    <a:pt x="1" y="53923"/>
                    <a:pt x="913" y="56415"/>
                  </a:cubicBezTo>
                  <a:cubicBezTo>
                    <a:pt x="1733" y="58664"/>
                    <a:pt x="3679" y="62342"/>
                    <a:pt x="5928" y="66658"/>
                  </a:cubicBezTo>
                  <a:cubicBezTo>
                    <a:pt x="9910" y="74288"/>
                    <a:pt x="14895" y="83801"/>
                    <a:pt x="15198" y="88422"/>
                  </a:cubicBezTo>
                  <a:cubicBezTo>
                    <a:pt x="15320" y="90185"/>
                    <a:pt x="14287" y="93862"/>
                    <a:pt x="13132" y="97783"/>
                  </a:cubicBezTo>
                  <a:cubicBezTo>
                    <a:pt x="11885" y="102130"/>
                    <a:pt x="10609" y="106629"/>
                    <a:pt x="10852" y="108756"/>
                  </a:cubicBezTo>
                  <a:cubicBezTo>
                    <a:pt x="11065" y="110033"/>
                    <a:pt x="12463" y="116568"/>
                    <a:pt x="14043" y="117297"/>
                  </a:cubicBezTo>
                  <a:cubicBezTo>
                    <a:pt x="14803" y="117632"/>
                    <a:pt x="15624" y="119243"/>
                    <a:pt x="16414" y="120793"/>
                  </a:cubicBezTo>
                  <a:cubicBezTo>
                    <a:pt x="17174" y="122313"/>
                    <a:pt x="17904" y="123711"/>
                    <a:pt x="18572" y="124136"/>
                  </a:cubicBezTo>
                  <a:cubicBezTo>
                    <a:pt x="20092" y="125048"/>
                    <a:pt x="21247" y="131735"/>
                    <a:pt x="21703" y="134258"/>
                  </a:cubicBezTo>
                  <a:cubicBezTo>
                    <a:pt x="21734" y="134501"/>
                    <a:pt x="21764" y="134744"/>
                    <a:pt x="21794" y="134927"/>
                  </a:cubicBezTo>
                  <a:cubicBezTo>
                    <a:pt x="21916" y="135474"/>
                    <a:pt x="21946" y="136781"/>
                    <a:pt x="22007" y="138240"/>
                  </a:cubicBezTo>
                  <a:cubicBezTo>
                    <a:pt x="22038" y="139973"/>
                    <a:pt x="22068" y="141857"/>
                    <a:pt x="22250" y="142526"/>
                  </a:cubicBezTo>
                  <a:cubicBezTo>
                    <a:pt x="24348" y="150398"/>
                    <a:pt x="26263" y="154380"/>
                    <a:pt x="27965" y="154380"/>
                  </a:cubicBezTo>
                  <a:lnTo>
                    <a:pt x="27965" y="154258"/>
                  </a:lnTo>
                  <a:lnTo>
                    <a:pt x="27904" y="154258"/>
                  </a:lnTo>
                  <a:cubicBezTo>
                    <a:pt x="26749" y="154258"/>
                    <a:pt x="24895" y="152192"/>
                    <a:pt x="22341" y="142526"/>
                  </a:cubicBezTo>
                  <a:cubicBezTo>
                    <a:pt x="22159" y="141857"/>
                    <a:pt x="22129" y="139942"/>
                    <a:pt x="22068" y="138270"/>
                  </a:cubicBezTo>
                  <a:cubicBezTo>
                    <a:pt x="22038" y="136842"/>
                    <a:pt x="22007" y="135504"/>
                    <a:pt x="21886" y="134927"/>
                  </a:cubicBezTo>
                  <a:cubicBezTo>
                    <a:pt x="21855" y="134744"/>
                    <a:pt x="21825" y="134501"/>
                    <a:pt x="21764" y="134258"/>
                  </a:cubicBezTo>
                  <a:cubicBezTo>
                    <a:pt x="21308" y="131462"/>
                    <a:pt x="20153" y="124987"/>
                    <a:pt x="18572" y="124015"/>
                  </a:cubicBezTo>
                  <a:cubicBezTo>
                    <a:pt x="17934" y="123620"/>
                    <a:pt x="17205" y="122161"/>
                    <a:pt x="16506" y="120762"/>
                  </a:cubicBezTo>
                  <a:cubicBezTo>
                    <a:pt x="15685" y="119152"/>
                    <a:pt x="14864" y="117541"/>
                    <a:pt x="14074" y="117145"/>
                  </a:cubicBezTo>
                  <a:cubicBezTo>
                    <a:pt x="12706" y="116507"/>
                    <a:pt x="11247" y="110641"/>
                    <a:pt x="10973" y="108756"/>
                  </a:cubicBezTo>
                  <a:cubicBezTo>
                    <a:pt x="10670" y="106659"/>
                    <a:pt x="11977" y="102160"/>
                    <a:pt x="13223" y="97844"/>
                  </a:cubicBezTo>
                  <a:cubicBezTo>
                    <a:pt x="14378" y="93923"/>
                    <a:pt x="15411" y="90215"/>
                    <a:pt x="15320" y="88422"/>
                  </a:cubicBezTo>
                  <a:cubicBezTo>
                    <a:pt x="15016" y="83741"/>
                    <a:pt x="10031" y="74196"/>
                    <a:pt x="6049" y="66567"/>
                  </a:cubicBezTo>
                  <a:cubicBezTo>
                    <a:pt x="3800" y="62281"/>
                    <a:pt x="1916" y="58604"/>
                    <a:pt x="1064" y="56354"/>
                  </a:cubicBezTo>
                  <a:cubicBezTo>
                    <a:pt x="153" y="53892"/>
                    <a:pt x="1368" y="43953"/>
                    <a:pt x="2098" y="41795"/>
                  </a:cubicBezTo>
                  <a:cubicBezTo>
                    <a:pt x="2827" y="39637"/>
                    <a:pt x="3435" y="30184"/>
                    <a:pt x="3344" y="27782"/>
                  </a:cubicBezTo>
                  <a:cubicBezTo>
                    <a:pt x="3344" y="27478"/>
                    <a:pt x="3344" y="27053"/>
                    <a:pt x="3314" y="26567"/>
                  </a:cubicBezTo>
                  <a:cubicBezTo>
                    <a:pt x="3162" y="23102"/>
                    <a:pt x="2858" y="15016"/>
                    <a:pt x="4165" y="13162"/>
                  </a:cubicBezTo>
                  <a:cubicBezTo>
                    <a:pt x="4773" y="12341"/>
                    <a:pt x="5502" y="10670"/>
                    <a:pt x="6384" y="8785"/>
                  </a:cubicBezTo>
                  <a:cubicBezTo>
                    <a:pt x="8056" y="5047"/>
                    <a:pt x="10153" y="396"/>
                    <a:pt x="11977" y="183"/>
                  </a:cubicBezTo>
                  <a:lnTo>
                    <a:pt x="11916" y="1"/>
                  </a:lnTo>
                  <a:close/>
                  <a:moveTo>
                    <a:pt x="27965" y="154380"/>
                  </a:moveTo>
                  <a:lnTo>
                    <a:pt x="27965" y="154471"/>
                  </a:lnTo>
                  <a:cubicBezTo>
                    <a:pt x="27995" y="154380"/>
                    <a:pt x="27965" y="154380"/>
                    <a:pt x="27965" y="154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6906472" y="807324"/>
              <a:ext cx="1013848" cy="5282366"/>
            </a:xfrm>
            <a:custGeom>
              <a:avLst/>
              <a:gdLst/>
              <a:ahLst/>
              <a:cxnLst/>
              <a:rect l="l" t="t" r="r" b="b"/>
              <a:pathLst>
                <a:path w="29636" h="154410" extrusionOk="0">
                  <a:moveTo>
                    <a:pt x="12736" y="0"/>
                  </a:moveTo>
                  <a:cubicBezTo>
                    <a:pt x="10639" y="213"/>
                    <a:pt x="8359" y="4925"/>
                    <a:pt x="6535" y="8724"/>
                  </a:cubicBezTo>
                  <a:cubicBezTo>
                    <a:pt x="5654" y="10517"/>
                    <a:pt x="4894" y="12067"/>
                    <a:pt x="4347" y="12888"/>
                  </a:cubicBezTo>
                  <a:cubicBezTo>
                    <a:pt x="2857" y="14894"/>
                    <a:pt x="3192" y="22676"/>
                    <a:pt x="3344" y="26414"/>
                  </a:cubicBezTo>
                  <a:cubicBezTo>
                    <a:pt x="3344" y="26931"/>
                    <a:pt x="3374" y="27387"/>
                    <a:pt x="3374" y="27721"/>
                  </a:cubicBezTo>
                  <a:cubicBezTo>
                    <a:pt x="3465" y="30122"/>
                    <a:pt x="2857" y="39484"/>
                    <a:pt x="2097" y="41794"/>
                  </a:cubicBezTo>
                  <a:cubicBezTo>
                    <a:pt x="1307" y="44196"/>
                    <a:pt x="0" y="53922"/>
                    <a:pt x="1003" y="56567"/>
                  </a:cubicBezTo>
                  <a:cubicBezTo>
                    <a:pt x="1915" y="59089"/>
                    <a:pt x="4073" y="62950"/>
                    <a:pt x="6626" y="67448"/>
                  </a:cubicBezTo>
                  <a:cubicBezTo>
                    <a:pt x="10912" y="75047"/>
                    <a:pt x="15775" y="83649"/>
                    <a:pt x="16079" y="88452"/>
                  </a:cubicBezTo>
                  <a:cubicBezTo>
                    <a:pt x="16201" y="90306"/>
                    <a:pt x="15046" y="94014"/>
                    <a:pt x="13860" y="97874"/>
                  </a:cubicBezTo>
                  <a:cubicBezTo>
                    <a:pt x="12553" y="102160"/>
                    <a:pt x="11186" y="106628"/>
                    <a:pt x="11490" y="108847"/>
                  </a:cubicBezTo>
                  <a:cubicBezTo>
                    <a:pt x="11702" y="110367"/>
                    <a:pt x="13222" y="116598"/>
                    <a:pt x="14864" y="117358"/>
                  </a:cubicBezTo>
                  <a:cubicBezTo>
                    <a:pt x="15623" y="117723"/>
                    <a:pt x="16505" y="119303"/>
                    <a:pt x="17326" y="120823"/>
                  </a:cubicBezTo>
                  <a:cubicBezTo>
                    <a:pt x="18116" y="122282"/>
                    <a:pt x="18876" y="123650"/>
                    <a:pt x="19605" y="124106"/>
                  </a:cubicBezTo>
                  <a:cubicBezTo>
                    <a:pt x="21247" y="125109"/>
                    <a:pt x="22523" y="132191"/>
                    <a:pt x="22949" y="134501"/>
                  </a:cubicBezTo>
                  <a:lnTo>
                    <a:pt x="23040" y="134926"/>
                  </a:lnTo>
                  <a:cubicBezTo>
                    <a:pt x="23131" y="135504"/>
                    <a:pt x="23192" y="136872"/>
                    <a:pt x="23222" y="138270"/>
                  </a:cubicBezTo>
                  <a:cubicBezTo>
                    <a:pt x="23283" y="140063"/>
                    <a:pt x="23344" y="141887"/>
                    <a:pt x="23526" y="142586"/>
                  </a:cubicBezTo>
                  <a:cubicBezTo>
                    <a:pt x="24225" y="145413"/>
                    <a:pt x="26870" y="154410"/>
                    <a:pt x="29545" y="154410"/>
                  </a:cubicBezTo>
                  <a:cubicBezTo>
                    <a:pt x="29545" y="154410"/>
                    <a:pt x="29605" y="154410"/>
                    <a:pt x="29636" y="154380"/>
                  </a:cubicBezTo>
                  <a:lnTo>
                    <a:pt x="29636" y="154197"/>
                  </a:lnTo>
                  <a:lnTo>
                    <a:pt x="29575" y="154197"/>
                  </a:lnTo>
                  <a:cubicBezTo>
                    <a:pt x="27539" y="154197"/>
                    <a:pt x="25228" y="148179"/>
                    <a:pt x="23709" y="142525"/>
                  </a:cubicBezTo>
                  <a:cubicBezTo>
                    <a:pt x="23557" y="141796"/>
                    <a:pt x="23496" y="139972"/>
                    <a:pt x="23435" y="138240"/>
                  </a:cubicBezTo>
                  <a:cubicBezTo>
                    <a:pt x="23405" y="136781"/>
                    <a:pt x="23374" y="135443"/>
                    <a:pt x="23253" y="134835"/>
                  </a:cubicBezTo>
                  <a:lnTo>
                    <a:pt x="23192" y="134440"/>
                  </a:lnTo>
                  <a:cubicBezTo>
                    <a:pt x="22675" y="131856"/>
                    <a:pt x="21459" y="124957"/>
                    <a:pt x="19727" y="123893"/>
                  </a:cubicBezTo>
                  <a:cubicBezTo>
                    <a:pt x="19028" y="123498"/>
                    <a:pt x="18268" y="122069"/>
                    <a:pt x="17508" y="120701"/>
                  </a:cubicBezTo>
                  <a:cubicBezTo>
                    <a:pt x="16657" y="119151"/>
                    <a:pt x="15775" y="117571"/>
                    <a:pt x="14924" y="117175"/>
                  </a:cubicBezTo>
                  <a:cubicBezTo>
                    <a:pt x="13465" y="116537"/>
                    <a:pt x="11885" y="110640"/>
                    <a:pt x="11672" y="108817"/>
                  </a:cubicBezTo>
                  <a:cubicBezTo>
                    <a:pt x="11398" y="106628"/>
                    <a:pt x="12736" y="102221"/>
                    <a:pt x="14073" y="97905"/>
                  </a:cubicBezTo>
                  <a:cubicBezTo>
                    <a:pt x="15228" y="94014"/>
                    <a:pt x="16383" y="90306"/>
                    <a:pt x="16262" y="88421"/>
                  </a:cubicBezTo>
                  <a:cubicBezTo>
                    <a:pt x="15958" y="83588"/>
                    <a:pt x="11094" y="74926"/>
                    <a:pt x="6809" y="67327"/>
                  </a:cubicBezTo>
                  <a:cubicBezTo>
                    <a:pt x="4377" y="63041"/>
                    <a:pt x="2097" y="58968"/>
                    <a:pt x="1185" y="56506"/>
                  </a:cubicBezTo>
                  <a:cubicBezTo>
                    <a:pt x="243" y="53922"/>
                    <a:pt x="1520" y="44165"/>
                    <a:pt x="2280" y="41825"/>
                  </a:cubicBezTo>
                  <a:cubicBezTo>
                    <a:pt x="3070" y="39515"/>
                    <a:pt x="3678" y="30122"/>
                    <a:pt x="3617" y="27691"/>
                  </a:cubicBezTo>
                  <a:cubicBezTo>
                    <a:pt x="3617" y="27356"/>
                    <a:pt x="3617" y="26901"/>
                    <a:pt x="3587" y="26353"/>
                  </a:cubicBezTo>
                  <a:cubicBezTo>
                    <a:pt x="3435" y="22676"/>
                    <a:pt x="3100" y="14925"/>
                    <a:pt x="4529" y="12979"/>
                  </a:cubicBezTo>
                  <a:cubicBezTo>
                    <a:pt x="5107" y="12159"/>
                    <a:pt x="5866" y="10608"/>
                    <a:pt x="6717" y="8815"/>
                  </a:cubicBezTo>
                  <a:cubicBezTo>
                    <a:pt x="8541" y="5046"/>
                    <a:pt x="10791" y="426"/>
                    <a:pt x="12766" y="183"/>
                  </a:cubicBezTo>
                  <a:lnTo>
                    <a:pt x="1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6812874" y="817724"/>
              <a:ext cx="1072107" cy="5282366"/>
            </a:xfrm>
            <a:custGeom>
              <a:avLst/>
              <a:gdLst/>
              <a:ahLst/>
              <a:cxnLst/>
              <a:rect l="l" t="t" r="r" b="b"/>
              <a:pathLst>
                <a:path w="31339" h="154410" extrusionOk="0">
                  <a:moveTo>
                    <a:pt x="13344" y="0"/>
                  </a:moveTo>
                  <a:cubicBezTo>
                    <a:pt x="11095" y="274"/>
                    <a:pt x="8663" y="5016"/>
                    <a:pt x="6687" y="8815"/>
                  </a:cubicBezTo>
                  <a:cubicBezTo>
                    <a:pt x="5806" y="10487"/>
                    <a:pt x="5046" y="11946"/>
                    <a:pt x="4499" y="12736"/>
                  </a:cubicBezTo>
                  <a:cubicBezTo>
                    <a:pt x="2979" y="14833"/>
                    <a:pt x="3314" y="22524"/>
                    <a:pt x="3466" y="26232"/>
                  </a:cubicBezTo>
                  <a:cubicBezTo>
                    <a:pt x="3496" y="26779"/>
                    <a:pt x="3526" y="27296"/>
                    <a:pt x="3526" y="27660"/>
                  </a:cubicBezTo>
                  <a:cubicBezTo>
                    <a:pt x="3618" y="30092"/>
                    <a:pt x="3010" y="39363"/>
                    <a:pt x="2159" y="41825"/>
                  </a:cubicBezTo>
                  <a:cubicBezTo>
                    <a:pt x="1338" y="44408"/>
                    <a:pt x="0" y="53953"/>
                    <a:pt x="1034" y="56719"/>
                  </a:cubicBezTo>
                  <a:cubicBezTo>
                    <a:pt x="2007" y="59454"/>
                    <a:pt x="4560" y="63649"/>
                    <a:pt x="7265" y="68086"/>
                  </a:cubicBezTo>
                  <a:cubicBezTo>
                    <a:pt x="11672" y="75321"/>
                    <a:pt x="16657" y="83527"/>
                    <a:pt x="16961" y="88452"/>
                  </a:cubicBezTo>
                  <a:cubicBezTo>
                    <a:pt x="17113" y="90427"/>
                    <a:pt x="15897" y="94075"/>
                    <a:pt x="14621" y="97965"/>
                  </a:cubicBezTo>
                  <a:cubicBezTo>
                    <a:pt x="13253" y="102221"/>
                    <a:pt x="11824" y="106628"/>
                    <a:pt x="12128" y="108969"/>
                  </a:cubicBezTo>
                  <a:cubicBezTo>
                    <a:pt x="12402" y="110823"/>
                    <a:pt x="13982" y="116719"/>
                    <a:pt x="15685" y="117479"/>
                  </a:cubicBezTo>
                  <a:cubicBezTo>
                    <a:pt x="16536" y="117874"/>
                    <a:pt x="17448" y="119425"/>
                    <a:pt x="18329" y="120914"/>
                  </a:cubicBezTo>
                  <a:cubicBezTo>
                    <a:pt x="19150" y="122343"/>
                    <a:pt x="19940" y="123680"/>
                    <a:pt x="20700" y="124136"/>
                  </a:cubicBezTo>
                  <a:cubicBezTo>
                    <a:pt x="21916" y="124896"/>
                    <a:pt x="23132" y="128513"/>
                    <a:pt x="24317" y="134896"/>
                  </a:cubicBezTo>
                  <a:lnTo>
                    <a:pt x="24317" y="134957"/>
                  </a:lnTo>
                  <a:cubicBezTo>
                    <a:pt x="24439" y="135565"/>
                    <a:pt x="24469" y="136932"/>
                    <a:pt x="24499" y="138331"/>
                  </a:cubicBezTo>
                  <a:cubicBezTo>
                    <a:pt x="24530" y="140124"/>
                    <a:pt x="24621" y="141948"/>
                    <a:pt x="24803" y="142708"/>
                  </a:cubicBezTo>
                  <a:cubicBezTo>
                    <a:pt x="24925" y="143164"/>
                    <a:pt x="27934" y="154410"/>
                    <a:pt x="31156" y="154410"/>
                  </a:cubicBezTo>
                  <a:lnTo>
                    <a:pt x="31338" y="154410"/>
                  </a:lnTo>
                  <a:lnTo>
                    <a:pt x="31338" y="154228"/>
                  </a:lnTo>
                  <a:lnTo>
                    <a:pt x="31278" y="154228"/>
                  </a:lnTo>
                  <a:cubicBezTo>
                    <a:pt x="28816" y="154228"/>
                    <a:pt x="26141" y="146659"/>
                    <a:pt x="25077" y="142647"/>
                  </a:cubicBezTo>
                  <a:cubicBezTo>
                    <a:pt x="24895" y="141917"/>
                    <a:pt x="24803" y="140094"/>
                    <a:pt x="24773" y="138331"/>
                  </a:cubicBezTo>
                  <a:cubicBezTo>
                    <a:pt x="24743" y="136902"/>
                    <a:pt x="24712" y="135565"/>
                    <a:pt x="24591" y="134926"/>
                  </a:cubicBezTo>
                  <a:lnTo>
                    <a:pt x="24591" y="134835"/>
                  </a:lnTo>
                  <a:cubicBezTo>
                    <a:pt x="24165" y="132464"/>
                    <a:pt x="22797" y="125109"/>
                    <a:pt x="20913" y="123984"/>
                  </a:cubicBezTo>
                  <a:cubicBezTo>
                    <a:pt x="20183" y="123528"/>
                    <a:pt x="19393" y="122160"/>
                    <a:pt x="18572" y="120823"/>
                  </a:cubicBezTo>
                  <a:cubicBezTo>
                    <a:pt x="17660" y="119303"/>
                    <a:pt x="16748" y="117753"/>
                    <a:pt x="15837" y="117327"/>
                  </a:cubicBezTo>
                  <a:cubicBezTo>
                    <a:pt x="14226" y="116598"/>
                    <a:pt x="12615" y="110762"/>
                    <a:pt x="12402" y="108969"/>
                  </a:cubicBezTo>
                  <a:cubicBezTo>
                    <a:pt x="12098" y="106658"/>
                    <a:pt x="13527" y="102251"/>
                    <a:pt x="14894" y="98026"/>
                  </a:cubicBezTo>
                  <a:cubicBezTo>
                    <a:pt x="16141" y="94166"/>
                    <a:pt x="17326" y="90458"/>
                    <a:pt x="17204" y="88452"/>
                  </a:cubicBezTo>
                  <a:cubicBezTo>
                    <a:pt x="16870" y="83467"/>
                    <a:pt x="11885" y="75260"/>
                    <a:pt x="7478" y="68026"/>
                  </a:cubicBezTo>
                  <a:cubicBezTo>
                    <a:pt x="4803" y="63618"/>
                    <a:pt x="2250" y="59393"/>
                    <a:pt x="1247" y="56688"/>
                  </a:cubicBezTo>
                  <a:cubicBezTo>
                    <a:pt x="244" y="53922"/>
                    <a:pt x="1551" y="44500"/>
                    <a:pt x="2402" y="41916"/>
                  </a:cubicBezTo>
                  <a:cubicBezTo>
                    <a:pt x="3192" y="39393"/>
                    <a:pt x="3830" y="30122"/>
                    <a:pt x="3769" y="27660"/>
                  </a:cubicBezTo>
                  <a:cubicBezTo>
                    <a:pt x="3739" y="27296"/>
                    <a:pt x="3739" y="26779"/>
                    <a:pt x="3678" y="26232"/>
                  </a:cubicBezTo>
                  <a:cubicBezTo>
                    <a:pt x="3526" y="22524"/>
                    <a:pt x="3192" y="14894"/>
                    <a:pt x="4681" y="12858"/>
                  </a:cubicBezTo>
                  <a:cubicBezTo>
                    <a:pt x="5289" y="12007"/>
                    <a:pt x="6019" y="10578"/>
                    <a:pt x="6870" y="8906"/>
                  </a:cubicBezTo>
                  <a:cubicBezTo>
                    <a:pt x="8815" y="5137"/>
                    <a:pt x="11247" y="426"/>
                    <a:pt x="13375" y="183"/>
                  </a:cubicBezTo>
                  <a:lnTo>
                    <a:pt x="1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6718249" y="827063"/>
              <a:ext cx="1125133" cy="5283427"/>
            </a:xfrm>
            <a:custGeom>
              <a:avLst/>
              <a:gdLst/>
              <a:ahLst/>
              <a:cxnLst/>
              <a:rect l="l" t="t" r="r" b="b"/>
              <a:pathLst>
                <a:path w="32889" h="154441" extrusionOk="0">
                  <a:moveTo>
                    <a:pt x="14043" y="1"/>
                  </a:moveTo>
                  <a:cubicBezTo>
                    <a:pt x="11612" y="244"/>
                    <a:pt x="8998" y="5047"/>
                    <a:pt x="6900" y="8876"/>
                  </a:cubicBezTo>
                  <a:cubicBezTo>
                    <a:pt x="6080" y="10427"/>
                    <a:pt x="5320" y="11764"/>
                    <a:pt x="4742" y="12554"/>
                  </a:cubicBezTo>
                  <a:cubicBezTo>
                    <a:pt x="3162" y="14743"/>
                    <a:pt x="3466" y="22099"/>
                    <a:pt x="3648" y="26050"/>
                  </a:cubicBezTo>
                  <a:cubicBezTo>
                    <a:pt x="3678" y="26658"/>
                    <a:pt x="3709" y="27205"/>
                    <a:pt x="3709" y="27600"/>
                  </a:cubicBezTo>
                  <a:cubicBezTo>
                    <a:pt x="3800" y="30427"/>
                    <a:pt x="3101" y="39394"/>
                    <a:pt x="2280" y="41886"/>
                  </a:cubicBezTo>
                  <a:cubicBezTo>
                    <a:pt x="1399" y="44561"/>
                    <a:pt x="0" y="53983"/>
                    <a:pt x="1064" y="56901"/>
                  </a:cubicBezTo>
                  <a:cubicBezTo>
                    <a:pt x="2159" y="59819"/>
                    <a:pt x="4925" y="64136"/>
                    <a:pt x="7903" y="68634"/>
                  </a:cubicBezTo>
                  <a:cubicBezTo>
                    <a:pt x="12432" y="75564"/>
                    <a:pt x="17508" y="83376"/>
                    <a:pt x="17843" y="88482"/>
                  </a:cubicBezTo>
                  <a:cubicBezTo>
                    <a:pt x="17964" y="90580"/>
                    <a:pt x="16718" y="94227"/>
                    <a:pt x="15381" y="98057"/>
                  </a:cubicBezTo>
                  <a:cubicBezTo>
                    <a:pt x="13891" y="102282"/>
                    <a:pt x="12371" y="106659"/>
                    <a:pt x="12736" y="109121"/>
                  </a:cubicBezTo>
                  <a:cubicBezTo>
                    <a:pt x="12949" y="110975"/>
                    <a:pt x="14621" y="116781"/>
                    <a:pt x="16444" y="117632"/>
                  </a:cubicBezTo>
                  <a:cubicBezTo>
                    <a:pt x="17356" y="118027"/>
                    <a:pt x="18299" y="119516"/>
                    <a:pt x="19271" y="121006"/>
                  </a:cubicBezTo>
                  <a:cubicBezTo>
                    <a:pt x="20122" y="122374"/>
                    <a:pt x="20973" y="123650"/>
                    <a:pt x="21764" y="124167"/>
                  </a:cubicBezTo>
                  <a:cubicBezTo>
                    <a:pt x="23071" y="124957"/>
                    <a:pt x="24439" y="128817"/>
                    <a:pt x="25563" y="135018"/>
                  </a:cubicBezTo>
                  <a:cubicBezTo>
                    <a:pt x="25685" y="135656"/>
                    <a:pt x="25715" y="137055"/>
                    <a:pt x="25746" y="138453"/>
                  </a:cubicBezTo>
                  <a:cubicBezTo>
                    <a:pt x="25806" y="140185"/>
                    <a:pt x="25837" y="142009"/>
                    <a:pt x="26050" y="142799"/>
                  </a:cubicBezTo>
                  <a:cubicBezTo>
                    <a:pt x="26110" y="142921"/>
                    <a:pt x="29241" y="154441"/>
                    <a:pt x="32737" y="154441"/>
                  </a:cubicBezTo>
                  <a:cubicBezTo>
                    <a:pt x="32767" y="154441"/>
                    <a:pt x="32828" y="154410"/>
                    <a:pt x="32889" y="154319"/>
                  </a:cubicBezTo>
                  <a:lnTo>
                    <a:pt x="32889" y="154137"/>
                  </a:lnTo>
                  <a:lnTo>
                    <a:pt x="32797" y="154137"/>
                  </a:lnTo>
                  <a:cubicBezTo>
                    <a:pt x="29971" y="154137"/>
                    <a:pt x="27083" y="145657"/>
                    <a:pt x="26293" y="142647"/>
                  </a:cubicBezTo>
                  <a:cubicBezTo>
                    <a:pt x="26110" y="141887"/>
                    <a:pt x="26019" y="140094"/>
                    <a:pt x="25989" y="138331"/>
                  </a:cubicBezTo>
                  <a:cubicBezTo>
                    <a:pt x="25958" y="136933"/>
                    <a:pt x="25898" y="135565"/>
                    <a:pt x="25806" y="134897"/>
                  </a:cubicBezTo>
                  <a:cubicBezTo>
                    <a:pt x="25107" y="131310"/>
                    <a:pt x="23739" y="125018"/>
                    <a:pt x="21885" y="123924"/>
                  </a:cubicBezTo>
                  <a:cubicBezTo>
                    <a:pt x="21125" y="123468"/>
                    <a:pt x="20274" y="122130"/>
                    <a:pt x="19454" y="120854"/>
                  </a:cubicBezTo>
                  <a:cubicBezTo>
                    <a:pt x="18511" y="119364"/>
                    <a:pt x="17508" y="117814"/>
                    <a:pt x="16566" y="117389"/>
                  </a:cubicBezTo>
                  <a:cubicBezTo>
                    <a:pt x="14864" y="116629"/>
                    <a:pt x="13192" y="110823"/>
                    <a:pt x="12949" y="109030"/>
                  </a:cubicBezTo>
                  <a:cubicBezTo>
                    <a:pt x="12615" y="106598"/>
                    <a:pt x="14134" y="102282"/>
                    <a:pt x="15563" y="98087"/>
                  </a:cubicBezTo>
                  <a:cubicBezTo>
                    <a:pt x="16900" y="94227"/>
                    <a:pt x="18207" y="90580"/>
                    <a:pt x="18055" y="88452"/>
                  </a:cubicBezTo>
                  <a:cubicBezTo>
                    <a:pt x="17752" y="83285"/>
                    <a:pt x="12615" y="75412"/>
                    <a:pt x="8086" y="68482"/>
                  </a:cubicBezTo>
                  <a:cubicBezTo>
                    <a:pt x="5168" y="64014"/>
                    <a:pt x="2341" y="59728"/>
                    <a:pt x="1277" y="56780"/>
                  </a:cubicBezTo>
                  <a:cubicBezTo>
                    <a:pt x="213" y="53892"/>
                    <a:pt x="1642" y="44561"/>
                    <a:pt x="2493" y="41947"/>
                  </a:cubicBezTo>
                  <a:cubicBezTo>
                    <a:pt x="3344" y="39394"/>
                    <a:pt x="4013" y="30397"/>
                    <a:pt x="3952" y="27570"/>
                  </a:cubicBezTo>
                  <a:cubicBezTo>
                    <a:pt x="3921" y="27205"/>
                    <a:pt x="3921" y="26658"/>
                    <a:pt x="3861" y="26020"/>
                  </a:cubicBezTo>
                  <a:cubicBezTo>
                    <a:pt x="3709" y="22099"/>
                    <a:pt x="3374" y="14773"/>
                    <a:pt x="4925" y="12646"/>
                  </a:cubicBezTo>
                  <a:cubicBezTo>
                    <a:pt x="5502" y="11855"/>
                    <a:pt x="6262" y="10518"/>
                    <a:pt x="7113" y="8968"/>
                  </a:cubicBezTo>
                  <a:cubicBezTo>
                    <a:pt x="9180" y="5168"/>
                    <a:pt x="11764" y="457"/>
                    <a:pt x="14104" y="183"/>
                  </a:cubicBezTo>
                  <a:lnTo>
                    <a:pt x="14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6621537" y="837463"/>
              <a:ext cx="1184419" cy="5283427"/>
            </a:xfrm>
            <a:custGeom>
              <a:avLst/>
              <a:gdLst/>
              <a:ahLst/>
              <a:cxnLst/>
              <a:rect l="l" t="t" r="r" b="b"/>
              <a:pathLst>
                <a:path w="34622" h="154441" extrusionOk="0">
                  <a:moveTo>
                    <a:pt x="14712" y="1"/>
                  </a:moveTo>
                  <a:cubicBezTo>
                    <a:pt x="12128" y="244"/>
                    <a:pt x="9332" y="5107"/>
                    <a:pt x="7052" y="8998"/>
                  </a:cubicBezTo>
                  <a:cubicBezTo>
                    <a:pt x="6232" y="10396"/>
                    <a:pt x="5533" y="11582"/>
                    <a:pt x="4955" y="12372"/>
                  </a:cubicBezTo>
                  <a:cubicBezTo>
                    <a:pt x="3283" y="14652"/>
                    <a:pt x="3618" y="21947"/>
                    <a:pt x="3800" y="25868"/>
                  </a:cubicBezTo>
                  <a:cubicBezTo>
                    <a:pt x="3861" y="26536"/>
                    <a:pt x="3891" y="27114"/>
                    <a:pt x="3891" y="27539"/>
                  </a:cubicBezTo>
                  <a:cubicBezTo>
                    <a:pt x="3952" y="30396"/>
                    <a:pt x="3253" y="39272"/>
                    <a:pt x="2371" y="41947"/>
                  </a:cubicBezTo>
                  <a:cubicBezTo>
                    <a:pt x="1460" y="44743"/>
                    <a:pt x="1" y="53983"/>
                    <a:pt x="1125" y="57023"/>
                  </a:cubicBezTo>
                  <a:cubicBezTo>
                    <a:pt x="2250" y="60215"/>
                    <a:pt x="5289" y="64561"/>
                    <a:pt x="8481" y="69120"/>
                  </a:cubicBezTo>
                  <a:cubicBezTo>
                    <a:pt x="13132" y="75747"/>
                    <a:pt x="18360" y="83254"/>
                    <a:pt x="18694" y="88513"/>
                  </a:cubicBezTo>
                  <a:cubicBezTo>
                    <a:pt x="18846" y="90671"/>
                    <a:pt x="17539" y="94288"/>
                    <a:pt x="16110" y="98148"/>
                  </a:cubicBezTo>
                  <a:cubicBezTo>
                    <a:pt x="14591" y="102282"/>
                    <a:pt x="13010" y="106598"/>
                    <a:pt x="13344" y="109182"/>
                  </a:cubicBezTo>
                  <a:cubicBezTo>
                    <a:pt x="13618" y="111310"/>
                    <a:pt x="15442" y="116872"/>
                    <a:pt x="17265" y="117693"/>
                  </a:cubicBezTo>
                  <a:cubicBezTo>
                    <a:pt x="18208" y="118118"/>
                    <a:pt x="19241" y="119607"/>
                    <a:pt x="20214" y="121036"/>
                  </a:cubicBezTo>
                  <a:cubicBezTo>
                    <a:pt x="21186" y="122373"/>
                    <a:pt x="22007" y="123620"/>
                    <a:pt x="22858" y="124136"/>
                  </a:cubicBezTo>
                  <a:cubicBezTo>
                    <a:pt x="24986" y="125413"/>
                    <a:pt x="26445" y="132799"/>
                    <a:pt x="26870" y="135018"/>
                  </a:cubicBezTo>
                  <a:cubicBezTo>
                    <a:pt x="27022" y="135717"/>
                    <a:pt x="27053" y="137055"/>
                    <a:pt x="27114" y="138453"/>
                  </a:cubicBezTo>
                  <a:cubicBezTo>
                    <a:pt x="27174" y="140185"/>
                    <a:pt x="27205" y="142009"/>
                    <a:pt x="27448" y="142860"/>
                  </a:cubicBezTo>
                  <a:cubicBezTo>
                    <a:pt x="28086" y="145322"/>
                    <a:pt x="31156" y="154410"/>
                    <a:pt x="34439" y="154410"/>
                  </a:cubicBezTo>
                  <a:cubicBezTo>
                    <a:pt x="34469" y="154410"/>
                    <a:pt x="34500" y="154410"/>
                    <a:pt x="34621" y="154441"/>
                  </a:cubicBezTo>
                  <a:lnTo>
                    <a:pt x="34621" y="154258"/>
                  </a:lnTo>
                  <a:lnTo>
                    <a:pt x="34500" y="154258"/>
                  </a:lnTo>
                  <a:cubicBezTo>
                    <a:pt x="31673" y="154258"/>
                    <a:pt x="28633" y="146447"/>
                    <a:pt x="27661" y="142860"/>
                  </a:cubicBezTo>
                  <a:cubicBezTo>
                    <a:pt x="27448" y="142039"/>
                    <a:pt x="27357" y="140216"/>
                    <a:pt x="27326" y="138483"/>
                  </a:cubicBezTo>
                  <a:cubicBezTo>
                    <a:pt x="27266" y="137085"/>
                    <a:pt x="27205" y="135717"/>
                    <a:pt x="27114" y="135018"/>
                  </a:cubicBezTo>
                  <a:cubicBezTo>
                    <a:pt x="26688" y="132769"/>
                    <a:pt x="25168" y="125322"/>
                    <a:pt x="23010" y="124015"/>
                  </a:cubicBezTo>
                  <a:cubicBezTo>
                    <a:pt x="22189" y="123498"/>
                    <a:pt x="21338" y="122222"/>
                    <a:pt x="20457" y="120975"/>
                  </a:cubicBezTo>
                  <a:cubicBezTo>
                    <a:pt x="19423" y="119486"/>
                    <a:pt x="18390" y="117997"/>
                    <a:pt x="17417" y="117541"/>
                  </a:cubicBezTo>
                  <a:cubicBezTo>
                    <a:pt x="15654" y="116750"/>
                    <a:pt x="13891" y="111279"/>
                    <a:pt x="13618" y="109182"/>
                  </a:cubicBezTo>
                  <a:cubicBezTo>
                    <a:pt x="13314" y="106629"/>
                    <a:pt x="14864" y="102343"/>
                    <a:pt x="16384" y="98209"/>
                  </a:cubicBezTo>
                  <a:cubicBezTo>
                    <a:pt x="17782" y="94379"/>
                    <a:pt x="19120" y="90762"/>
                    <a:pt x="18968" y="88513"/>
                  </a:cubicBezTo>
                  <a:cubicBezTo>
                    <a:pt x="18633" y="83194"/>
                    <a:pt x="13344" y="75686"/>
                    <a:pt x="8724" y="69029"/>
                  </a:cubicBezTo>
                  <a:cubicBezTo>
                    <a:pt x="5533" y="64440"/>
                    <a:pt x="2523" y="60123"/>
                    <a:pt x="1338" y="56993"/>
                  </a:cubicBezTo>
                  <a:cubicBezTo>
                    <a:pt x="244" y="54014"/>
                    <a:pt x="1642" y="44834"/>
                    <a:pt x="2584" y="42008"/>
                  </a:cubicBezTo>
                  <a:cubicBezTo>
                    <a:pt x="3466" y="39363"/>
                    <a:pt x="4195" y="30427"/>
                    <a:pt x="4104" y="27570"/>
                  </a:cubicBezTo>
                  <a:cubicBezTo>
                    <a:pt x="4104" y="27144"/>
                    <a:pt x="4074" y="26536"/>
                    <a:pt x="4043" y="25898"/>
                  </a:cubicBezTo>
                  <a:cubicBezTo>
                    <a:pt x="3861" y="21977"/>
                    <a:pt x="3496" y="14773"/>
                    <a:pt x="5137" y="12524"/>
                  </a:cubicBezTo>
                  <a:cubicBezTo>
                    <a:pt x="5715" y="11734"/>
                    <a:pt x="6444" y="10518"/>
                    <a:pt x="7235" y="9120"/>
                  </a:cubicBezTo>
                  <a:cubicBezTo>
                    <a:pt x="9362" y="5472"/>
                    <a:pt x="12250" y="457"/>
                    <a:pt x="14743" y="183"/>
                  </a:cubicBezTo>
                  <a:lnTo>
                    <a:pt x="1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6525886" y="846836"/>
              <a:ext cx="1238470" cy="5284453"/>
            </a:xfrm>
            <a:custGeom>
              <a:avLst/>
              <a:gdLst/>
              <a:ahLst/>
              <a:cxnLst/>
              <a:rect l="l" t="t" r="r" b="b"/>
              <a:pathLst>
                <a:path w="36202" h="154471" extrusionOk="0">
                  <a:moveTo>
                    <a:pt x="15472" y="0"/>
                  </a:moveTo>
                  <a:cubicBezTo>
                    <a:pt x="12645" y="304"/>
                    <a:pt x="9544" y="5411"/>
                    <a:pt x="7204" y="9150"/>
                  </a:cubicBezTo>
                  <a:cubicBezTo>
                    <a:pt x="6444" y="10396"/>
                    <a:pt x="5775" y="11460"/>
                    <a:pt x="5228" y="12219"/>
                  </a:cubicBezTo>
                  <a:cubicBezTo>
                    <a:pt x="3496" y="14621"/>
                    <a:pt x="3830" y="21581"/>
                    <a:pt x="4012" y="25715"/>
                  </a:cubicBezTo>
                  <a:cubicBezTo>
                    <a:pt x="4073" y="26445"/>
                    <a:pt x="4104" y="27053"/>
                    <a:pt x="4104" y="27508"/>
                  </a:cubicBezTo>
                  <a:cubicBezTo>
                    <a:pt x="4164" y="30609"/>
                    <a:pt x="3374" y="39272"/>
                    <a:pt x="2493" y="41977"/>
                  </a:cubicBezTo>
                  <a:cubicBezTo>
                    <a:pt x="1520" y="44895"/>
                    <a:pt x="0" y="53953"/>
                    <a:pt x="1186" y="57175"/>
                  </a:cubicBezTo>
                  <a:cubicBezTo>
                    <a:pt x="2432" y="60548"/>
                    <a:pt x="5684" y="64895"/>
                    <a:pt x="9119" y="69485"/>
                  </a:cubicBezTo>
                  <a:cubicBezTo>
                    <a:pt x="14134" y="76172"/>
                    <a:pt x="19301" y="83041"/>
                    <a:pt x="19636" y="88512"/>
                  </a:cubicBezTo>
                  <a:cubicBezTo>
                    <a:pt x="19788" y="90822"/>
                    <a:pt x="18420" y="94409"/>
                    <a:pt x="16931" y="98209"/>
                  </a:cubicBezTo>
                  <a:cubicBezTo>
                    <a:pt x="15350" y="102312"/>
                    <a:pt x="13709" y="106598"/>
                    <a:pt x="14043" y="109303"/>
                  </a:cubicBezTo>
                  <a:cubicBezTo>
                    <a:pt x="14317" y="111400"/>
                    <a:pt x="16232" y="116932"/>
                    <a:pt x="18146" y="117814"/>
                  </a:cubicBezTo>
                  <a:cubicBezTo>
                    <a:pt x="19149" y="118270"/>
                    <a:pt x="20244" y="119698"/>
                    <a:pt x="21277" y="121127"/>
                  </a:cubicBezTo>
                  <a:cubicBezTo>
                    <a:pt x="22219" y="122403"/>
                    <a:pt x="23101" y="123619"/>
                    <a:pt x="23982" y="124166"/>
                  </a:cubicBezTo>
                  <a:cubicBezTo>
                    <a:pt x="26414" y="125595"/>
                    <a:pt x="27995" y="134106"/>
                    <a:pt x="28177" y="135048"/>
                  </a:cubicBezTo>
                  <a:cubicBezTo>
                    <a:pt x="28329" y="135778"/>
                    <a:pt x="28390" y="137115"/>
                    <a:pt x="28420" y="138513"/>
                  </a:cubicBezTo>
                  <a:cubicBezTo>
                    <a:pt x="28451" y="140276"/>
                    <a:pt x="28542" y="142100"/>
                    <a:pt x="28755" y="142951"/>
                  </a:cubicBezTo>
                  <a:cubicBezTo>
                    <a:pt x="29362" y="145261"/>
                    <a:pt x="32554" y="154440"/>
                    <a:pt x="36080" y="154440"/>
                  </a:cubicBezTo>
                  <a:cubicBezTo>
                    <a:pt x="36110" y="154440"/>
                    <a:pt x="36171" y="154440"/>
                    <a:pt x="36201" y="154471"/>
                  </a:cubicBezTo>
                  <a:lnTo>
                    <a:pt x="36201" y="154288"/>
                  </a:lnTo>
                  <a:lnTo>
                    <a:pt x="36080" y="154288"/>
                  </a:lnTo>
                  <a:cubicBezTo>
                    <a:pt x="32949" y="154288"/>
                    <a:pt x="29758" y="146051"/>
                    <a:pt x="28937" y="142951"/>
                  </a:cubicBezTo>
                  <a:cubicBezTo>
                    <a:pt x="28724" y="142100"/>
                    <a:pt x="28694" y="140306"/>
                    <a:pt x="28603" y="138544"/>
                  </a:cubicBezTo>
                  <a:cubicBezTo>
                    <a:pt x="28572" y="137115"/>
                    <a:pt x="28511" y="135778"/>
                    <a:pt x="28390" y="135048"/>
                  </a:cubicBezTo>
                  <a:cubicBezTo>
                    <a:pt x="28177" y="134075"/>
                    <a:pt x="26566" y="125473"/>
                    <a:pt x="24074" y="124014"/>
                  </a:cubicBezTo>
                  <a:cubicBezTo>
                    <a:pt x="23253" y="123498"/>
                    <a:pt x="22371" y="122343"/>
                    <a:pt x="21429" y="121036"/>
                  </a:cubicBezTo>
                  <a:cubicBezTo>
                    <a:pt x="20365" y="119607"/>
                    <a:pt x="19271" y="118118"/>
                    <a:pt x="18238" y="117662"/>
                  </a:cubicBezTo>
                  <a:cubicBezTo>
                    <a:pt x="16383" y="116811"/>
                    <a:pt x="14499" y="111339"/>
                    <a:pt x="14256" y="109303"/>
                  </a:cubicBezTo>
                  <a:cubicBezTo>
                    <a:pt x="13891" y="106598"/>
                    <a:pt x="15532" y="102373"/>
                    <a:pt x="17143" y="98269"/>
                  </a:cubicBezTo>
                  <a:cubicBezTo>
                    <a:pt x="18602" y="94470"/>
                    <a:pt x="20031" y="90883"/>
                    <a:pt x="19879" y="88512"/>
                  </a:cubicBezTo>
                  <a:cubicBezTo>
                    <a:pt x="19484" y="83011"/>
                    <a:pt x="14317" y="76081"/>
                    <a:pt x="9301" y="69394"/>
                  </a:cubicBezTo>
                  <a:cubicBezTo>
                    <a:pt x="5897" y="64834"/>
                    <a:pt x="2645" y="60518"/>
                    <a:pt x="1398" y="57144"/>
                  </a:cubicBezTo>
                  <a:cubicBezTo>
                    <a:pt x="213" y="53953"/>
                    <a:pt x="1794" y="44986"/>
                    <a:pt x="2736" y="42038"/>
                  </a:cubicBezTo>
                  <a:cubicBezTo>
                    <a:pt x="3678" y="39120"/>
                    <a:pt x="4408" y="30396"/>
                    <a:pt x="4316" y="27508"/>
                  </a:cubicBezTo>
                  <a:cubicBezTo>
                    <a:pt x="4316" y="27053"/>
                    <a:pt x="4286" y="26445"/>
                    <a:pt x="4256" y="25715"/>
                  </a:cubicBezTo>
                  <a:cubicBezTo>
                    <a:pt x="4104" y="21824"/>
                    <a:pt x="3708" y="14651"/>
                    <a:pt x="5441" y="12341"/>
                  </a:cubicBezTo>
                  <a:cubicBezTo>
                    <a:pt x="5958" y="11581"/>
                    <a:pt x="6657" y="10517"/>
                    <a:pt x="7417" y="9271"/>
                  </a:cubicBezTo>
                  <a:cubicBezTo>
                    <a:pt x="9696" y="5532"/>
                    <a:pt x="12797" y="487"/>
                    <a:pt x="15502" y="183"/>
                  </a:cubicBezTo>
                  <a:lnTo>
                    <a:pt x="15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6431261" y="853063"/>
              <a:ext cx="1296696" cy="5287600"/>
            </a:xfrm>
            <a:custGeom>
              <a:avLst/>
              <a:gdLst/>
              <a:ahLst/>
              <a:cxnLst/>
              <a:rect l="l" t="t" r="r" b="b"/>
              <a:pathLst>
                <a:path w="37904" h="154563" extrusionOk="0">
                  <a:moveTo>
                    <a:pt x="16171" y="1"/>
                  </a:moveTo>
                  <a:cubicBezTo>
                    <a:pt x="13131" y="335"/>
                    <a:pt x="9757" y="5533"/>
                    <a:pt x="7295" y="9363"/>
                  </a:cubicBezTo>
                  <a:cubicBezTo>
                    <a:pt x="6596" y="10427"/>
                    <a:pt x="5988" y="11399"/>
                    <a:pt x="5502" y="12068"/>
                  </a:cubicBezTo>
                  <a:cubicBezTo>
                    <a:pt x="3708" y="14530"/>
                    <a:pt x="4043" y="21460"/>
                    <a:pt x="4256" y="25564"/>
                  </a:cubicBezTo>
                  <a:cubicBezTo>
                    <a:pt x="4286" y="26323"/>
                    <a:pt x="4316" y="26962"/>
                    <a:pt x="4316" y="27448"/>
                  </a:cubicBezTo>
                  <a:cubicBezTo>
                    <a:pt x="4408" y="30700"/>
                    <a:pt x="3587" y="39120"/>
                    <a:pt x="2645" y="42038"/>
                  </a:cubicBezTo>
                  <a:cubicBezTo>
                    <a:pt x="1672" y="44986"/>
                    <a:pt x="0" y="53953"/>
                    <a:pt x="1246" y="57357"/>
                  </a:cubicBezTo>
                  <a:cubicBezTo>
                    <a:pt x="2584" y="60974"/>
                    <a:pt x="6019" y="65321"/>
                    <a:pt x="9727" y="69911"/>
                  </a:cubicBezTo>
                  <a:cubicBezTo>
                    <a:pt x="14894" y="76324"/>
                    <a:pt x="20153" y="82981"/>
                    <a:pt x="20548" y="88604"/>
                  </a:cubicBezTo>
                  <a:cubicBezTo>
                    <a:pt x="20700" y="91036"/>
                    <a:pt x="19241" y="94592"/>
                    <a:pt x="17690" y="98361"/>
                  </a:cubicBezTo>
                  <a:cubicBezTo>
                    <a:pt x="16049" y="102434"/>
                    <a:pt x="14317" y="106659"/>
                    <a:pt x="14681" y="109486"/>
                  </a:cubicBezTo>
                  <a:cubicBezTo>
                    <a:pt x="14955" y="111613"/>
                    <a:pt x="16900" y="117054"/>
                    <a:pt x="18998" y="117996"/>
                  </a:cubicBezTo>
                  <a:cubicBezTo>
                    <a:pt x="20061" y="118452"/>
                    <a:pt x="21156" y="119911"/>
                    <a:pt x="22250" y="121279"/>
                  </a:cubicBezTo>
                  <a:cubicBezTo>
                    <a:pt x="23253" y="122525"/>
                    <a:pt x="24195" y="123711"/>
                    <a:pt x="25077" y="124228"/>
                  </a:cubicBezTo>
                  <a:cubicBezTo>
                    <a:pt x="27204" y="125535"/>
                    <a:pt x="28876" y="131948"/>
                    <a:pt x="29484" y="135170"/>
                  </a:cubicBezTo>
                  <a:cubicBezTo>
                    <a:pt x="29575" y="135930"/>
                    <a:pt x="29666" y="137267"/>
                    <a:pt x="29697" y="138665"/>
                  </a:cubicBezTo>
                  <a:cubicBezTo>
                    <a:pt x="29788" y="140428"/>
                    <a:pt x="29849" y="142252"/>
                    <a:pt x="30092" y="143164"/>
                  </a:cubicBezTo>
                  <a:cubicBezTo>
                    <a:pt x="30882" y="146264"/>
                    <a:pt x="34195" y="154562"/>
                    <a:pt x="37721" y="154562"/>
                  </a:cubicBezTo>
                  <a:cubicBezTo>
                    <a:pt x="37752" y="154562"/>
                    <a:pt x="37782" y="154562"/>
                    <a:pt x="37904" y="154471"/>
                  </a:cubicBezTo>
                  <a:lnTo>
                    <a:pt x="37904" y="154289"/>
                  </a:lnTo>
                  <a:lnTo>
                    <a:pt x="37752" y="154289"/>
                  </a:lnTo>
                  <a:cubicBezTo>
                    <a:pt x="34408" y="154289"/>
                    <a:pt x="31065" y="145960"/>
                    <a:pt x="30305" y="143042"/>
                  </a:cubicBezTo>
                  <a:cubicBezTo>
                    <a:pt x="30031" y="142131"/>
                    <a:pt x="30001" y="140337"/>
                    <a:pt x="29910" y="138605"/>
                  </a:cubicBezTo>
                  <a:cubicBezTo>
                    <a:pt x="29879" y="137176"/>
                    <a:pt x="29849" y="135869"/>
                    <a:pt x="29697" y="135109"/>
                  </a:cubicBezTo>
                  <a:cubicBezTo>
                    <a:pt x="29636" y="134714"/>
                    <a:pt x="27964" y="125717"/>
                    <a:pt x="25198" y="124045"/>
                  </a:cubicBezTo>
                  <a:cubicBezTo>
                    <a:pt x="24347" y="123498"/>
                    <a:pt x="23435" y="122343"/>
                    <a:pt x="22432" y="121127"/>
                  </a:cubicBezTo>
                  <a:cubicBezTo>
                    <a:pt x="21338" y="119699"/>
                    <a:pt x="20213" y="118270"/>
                    <a:pt x="19089" y="117784"/>
                  </a:cubicBezTo>
                  <a:cubicBezTo>
                    <a:pt x="17083" y="116872"/>
                    <a:pt x="15198" y="111461"/>
                    <a:pt x="14924" y="109425"/>
                  </a:cubicBezTo>
                  <a:cubicBezTo>
                    <a:pt x="14529" y="106629"/>
                    <a:pt x="16262" y="102464"/>
                    <a:pt x="17934" y="98391"/>
                  </a:cubicBezTo>
                  <a:cubicBezTo>
                    <a:pt x="19484" y="94592"/>
                    <a:pt x="20912" y="91036"/>
                    <a:pt x="20760" y="88543"/>
                  </a:cubicBezTo>
                  <a:cubicBezTo>
                    <a:pt x="20396" y="82890"/>
                    <a:pt x="15076" y="76203"/>
                    <a:pt x="9909" y="69789"/>
                  </a:cubicBezTo>
                  <a:cubicBezTo>
                    <a:pt x="6262" y="65230"/>
                    <a:pt x="2797" y="60883"/>
                    <a:pt x="1459" y="57327"/>
                  </a:cubicBezTo>
                  <a:cubicBezTo>
                    <a:pt x="243" y="53953"/>
                    <a:pt x="1915" y="45017"/>
                    <a:pt x="2888" y="42129"/>
                  </a:cubicBezTo>
                  <a:cubicBezTo>
                    <a:pt x="3830" y="39211"/>
                    <a:pt x="4620" y="30731"/>
                    <a:pt x="4560" y="27448"/>
                  </a:cubicBezTo>
                  <a:cubicBezTo>
                    <a:pt x="4560" y="26931"/>
                    <a:pt x="4499" y="26323"/>
                    <a:pt x="4468" y="25564"/>
                  </a:cubicBezTo>
                  <a:cubicBezTo>
                    <a:pt x="4286" y="21460"/>
                    <a:pt x="3921" y="14621"/>
                    <a:pt x="5684" y="12189"/>
                  </a:cubicBezTo>
                  <a:cubicBezTo>
                    <a:pt x="6171" y="11490"/>
                    <a:pt x="6778" y="10548"/>
                    <a:pt x="7478" y="9484"/>
                  </a:cubicBezTo>
                  <a:cubicBezTo>
                    <a:pt x="9909" y="5685"/>
                    <a:pt x="13283" y="487"/>
                    <a:pt x="16201" y="183"/>
                  </a:cubicBezTo>
                  <a:lnTo>
                    <a:pt x="16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6338689" y="864523"/>
              <a:ext cx="1348729" cy="5288627"/>
            </a:xfrm>
            <a:custGeom>
              <a:avLst/>
              <a:gdLst/>
              <a:ahLst/>
              <a:cxnLst/>
              <a:rect l="l" t="t" r="r" b="b"/>
              <a:pathLst>
                <a:path w="39425" h="154593" extrusionOk="0">
                  <a:moveTo>
                    <a:pt x="16810" y="0"/>
                  </a:moveTo>
                  <a:cubicBezTo>
                    <a:pt x="13557" y="395"/>
                    <a:pt x="9910" y="5745"/>
                    <a:pt x="7235" y="9696"/>
                  </a:cubicBezTo>
                  <a:cubicBezTo>
                    <a:pt x="6627" y="10578"/>
                    <a:pt x="6141" y="11338"/>
                    <a:pt x="5685" y="11946"/>
                  </a:cubicBezTo>
                  <a:cubicBezTo>
                    <a:pt x="3800" y="14529"/>
                    <a:pt x="4135" y="21307"/>
                    <a:pt x="4348" y="25411"/>
                  </a:cubicBezTo>
                  <a:cubicBezTo>
                    <a:pt x="4408" y="26171"/>
                    <a:pt x="4439" y="26870"/>
                    <a:pt x="4439" y="27387"/>
                  </a:cubicBezTo>
                  <a:cubicBezTo>
                    <a:pt x="4500" y="30700"/>
                    <a:pt x="3709" y="39028"/>
                    <a:pt x="2676" y="42098"/>
                  </a:cubicBezTo>
                  <a:cubicBezTo>
                    <a:pt x="1551" y="45563"/>
                    <a:pt x="1" y="54135"/>
                    <a:pt x="1247" y="57539"/>
                  </a:cubicBezTo>
                  <a:cubicBezTo>
                    <a:pt x="2645" y="61338"/>
                    <a:pt x="6354" y="65655"/>
                    <a:pt x="10244" y="70214"/>
                  </a:cubicBezTo>
                  <a:cubicBezTo>
                    <a:pt x="15533" y="76415"/>
                    <a:pt x="21004" y="82798"/>
                    <a:pt x="21369" y="88603"/>
                  </a:cubicBezTo>
                  <a:cubicBezTo>
                    <a:pt x="21582" y="91126"/>
                    <a:pt x="20032" y="94652"/>
                    <a:pt x="18421" y="98421"/>
                  </a:cubicBezTo>
                  <a:cubicBezTo>
                    <a:pt x="16688" y="102433"/>
                    <a:pt x="14895" y="106628"/>
                    <a:pt x="15260" y="109576"/>
                  </a:cubicBezTo>
                  <a:cubicBezTo>
                    <a:pt x="15624" y="112008"/>
                    <a:pt x="17661" y="117145"/>
                    <a:pt x="19758" y="118087"/>
                  </a:cubicBezTo>
                  <a:cubicBezTo>
                    <a:pt x="20883" y="118573"/>
                    <a:pt x="22068" y="119941"/>
                    <a:pt x="23223" y="121309"/>
                  </a:cubicBezTo>
                  <a:cubicBezTo>
                    <a:pt x="24196" y="122494"/>
                    <a:pt x="25199" y="123649"/>
                    <a:pt x="26111" y="124197"/>
                  </a:cubicBezTo>
                  <a:cubicBezTo>
                    <a:pt x="28482" y="125656"/>
                    <a:pt x="30245" y="132646"/>
                    <a:pt x="30701" y="135200"/>
                  </a:cubicBezTo>
                  <a:cubicBezTo>
                    <a:pt x="30822" y="135960"/>
                    <a:pt x="30883" y="137267"/>
                    <a:pt x="30913" y="138695"/>
                  </a:cubicBezTo>
                  <a:cubicBezTo>
                    <a:pt x="31005" y="140428"/>
                    <a:pt x="31035" y="142251"/>
                    <a:pt x="31309" y="143194"/>
                  </a:cubicBezTo>
                  <a:cubicBezTo>
                    <a:pt x="32068" y="146142"/>
                    <a:pt x="35534" y="154501"/>
                    <a:pt x="39242" y="154501"/>
                  </a:cubicBezTo>
                  <a:cubicBezTo>
                    <a:pt x="39303" y="154501"/>
                    <a:pt x="39363" y="154501"/>
                    <a:pt x="39424" y="154592"/>
                  </a:cubicBezTo>
                  <a:lnTo>
                    <a:pt x="39424" y="154410"/>
                  </a:lnTo>
                  <a:lnTo>
                    <a:pt x="39272" y="154410"/>
                  </a:lnTo>
                  <a:cubicBezTo>
                    <a:pt x="35838" y="154410"/>
                    <a:pt x="32372" y="146598"/>
                    <a:pt x="31491" y="143255"/>
                  </a:cubicBezTo>
                  <a:cubicBezTo>
                    <a:pt x="31217" y="142282"/>
                    <a:pt x="31187" y="140519"/>
                    <a:pt x="31126" y="138756"/>
                  </a:cubicBezTo>
                  <a:cubicBezTo>
                    <a:pt x="31035" y="137358"/>
                    <a:pt x="31005" y="136020"/>
                    <a:pt x="30853" y="135230"/>
                  </a:cubicBezTo>
                  <a:cubicBezTo>
                    <a:pt x="30275" y="132008"/>
                    <a:pt x="28543" y="125564"/>
                    <a:pt x="26172" y="124136"/>
                  </a:cubicBezTo>
                  <a:cubicBezTo>
                    <a:pt x="25290" y="123589"/>
                    <a:pt x="24348" y="122464"/>
                    <a:pt x="23314" y="121279"/>
                  </a:cubicBezTo>
                  <a:cubicBezTo>
                    <a:pt x="22190" y="119911"/>
                    <a:pt x="20974" y="118513"/>
                    <a:pt x="19819" y="117965"/>
                  </a:cubicBezTo>
                  <a:cubicBezTo>
                    <a:pt x="17813" y="117054"/>
                    <a:pt x="15746" y="111947"/>
                    <a:pt x="15472" y="109607"/>
                  </a:cubicBezTo>
                  <a:cubicBezTo>
                    <a:pt x="15077" y="106719"/>
                    <a:pt x="16871" y="102585"/>
                    <a:pt x="18573" y="98573"/>
                  </a:cubicBezTo>
                  <a:cubicBezTo>
                    <a:pt x="20214" y="94774"/>
                    <a:pt x="21734" y="91217"/>
                    <a:pt x="21582" y="88634"/>
                  </a:cubicBezTo>
                  <a:cubicBezTo>
                    <a:pt x="21187" y="82767"/>
                    <a:pt x="15716" y="76323"/>
                    <a:pt x="10396" y="70153"/>
                  </a:cubicBezTo>
                  <a:cubicBezTo>
                    <a:pt x="6536" y="65594"/>
                    <a:pt x="2858" y="61278"/>
                    <a:pt x="1430" y="57478"/>
                  </a:cubicBezTo>
                  <a:cubicBezTo>
                    <a:pt x="183" y="54196"/>
                    <a:pt x="1734" y="45685"/>
                    <a:pt x="2889" y="42220"/>
                  </a:cubicBezTo>
                  <a:cubicBezTo>
                    <a:pt x="3922" y="39089"/>
                    <a:pt x="4712" y="30730"/>
                    <a:pt x="4621" y="27447"/>
                  </a:cubicBezTo>
                  <a:cubicBezTo>
                    <a:pt x="4621" y="26870"/>
                    <a:pt x="4591" y="26232"/>
                    <a:pt x="4560" y="25411"/>
                  </a:cubicBezTo>
                  <a:cubicBezTo>
                    <a:pt x="4348" y="21368"/>
                    <a:pt x="4013" y="14560"/>
                    <a:pt x="5837" y="12037"/>
                  </a:cubicBezTo>
                  <a:cubicBezTo>
                    <a:pt x="6293" y="11429"/>
                    <a:pt x="6779" y="10669"/>
                    <a:pt x="7387" y="9818"/>
                  </a:cubicBezTo>
                  <a:cubicBezTo>
                    <a:pt x="9910" y="6110"/>
                    <a:pt x="13679" y="547"/>
                    <a:pt x="16871" y="183"/>
                  </a:cubicBezTo>
                  <a:lnTo>
                    <a:pt x="16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6240951" y="873862"/>
              <a:ext cx="1407981" cy="5286540"/>
            </a:xfrm>
            <a:custGeom>
              <a:avLst/>
              <a:gdLst/>
              <a:ahLst/>
              <a:cxnLst/>
              <a:rect l="l" t="t" r="r" b="b"/>
              <a:pathLst>
                <a:path w="41157" h="154532" extrusionOk="0">
                  <a:moveTo>
                    <a:pt x="17569" y="1"/>
                  </a:moveTo>
                  <a:cubicBezTo>
                    <a:pt x="13952" y="365"/>
                    <a:pt x="9849" y="6201"/>
                    <a:pt x="7144" y="10062"/>
                  </a:cubicBezTo>
                  <a:cubicBezTo>
                    <a:pt x="6688" y="10670"/>
                    <a:pt x="6262" y="11247"/>
                    <a:pt x="5928" y="11733"/>
                  </a:cubicBezTo>
                  <a:cubicBezTo>
                    <a:pt x="3983" y="14408"/>
                    <a:pt x="4347" y="20943"/>
                    <a:pt x="4560" y="25229"/>
                  </a:cubicBezTo>
                  <a:cubicBezTo>
                    <a:pt x="4651" y="26019"/>
                    <a:pt x="4682" y="26749"/>
                    <a:pt x="4682" y="27326"/>
                  </a:cubicBezTo>
                  <a:cubicBezTo>
                    <a:pt x="4743" y="30579"/>
                    <a:pt x="3952" y="38816"/>
                    <a:pt x="2858" y="42129"/>
                  </a:cubicBezTo>
                  <a:cubicBezTo>
                    <a:pt x="1673" y="45594"/>
                    <a:pt x="1" y="54014"/>
                    <a:pt x="1338" y="57631"/>
                  </a:cubicBezTo>
                  <a:cubicBezTo>
                    <a:pt x="2828" y="61673"/>
                    <a:pt x="6718" y="65959"/>
                    <a:pt x="10882" y="70488"/>
                  </a:cubicBezTo>
                  <a:cubicBezTo>
                    <a:pt x="16293" y="76446"/>
                    <a:pt x="21916" y="82586"/>
                    <a:pt x="22311" y="88604"/>
                  </a:cubicBezTo>
                  <a:cubicBezTo>
                    <a:pt x="22463" y="91218"/>
                    <a:pt x="20852" y="94744"/>
                    <a:pt x="19180" y="98482"/>
                  </a:cubicBezTo>
                  <a:cubicBezTo>
                    <a:pt x="17357" y="102464"/>
                    <a:pt x="15503" y="106598"/>
                    <a:pt x="15928" y="109698"/>
                  </a:cubicBezTo>
                  <a:cubicBezTo>
                    <a:pt x="16262" y="112069"/>
                    <a:pt x="18390" y="117206"/>
                    <a:pt x="20609" y="118209"/>
                  </a:cubicBezTo>
                  <a:cubicBezTo>
                    <a:pt x="21734" y="118726"/>
                    <a:pt x="22980" y="120094"/>
                    <a:pt x="24196" y="121431"/>
                  </a:cubicBezTo>
                  <a:cubicBezTo>
                    <a:pt x="25260" y="122556"/>
                    <a:pt x="26263" y="123680"/>
                    <a:pt x="27205" y="124227"/>
                  </a:cubicBezTo>
                  <a:cubicBezTo>
                    <a:pt x="29758" y="125747"/>
                    <a:pt x="31521" y="132677"/>
                    <a:pt x="32007" y="135231"/>
                  </a:cubicBezTo>
                  <a:cubicBezTo>
                    <a:pt x="32159" y="136021"/>
                    <a:pt x="32220" y="137358"/>
                    <a:pt x="32251" y="138757"/>
                  </a:cubicBezTo>
                  <a:cubicBezTo>
                    <a:pt x="32342" y="140489"/>
                    <a:pt x="32403" y="142313"/>
                    <a:pt x="32676" y="143316"/>
                  </a:cubicBezTo>
                  <a:cubicBezTo>
                    <a:pt x="33588" y="146659"/>
                    <a:pt x="37205" y="154532"/>
                    <a:pt x="40974" y="154532"/>
                  </a:cubicBezTo>
                  <a:cubicBezTo>
                    <a:pt x="41035" y="154532"/>
                    <a:pt x="41126" y="154532"/>
                    <a:pt x="41157" y="154471"/>
                  </a:cubicBezTo>
                  <a:lnTo>
                    <a:pt x="41157" y="154289"/>
                  </a:lnTo>
                  <a:lnTo>
                    <a:pt x="40974" y="154289"/>
                  </a:lnTo>
                  <a:cubicBezTo>
                    <a:pt x="37266" y="154289"/>
                    <a:pt x="33740" y="146538"/>
                    <a:pt x="32859" y="143225"/>
                  </a:cubicBezTo>
                  <a:cubicBezTo>
                    <a:pt x="32646" y="142252"/>
                    <a:pt x="32555" y="140459"/>
                    <a:pt x="32494" y="138726"/>
                  </a:cubicBezTo>
                  <a:cubicBezTo>
                    <a:pt x="32403" y="137298"/>
                    <a:pt x="32372" y="135991"/>
                    <a:pt x="32220" y="135139"/>
                  </a:cubicBezTo>
                  <a:cubicBezTo>
                    <a:pt x="31764" y="132586"/>
                    <a:pt x="29971" y="125595"/>
                    <a:pt x="27357" y="124015"/>
                  </a:cubicBezTo>
                  <a:cubicBezTo>
                    <a:pt x="26415" y="123468"/>
                    <a:pt x="25412" y="122373"/>
                    <a:pt x="24409" y="121249"/>
                  </a:cubicBezTo>
                  <a:cubicBezTo>
                    <a:pt x="23193" y="119911"/>
                    <a:pt x="21916" y="118513"/>
                    <a:pt x="20700" y="117966"/>
                  </a:cubicBezTo>
                  <a:cubicBezTo>
                    <a:pt x="18542" y="116993"/>
                    <a:pt x="16445" y="111978"/>
                    <a:pt x="16141" y="109607"/>
                  </a:cubicBezTo>
                  <a:cubicBezTo>
                    <a:pt x="15776" y="106598"/>
                    <a:pt x="17630" y="102495"/>
                    <a:pt x="19424" y="98513"/>
                  </a:cubicBezTo>
                  <a:cubicBezTo>
                    <a:pt x="21095" y="94805"/>
                    <a:pt x="22737" y="91218"/>
                    <a:pt x="22524" y="88573"/>
                  </a:cubicBezTo>
                  <a:cubicBezTo>
                    <a:pt x="22159" y="82494"/>
                    <a:pt x="16536" y="76294"/>
                    <a:pt x="11065" y="70336"/>
                  </a:cubicBezTo>
                  <a:cubicBezTo>
                    <a:pt x="6931" y="65807"/>
                    <a:pt x="3040" y="61552"/>
                    <a:pt x="1551" y="57570"/>
                  </a:cubicBezTo>
                  <a:cubicBezTo>
                    <a:pt x="274" y="53983"/>
                    <a:pt x="1946" y="45625"/>
                    <a:pt x="3071" y="42159"/>
                  </a:cubicBezTo>
                  <a:cubicBezTo>
                    <a:pt x="4195" y="38877"/>
                    <a:pt x="4986" y="30579"/>
                    <a:pt x="4894" y="27326"/>
                  </a:cubicBezTo>
                  <a:cubicBezTo>
                    <a:pt x="4864" y="26749"/>
                    <a:pt x="4834" y="26050"/>
                    <a:pt x="4803" y="25229"/>
                  </a:cubicBezTo>
                  <a:cubicBezTo>
                    <a:pt x="4560" y="21186"/>
                    <a:pt x="4226" y="14439"/>
                    <a:pt x="6110" y="11855"/>
                  </a:cubicBezTo>
                  <a:cubicBezTo>
                    <a:pt x="6505" y="11399"/>
                    <a:pt x="6931" y="10791"/>
                    <a:pt x="7326" y="10183"/>
                  </a:cubicBezTo>
                  <a:cubicBezTo>
                    <a:pt x="10031" y="6353"/>
                    <a:pt x="14074" y="578"/>
                    <a:pt x="17600" y="183"/>
                  </a:cubicBezTo>
                  <a:lnTo>
                    <a:pt x="17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6147387" y="884262"/>
              <a:ext cx="1465146" cy="5290713"/>
            </a:xfrm>
            <a:custGeom>
              <a:avLst/>
              <a:gdLst/>
              <a:ahLst/>
              <a:cxnLst/>
              <a:rect l="l" t="t" r="r" b="b"/>
              <a:pathLst>
                <a:path w="42828" h="154654" extrusionOk="0">
                  <a:moveTo>
                    <a:pt x="18268" y="1"/>
                  </a:moveTo>
                  <a:cubicBezTo>
                    <a:pt x="14286" y="457"/>
                    <a:pt x="9636" y="6840"/>
                    <a:pt x="6900" y="10639"/>
                  </a:cubicBezTo>
                  <a:cubicBezTo>
                    <a:pt x="6657" y="10974"/>
                    <a:pt x="6414" y="11308"/>
                    <a:pt x="6201" y="11612"/>
                  </a:cubicBezTo>
                  <a:cubicBezTo>
                    <a:pt x="4164" y="14408"/>
                    <a:pt x="4529" y="20852"/>
                    <a:pt x="4742" y="25107"/>
                  </a:cubicBezTo>
                  <a:cubicBezTo>
                    <a:pt x="4833" y="25959"/>
                    <a:pt x="4863" y="26718"/>
                    <a:pt x="4863" y="27326"/>
                  </a:cubicBezTo>
                  <a:cubicBezTo>
                    <a:pt x="4924" y="30913"/>
                    <a:pt x="4012" y="38968"/>
                    <a:pt x="2949" y="42220"/>
                  </a:cubicBezTo>
                  <a:cubicBezTo>
                    <a:pt x="1885" y="45472"/>
                    <a:pt x="0" y="53983"/>
                    <a:pt x="1398" y="57813"/>
                  </a:cubicBezTo>
                  <a:cubicBezTo>
                    <a:pt x="2949" y="62038"/>
                    <a:pt x="7052" y="66263"/>
                    <a:pt x="11429" y="70731"/>
                  </a:cubicBezTo>
                  <a:cubicBezTo>
                    <a:pt x="17022" y="76476"/>
                    <a:pt x="22797" y="82403"/>
                    <a:pt x="23222" y="88604"/>
                  </a:cubicBezTo>
                  <a:cubicBezTo>
                    <a:pt x="23405" y="91339"/>
                    <a:pt x="21733" y="94865"/>
                    <a:pt x="19970" y="98543"/>
                  </a:cubicBezTo>
                  <a:cubicBezTo>
                    <a:pt x="18116" y="102495"/>
                    <a:pt x="16171" y="106598"/>
                    <a:pt x="16596" y="109790"/>
                  </a:cubicBezTo>
                  <a:cubicBezTo>
                    <a:pt x="16931" y="112434"/>
                    <a:pt x="19180" y="117236"/>
                    <a:pt x="21429" y="118270"/>
                  </a:cubicBezTo>
                  <a:cubicBezTo>
                    <a:pt x="22645" y="118817"/>
                    <a:pt x="23982" y="120185"/>
                    <a:pt x="25229" y="121461"/>
                  </a:cubicBezTo>
                  <a:cubicBezTo>
                    <a:pt x="26323" y="122556"/>
                    <a:pt x="27326" y="123589"/>
                    <a:pt x="28299" y="124197"/>
                  </a:cubicBezTo>
                  <a:cubicBezTo>
                    <a:pt x="30730" y="125656"/>
                    <a:pt x="32645" y="131735"/>
                    <a:pt x="33283" y="135231"/>
                  </a:cubicBezTo>
                  <a:cubicBezTo>
                    <a:pt x="33435" y="136051"/>
                    <a:pt x="33496" y="137389"/>
                    <a:pt x="33557" y="138787"/>
                  </a:cubicBezTo>
                  <a:cubicBezTo>
                    <a:pt x="33618" y="140550"/>
                    <a:pt x="33709" y="142374"/>
                    <a:pt x="33983" y="143377"/>
                  </a:cubicBezTo>
                  <a:cubicBezTo>
                    <a:pt x="34834" y="146720"/>
                    <a:pt x="38542" y="154532"/>
                    <a:pt x="42554" y="154532"/>
                  </a:cubicBezTo>
                  <a:cubicBezTo>
                    <a:pt x="42585" y="154532"/>
                    <a:pt x="42676" y="154532"/>
                    <a:pt x="42828" y="154653"/>
                  </a:cubicBezTo>
                  <a:lnTo>
                    <a:pt x="42828" y="154471"/>
                  </a:lnTo>
                  <a:cubicBezTo>
                    <a:pt x="42760" y="154476"/>
                    <a:pt x="42691" y="154479"/>
                    <a:pt x="42623" y="154479"/>
                  </a:cubicBezTo>
                  <a:cubicBezTo>
                    <a:pt x="38978" y="154479"/>
                    <a:pt x="35240" y="147407"/>
                    <a:pt x="34195" y="143498"/>
                  </a:cubicBezTo>
                  <a:cubicBezTo>
                    <a:pt x="33922" y="142465"/>
                    <a:pt x="33861" y="140702"/>
                    <a:pt x="33770" y="138939"/>
                  </a:cubicBezTo>
                  <a:cubicBezTo>
                    <a:pt x="33739" y="137480"/>
                    <a:pt x="33648" y="136173"/>
                    <a:pt x="33496" y="135322"/>
                  </a:cubicBezTo>
                  <a:cubicBezTo>
                    <a:pt x="32858" y="131796"/>
                    <a:pt x="30913" y="125626"/>
                    <a:pt x="28451" y="124167"/>
                  </a:cubicBezTo>
                  <a:cubicBezTo>
                    <a:pt x="27508" y="123559"/>
                    <a:pt x="26475" y="122525"/>
                    <a:pt x="25411" y="121431"/>
                  </a:cubicBezTo>
                  <a:cubicBezTo>
                    <a:pt x="24134" y="120124"/>
                    <a:pt x="22797" y="118756"/>
                    <a:pt x="21551" y="118209"/>
                  </a:cubicBezTo>
                  <a:cubicBezTo>
                    <a:pt x="19271" y="117176"/>
                    <a:pt x="17083" y="112160"/>
                    <a:pt x="16779" y="109850"/>
                  </a:cubicBezTo>
                  <a:cubicBezTo>
                    <a:pt x="16383" y="106689"/>
                    <a:pt x="18298" y="102616"/>
                    <a:pt x="20183" y="98695"/>
                  </a:cubicBezTo>
                  <a:cubicBezTo>
                    <a:pt x="21946" y="94987"/>
                    <a:pt x="23618" y="91461"/>
                    <a:pt x="23435" y="88665"/>
                  </a:cubicBezTo>
                  <a:cubicBezTo>
                    <a:pt x="23010" y="82403"/>
                    <a:pt x="17235" y="76446"/>
                    <a:pt x="11611" y="70670"/>
                  </a:cubicBezTo>
                  <a:cubicBezTo>
                    <a:pt x="7295" y="66172"/>
                    <a:pt x="3192" y="61947"/>
                    <a:pt x="1642" y="57783"/>
                  </a:cubicBezTo>
                  <a:cubicBezTo>
                    <a:pt x="213" y="53983"/>
                    <a:pt x="2128" y="45564"/>
                    <a:pt x="3192" y="42281"/>
                  </a:cubicBezTo>
                  <a:cubicBezTo>
                    <a:pt x="4256" y="39059"/>
                    <a:pt x="5198" y="30974"/>
                    <a:pt x="5076" y="27326"/>
                  </a:cubicBezTo>
                  <a:cubicBezTo>
                    <a:pt x="5046" y="26718"/>
                    <a:pt x="5015" y="25959"/>
                    <a:pt x="4985" y="25107"/>
                  </a:cubicBezTo>
                  <a:cubicBezTo>
                    <a:pt x="4742" y="20852"/>
                    <a:pt x="4408" y="14439"/>
                    <a:pt x="6383" y="11733"/>
                  </a:cubicBezTo>
                  <a:cubicBezTo>
                    <a:pt x="6596" y="11429"/>
                    <a:pt x="6839" y="11095"/>
                    <a:pt x="7113" y="10761"/>
                  </a:cubicBezTo>
                  <a:cubicBezTo>
                    <a:pt x="9848" y="6961"/>
                    <a:pt x="14408" y="609"/>
                    <a:pt x="18298" y="183"/>
                  </a:cubicBezTo>
                  <a:lnTo>
                    <a:pt x="18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6049614" y="890523"/>
              <a:ext cx="1522379" cy="5288592"/>
            </a:xfrm>
            <a:custGeom>
              <a:avLst/>
              <a:gdLst/>
              <a:ahLst/>
              <a:cxnLst/>
              <a:rect l="l" t="t" r="r" b="b"/>
              <a:pathLst>
                <a:path w="44501" h="154592" extrusionOk="0">
                  <a:moveTo>
                    <a:pt x="19029" y="0"/>
                  </a:moveTo>
                  <a:cubicBezTo>
                    <a:pt x="14530" y="486"/>
                    <a:pt x="9302" y="7599"/>
                    <a:pt x="6506" y="11429"/>
                  </a:cubicBezTo>
                  <a:cubicBezTo>
                    <a:pt x="4408" y="14286"/>
                    <a:pt x="4803" y="20669"/>
                    <a:pt x="5016" y="24924"/>
                  </a:cubicBezTo>
                  <a:cubicBezTo>
                    <a:pt x="5047" y="25836"/>
                    <a:pt x="5138" y="26596"/>
                    <a:pt x="5138" y="27235"/>
                  </a:cubicBezTo>
                  <a:cubicBezTo>
                    <a:pt x="5259" y="30912"/>
                    <a:pt x="4348" y="38876"/>
                    <a:pt x="3193" y="42250"/>
                  </a:cubicBezTo>
                  <a:cubicBezTo>
                    <a:pt x="2220" y="45198"/>
                    <a:pt x="1" y="53800"/>
                    <a:pt x="1551" y="57964"/>
                  </a:cubicBezTo>
                  <a:cubicBezTo>
                    <a:pt x="3193" y="62433"/>
                    <a:pt x="7539" y="66597"/>
                    <a:pt x="12129" y="71004"/>
                  </a:cubicBezTo>
                  <a:cubicBezTo>
                    <a:pt x="17874" y="76567"/>
                    <a:pt x="23801" y="82281"/>
                    <a:pt x="24196" y="88664"/>
                  </a:cubicBezTo>
                  <a:cubicBezTo>
                    <a:pt x="24348" y="91521"/>
                    <a:pt x="22646" y="94986"/>
                    <a:pt x="20822" y="98664"/>
                  </a:cubicBezTo>
                  <a:cubicBezTo>
                    <a:pt x="18846" y="102585"/>
                    <a:pt x="16871" y="106658"/>
                    <a:pt x="17296" y="109941"/>
                  </a:cubicBezTo>
                  <a:cubicBezTo>
                    <a:pt x="17630" y="112525"/>
                    <a:pt x="19941" y="117357"/>
                    <a:pt x="22311" y="118421"/>
                  </a:cubicBezTo>
                  <a:cubicBezTo>
                    <a:pt x="23588" y="119029"/>
                    <a:pt x="24956" y="120336"/>
                    <a:pt x="26293" y="121613"/>
                  </a:cubicBezTo>
                  <a:cubicBezTo>
                    <a:pt x="27388" y="122677"/>
                    <a:pt x="28451" y="123680"/>
                    <a:pt x="29454" y="124288"/>
                  </a:cubicBezTo>
                  <a:cubicBezTo>
                    <a:pt x="32038" y="125838"/>
                    <a:pt x="33983" y="131886"/>
                    <a:pt x="34622" y="135321"/>
                  </a:cubicBezTo>
                  <a:cubicBezTo>
                    <a:pt x="34774" y="136203"/>
                    <a:pt x="34804" y="137540"/>
                    <a:pt x="34895" y="138938"/>
                  </a:cubicBezTo>
                  <a:cubicBezTo>
                    <a:pt x="34926" y="140640"/>
                    <a:pt x="35017" y="142464"/>
                    <a:pt x="35321" y="143558"/>
                  </a:cubicBezTo>
                  <a:cubicBezTo>
                    <a:pt x="36354" y="147510"/>
                    <a:pt x="40336" y="154592"/>
                    <a:pt x="44227" y="154592"/>
                  </a:cubicBezTo>
                  <a:lnTo>
                    <a:pt x="44500" y="154592"/>
                  </a:lnTo>
                  <a:lnTo>
                    <a:pt x="44500" y="154410"/>
                  </a:lnTo>
                  <a:lnTo>
                    <a:pt x="44257" y="154410"/>
                  </a:lnTo>
                  <a:cubicBezTo>
                    <a:pt x="40427" y="154410"/>
                    <a:pt x="36567" y="147388"/>
                    <a:pt x="35534" y="143498"/>
                  </a:cubicBezTo>
                  <a:cubicBezTo>
                    <a:pt x="35260" y="142434"/>
                    <a:pt x="35199" y="140640"/>
                    <a:pt x="35108" y="138938"/>
                  </a:cubicBezTo>
                  <a:cubicBezTo>
                    <a:pt x="35078" y="137540"/>
                    <a:pt x="34986" y="136203"/>
                    <a:pt x="34834" y="135321"/>
                  </a:cubicBezTo>
                  <a:cubicBezTo>
                    <a:pt x="34227" y="131886"/>
                    <a:pt x="32220" y="125747"/>
                    <a:pt x="29606" y="124166"/>
                  </a:cubicBezTo>
                  <a:cubicBezTo>
                    <a:pt x="28603" y="123558"/>
                    <a:pt x="27600" y="122555"/>
                    <a:pt x="26476" y="121491"/>
                  </a:cubicBezTo>
                  <a:cubicBezTo>
                    <a:pt x="25108" y="120215"/>
                    <a:pt x="23740" y="118877"/>
                    <a:pt x="22433" y="118269"/>
                  </a:cubicBezTo>
                  <a:cubicBezTo>
                    <a:pt x="20093" y="117236"/>
                    <a:pt x="17874" y="112494"/>
                    <a:pt x="17509" y="109941"/>
                  </a:cubicBezTo>
                  <a:cubicBezTo>
                    <a:pt x="17114" y="106689"/>
                    <a:pt x="19089" y="102646"/>
                    <a:pt x="21004" y="98786"/>
                  </a:cubicBezTo>
                  <a:cubicBezTo>
                    <a:pt x="22828" y="95047"/>
                    <a:pt x="24591" y="91552"/>
                    <a:pt x="24409" y="88664"/>
                  </a:cubicBezTo>
                  <a:cubicBezTo>
                    <a:pt x="23983" y="82220"/>
                    <a:pt x="18026" y="76445"/>
                    <a:pt x="12250" y="70883"/>
                  </a:cubicBezTo>
                  <a:cubicBezTo>
                    <a:pt x="7691" y="66475"/>
                    <a:pt x="3375" y="62341"/>
                    <a:pt x="1764" y="57934"/>
                  </a:cubicBezTo>
                  <a:cubicBezTo>
                    <a:pt x="396" y="54256"/>
                    <a:pt x="2007" y="46384"/>
                    <a:pt x="3375" y="42311"/>
                  </a:cubicBezTo>
                  <a:cubicBezTo>
                    <a:pt x="4560" y="38785"/>
                    <a:pt x="5472" y="30973"/>
                    <a:pt x="5351" y="27235"/>
                  </a:cubicBezTo>
                  <a:cubicBezTo>
                    <a:pt x="5320" y="26596"/>
                    <a:pt x="5290" y="25806"/>
                    <a:pt x="5259" y="24924"/>
                  </a:cubicBezTo>
                  <a:cubicBezTo>
                    <a:pt x="5016" y="20699"/>
                    <a:pt x="4652" y="14316"/>
                    <a:pt x="6688" y="11550"/>
                  </a:cubicBezTo>
                  <a:cubicBezTo>
                    <a:pt x="9454" y="7751"/>
                    <a:pt x="14621" y="669"/>
                    <a:pt x="19089" y="182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959163" y="900922"/>
              <a:ext cx="1576431" cy="5288592"/>
            </a:xfrm>
            <a:custGeom>
              <a:avLst/>
              <a:gdLst/>
              <a:ahLst/>
              <a:cxnLst/>
              <a:rect l="l" t="t" r="r" b="b"/>
              <a:pathLst>
                <a:path w="46081" h="154592" extrusionOk="0">
                  <a:moveTo>
                    <a:pt x="19636" y="0"/>
                  </a:moveTo>
                  <a:cubicBezTo>
                    <a:pt x="16201" y="365"/>
                    <a:pt x="11855" y="4164"/>
                    <a:pt x="6627" y="11277"/>
                  </a:cubicBezTo>
                  <a:cubicBezTo>
                    <a:pt x="4469" y="14195"/>
                    <a:pt x="4803" y="20335"/>
                    <a:pt x="5077" y="24772"/>
                  </a:cubicBezTo>
                  <a:cubicBezTo>
                    <a:pt x="5107" y="25654"/>
                    <a:pt x="5198" y="26475"/>
                    <a:pt x="5198" y="27174"/>
                  </a:cubicBezTo>
                  <a:cubicBezTo>
                    <a:pt x="5320" y="30912"/>
                    <a:pt x="4408" y="38602"/>
                    <a:pt x="3192" y="42280"/>
                  </a:cubicBezTo>
                  <a:cubicBezTo>
                    <a:pt x="1855" y="46323"/>
                    <a:pt x="1" y="54135"/>
                    <a:pt x="1460" y="58147"/>
                  </a:cubicBezTo>
                  <a:cubicBezTo>
                    <a:pt x="3192" y="62767"/>
                    <a:pt x="7751" y="66901"/>
                    <a:pt x="12524" y="71247"/>
                  </a:cubicBezTo>
                  <a:cubicBezTo>
                    <a:pt x="18420" y="76566"/>
                    <a:pt x="24530" y="82098"/>
                    <a:pt x="24955" y="88694"/>
                  </a:cubicBezTo>
                  <a:cubicBezTo>
                    <a:pt x="25138" y="91643"/>
                    <a:pt x="23344" y="95108"/>
                    <a:pt x="21460" y="98755"/>
                  </a:cubicBezTo>
                  <a:cubicBezTo>
                    <a:pt x="19454" y="102616"/>
                    <a:pt x="17356" y="106658"/>
                    <a:pt x="17812" y="110062"/>
                  </a:cubicBezTo>
                  <a:cubicBezTo>
                    <a:pt x="18147" y="112707"/>
                    <a:pt x="20518" y="117418"/>
                    <a:pt x="23010" y="118543"/>
                  </a:cubicBezTo>
                  <a:cubicBezTo>
                    <a:pt x="24378" y="119151"/>
                    <a:pt x="25837" y="120458"/>
                    <a:pt x="27235" y="121704"/>
                  </a:cubicBezTo>
                  <a:cubicBezTo>
                    <a:pt x="28329" y="122737"/>
                    <a:pt x="29393" y="123680"/>
                    <a:pt x="30427" y="124288"/>
                  </a:cubicBezTo>
                  <a:cubicBezTo>
                    <a:pt x="33162" y="125959"/>
                    <a:pt x="35168" y="131947"/>
                    <a:pt x="35776" y="135382"/>
                  </a:cubicBezTo>
                  <a:cubicBezTo>
                    <a:pt x="35928" y="136294"/>
                    <a:pt x="35959" y="137570"/>
                    <a:pt x="36050" y="138999"/>
                  </a:cubicBezTo>
                  <a:cubicBezTo>
                    <a:pt x="36141" y="140701"/>
                    <a:pt x="36202" y="142494"/>
                    <a:pt x="36506" y="143619"/>
                  </a:cubicBezTo>
                  <a:cubicBezTo>
                    <a:pt x="37570" y="147540"/>
                    <a:pt x="41612" y="154592"/>
                    <a:pt x="45746" y="154592"/>
                  </a:cubicBezTo>
                  <a:lnTo>
                    <a:pt x="46080" y="154592"/>
                  </a:lnTo>
                  <a:lnTo>
                    <a:pt x="46080" y="154410"/>
                  </a:lnTo>
                  <a:lnTo>
                    <a:pt x="45807" y="154410"/>
                  </a:lnTo>
                  <a:cubicBezTo>
                    <a:pt x="41764" y="154410"/>
                    <a:pt x="37813" y="147419"/>
                    <a:pt x="36779" y="143589"/>
                  </a:cubicBezTo>
                  <a:cubicBezTo>
                    <a:pt x="36475" y="142494"/>
                    <a:pt x="36384" y="140701"/>
                    <a:pt x="36323" y="138999"/>
                  </a:cubicBezTo>
                  <a:cubicBezTo>
                    <a:pt x="36232" y="137570"/>
                    <a:pt x="36171" y="136233"/>
                    <a:pt x="36019" y="135321"/>
                  </a:cubicBezTo>
                  <a:cubicBezTo>
                    <a:pt x="35412" y="131886"/>
                    <a:pt x="33345" y="125807"/>
                    <a:pt x="30579" y="124136"/>
                  </a:cubicBezTo>
                  <a:cubicBezTo>
                    <a:pt x="29545" y="123528"/>
                    <a:pt x="28481" y="122585"/>
                    <a:pt x="27387" y="121582"/>
                  </a:cubicBezTo>
                  <a:cubicBezTo>
                    <a:pt x="25989" y="120336"/>
                    <a:pt x="24499" y="118999"/>
                    <a:pt x="23132" y="118391"/>
                  </a:cubicBezTo>
                  <a:cubicBezTo>
                    <a:pt x="20700" y="117297"/>
                    <a:pt x="18390" y="112585"/>
                    <a:pt x="18056" y="110062"/>
                  </a:cubicBezTo>
                  <a:cubicBezTo>
                    <a:pt x="17600" y="106689"/>
                    <a:pt x="19636" y="102707"/>
                    <a:pt x="21642" y="98877"/>
                  </a:cubicBezTo>
                  <a:cubicBezTo>
                    <a:pt x="23588" y="95229"/>
                    <a:pt x="25381" y="91734"/>
                    <a:pt x="25199" y="88725"/>
                  </a:cubicBezTo>
                  <a:cubicBezTo>
                    <a:pt x="24743" y="82038"/>
                    <a:pt x="18603" y="76475"/>
                    <a:pt x="12676" y="71126"/>
                  </a:cubicBezTo>
                  <a:cubicBezTo>
                    <a:pt x="7903" y="66810"/>
                    <a:pt x="3374" y="62706"/>
                    <a:pt x="1672" y="58086"/>
                  </a:cubicBezTo>
                  <a:cubicBezTo>
                    <a:pt x="213" y="54135"/>
                    <a:pt x="2037" y="46384"/>
                    <a:pt x="3374" y="42402"/>
                  </a:cubicBezTo>
                  <a:cubicBezTo>
                    <a:pt x="4590" y="38724"/>
                    <a:pt x="5533" y="30973"/>
                    <a:pt x="5441" y="27204"/>
                  </a:cubicBezTo>
                  <a:cubicBezTo>
                    <a:pt x="5441" y="26475"/>
                    <a:pt x="5350" y="25654"/>
                    <a:pt x="5320" y="24772"/>
                  </a:cubicBezTo>
                  <a:cubicBezTo>
                    <a:pt x="5077" y="20578"/>
                    <a:pt x="4742" y="14286"/>
                    <a:pt x="6840" y="11398"/>
                  </a:cubicBezTo>
                  <a:cubicBezTo>
                    <a:pt x="12007" y="4316"/>
                    <a:pt x="16323" y="578"/>
                    <a:pt x="19667" y="182"/>
                  </a:cubicBezTo>
                  <a:lnTo>
                    <a:pt x="1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5855165" y="913375"/>
              <a:ext cx="1638830" cy="5290713"/>
            </a:xfrm>
            <a:custGeom>
              <a:avLst/>
              <a:gdLst/>
              <a:ahLst/>
              <a:cxnLst/>
              <a:rect l="l" t="t" r="r" b="b"/>
              <a:pathLst>
                <a:path w="47905" h="154654" extrusionOk="0">
                  <a:moveTo>
                    <a:pt x="20518" y="1"/>
                  </a:moveTo>
                  <a:cubicBezTo>
                    <a:pt x="15290" y="578"/>
                    <a:pt x="9363" y="7995"/>
                    <a:pt x="7053" y="11156"/>
                  </a:cubicBezTo>
                  <a:cubicBezTo>
                    <a:pt x="4864" y="14135"/>
                    <a:pt x="5199" y="20214"/>
                    <a:pt x="5472" y="24621"/>
                  </a:cubicBezTo>
                  <a:cubicBezTo>
                    <a:pt x="5503" y="25533"/>
                    <a:pt x="5533" y="26415"/>
                    <a:pt x="5563" y="27144"/>
                  </a:cubicBezTo>
                  <a:cubicBezTo>
                    <a:pt x="5685" y="31278"/>
                    <a:pt x="4652" y="38846"/>
                    <a:pt x="3496" y="42372"/>
                  </a:cubicBezTo>
                  <a:cubicBezTo>
                    <a:pt x="2889" y="44166"/>
                    <a:pt x="1" y="53497"/>
                    <a:pt x="1734" y="58299"/>
                  </a:cubicBezTo>
                  <a:cubicBezTo>
                    <a:pt x="3527" y="63132"/>
                    <a:pt x="8269" y="67175"/>
                    <a:pt x="13284" y="71430"/>
                  </a:cubicBezTo>
                  <a:cubicBezTo>
                    <a:pt x="19363" y="76567"/>
                    <a:pt x="25594" y="81886"/>
                    <a:pt x="26050" y="88695"/>
                  </a:cubicBezTo>
                  <a:cubicBezTo>
                    <a:pt x="26293" y="91735"/>
                    <a:pt x="24409" y="95200"/>
                    <a:pt x="22433" y="98786"/>
                  </a:cubicBezTo>
                  <a:cubicBezTo>
                    <a:pt x="20366" y="102647"/>
                    <a:pt x="18238" y="106628"/>
                    <a:pt x="18694" y="110154"/>
                  </a:cubicBezTo>
                  <a:cubicBezTo>
                    <a:pt x="19059" y="113072"/>
                    <a:pt x="21582" y="117480"/>
                    <a:pt x="24074" y="118635"/>
                  </a:cubicBezTo>
                  <a:cubicBezTo>
                    <a:pt x="25533" y="119273"/>
                    <a:pt x="27053" y="120519"/>
                    <a:pt x="28512" y="121796"/>
                  </a:cubicBezTo>
                  <a:cubicBezTo>
                    <a:pt x="29667" y="122738"/>
                    <a:pt x="30731" y="123650"/>
                    <a:pt x="31764" y="124258"/>
                  </a:cubicBezTo>
                  <a:cubicBezTo>
                    <a:pt x="34500" y="125899"/>
                    <a:pt x="36628" y="131735"/>
                    <a:pt x="37297" y="135352"/>
                  </a:cubicBezTo>
                  <a:cubicBezTo>
                    <a:pt x="37479" y="136295"/>
                    <a:pt x="37540" y="137602"/>
                    <a:pt x="37600" y="139000"/>
                  </a:cubicBezTo>
                  <a:cubicBezTo>
                    <a:pt x="37692" y="140702"/>
                    <a:pt x="37752" y="142495"/>
                    <a:pt x="38056" y="143681"/>
                  </a:cubicBezTo>
                  <a:cubicBezTo>
                    <a:pt x="39090" y="147541"/>
                    <a:pt x="43224" y="154532"/>
                    <a:pt x="47601" y="154532"/>
                  </a:cubicBezTo>
                  <a:cubicBezTo>
                    <a:pt x="47722" y="154532"/>
                    <a:pt x="47783" y="154532"/>
                    <a:pt x="47905" y="154653"/>
                  </a:cubicBezTo>
                  <a:lnTo>
                    <a:pt x="47905" y="154471"/>
                  </a:lnTo>
                  <a:lnTo>
                    <a:pt x="47631" y="154471"/>
                  </a:lnTo>
                  <a:cubicBezTo>
                    <a:pt x="43376" y="154471"/>
                    <a:pt x="39303" y="147541"/>
                    <a:pt x="38300" y="143711"/>
                  </a:cubicBezTo>
                  <a:cubicBezTo>
                    <a:pt x="37996" y="142556"/>
                    <a:pt x="37904" y="140793"/>
                    <a:pt x="37844" y="139061"/>
                  </a:cubicBezTo>
                  <a:cubicBezTo>
                    <a:pt x="37752" y="137662"/>
                    <a:pt x="37722" y="136325"/>
                    <a:pt x="37540" y="135383"/>
                  </a:cubicBezTo>
                  <a:cubicBezTo>
                    <a:pt x="36871" y="131978"/>
                    <a:pt x="34804" y="125930"/>
                    <a:pt x="31856" y="124136"/>
                  </a:cubicBezTo>
                  <a:cubicBezTo>
                    <a:pt x="30883" y="123528"/>
                    <a:pt x="29819" y="122617"/>
                    <a:pt x="28664" y="121674"/>
                  </a:cubicBezTo>
                  <a:cubicBezTo>
                    <a:pt x="27205" y="120428"/>
                    <a:pt x="25625" y="119121"/>
                    <a:pt x="24196" y="118483"/>
                  </a:cubicBezTo>
                  <a:cubicBezTo>
                    <a:pt x="21795" y="117419"/>
                    <a:pt x="19302" y="113012"/>
                    <a:pt x="18907" y="110154"/>
                  </a:cubicBezTo>
                  <a:cubicBezTo>
                    <a:pt x="18421" y="106659"/>
                    <a:pt x="20579" y="102707"/>
                    <a:pt x="22646" y="98908"/>
                  </a:cubicBezTo>
                  <a:cubicBezTo>
                    <a:pt x="24621" y="95261"/>
                    <a:pt x="26476" y="91795"/>
                    <a:pt x="26293" y="88695"/>
                  </a:cubicBezTo>
                  <a:cubicBezTo>
                    <a:pt x="25837" y="81826"/>
                    <a:pt x="19515" y="76446"/>
                    <a:pt x="13436" y="71278"/>
                  </a:cubicBezTo>
                  <a:cubicBezTo>
                    <a:pt x="8421" y="67023"/>
                    <a:pt x="3679" y="63011"/>
                    <a:pt x="1916" y="58208"/>
                  </a:cubicBezTo>
                  <a:cubicBezTo>
                    <a:pt x="183" y="53497"/>
                    <a:pt x="3071" y="44226"/>
                    <a:pt x="3679" y="42403"/>
                  </a:cubicBezTo>
                  <a:cubicBezTo>
                    <a:pt x="4864" y="38877"/>
                    <a:pt x="5928" y="31278"/>
                    <a:pt x="5807" y="27144"/>
                  </a:cubicBezTo>
                  <a:cubicBezTo>
                    <a:pt x="5807" y="26415"/>
                    <a:pt x="5715" y="25533"/>
                    <a:pt x="5685" y="24621"/>
                  </a:cubicBezTo>
                  <a:cubicBezTo>
                    <a:pt x="5411" y="20214"/>
                    <a:pt x="5077" y="14226"/>
                    <a:pt x="7235" y="11247"/>
                  </a:cubicBezTo>
                  <a:cubicBezTo>
                    <a:pt x="9515" y="8116"/>
                    <a:pt x="15412" y="761"/>
                    <a:pt x="20548" y="214"/>
                  </a:cubicBezTo>
                  <a:lnTo>
                    <a:pt x="20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5767827" y="920662"/>
              <a:ext cx="1689769" cy="5291740"/>
            </a:xfrm>
            <a:custGeom>
              <a:avLst/>
              <a:gdLst/>
              <a:ahLst/>
              <a:cxnLst/>
              <a:rect l="l" t="t" r="r" b="b"/>
              <a:pathLst>
                <a:path w="49394" h="154684" extrusionOk="0">
                  <a:moveTo>
                    <a:pt x="21065" y="1"/>
                  </a:moveTo>
                  <a:cubicBezTo>
                    <a:pt x="16354" y="517"/>
                    <a:pt x="10609" y="6232"/>
                    <a:pt x="7144" y="10973"/>
                  </a:cubicBezTo>
                  <a:cubicBezTo>
                    <a:pt x="4864" y="14104"/>
                    <a:pt x="5198" y="20092"/>
                    <a:pt x="5472" y="24469"/>
                  </a:cubicBezTo>
                  <a:cubicBezTo>
                    <a:pt x="5502" y="25411"/>
                    <a:pt x="5563" y="26323"/>
                    <a:pt x="5594" y="27083"/>
                  </a:cubicBezTo>
                  <a:cubicBezTo>
                    <a:pt x="5715" y="31217"/>
                    <a:pt x="4651" y="38664"/>
                    <a:pt x="3435" y="42402"/>
                  </a:cubicBezTo>
                  <a:cubicBezTo>
                    <a:pt x="2068" y="46506"/>
                    <a:pt x="1" y="54105"/>
                    <a:pt x="1612" y="58421"/>
                  </a:cubicBezTo>
                  <a:cubicBezTo>
                    <a:pt x="3466" y="63436"/>
                    <a:pt x="8633" y="67631"/>
                    <a:pt x="13648" y="71613"/>
                  </a:cubicBezTo>
                  <a:cubicBezTo>
                    <a:pt x="19880" y="76597"/>
                    <a:pt x="26293" y="81734"/>
                    <a:pt x="26749" y="88725"/>
                  </a:cubicBezTo>
                  <a:cubicBezTo>
                    <a:pt x="26931" y="91917"/>
                    <a:pt x="25047" y="95291"/>
                    <a:pt x="22980" y="98908"/>
                  </a:cubicBezTo>
                  <a:cubicBezTo>
                    <a:pt x="20852" y="102707"/>
                    <a:pt x="18633" y="106598"/>
                    <a:pt x="19120" y="110306"/>
                  </a:cubicBezTo>
                  <a:cubicBezTo>
                    <a:pt x="19484" y="113194"/>
                    <a:pt x="22068" y="117601"/>
                    <a:pt x="24712" y="118756"/>
                  </a:cubicBezTo>
                  <a:cubicBezTo>
                    <a:pt x="26232" y="119455"/>
                    <a:pt x="27843" y="120732"/>
                    <a:pt x="29424" y="121948"/>
                  </a:cubicBezTo>
                  <a:cubicBezTo>
                    <a:pt x="30548" y="122829"/>
                    <a:pt x="31612" y="123711"/>
                    <a:pt x="32646" y="124318"/>
                  </a:cubicBezTo>
                  <a:cubicBezTo>
                    <a:pt x="35685" y="126173"/>
                    <a:pt x="37783" y="132100"/>
                    <a:pt x="38391" y="135443"/>
                  </a:cubicBezTo>
                  <a:cubicBezTo>
                    <a:pt x="38573" y="136446"/>
                    <a:pt x="38603" y="137723"/>
                    <a:pt x="38694" y="139121"/>
                  </a:cubicBezTo>
                  <a:cubicBezTo>
                    <a:pt x="38755" y="140854"/>
                    <a:pt x="38877" y="142617"/>
                    <a:pt x="39181" y="143832"/>
                  </a:cubicBezTo>
                  <a:cubicBezTo>
                    <a:pt x="40366" y="148331"/>
                    <a:pt x="44743" y="154623"/>
                    <a:pt x="49029" y="154623"/>
                  </a:cubicBezTo>
                  <a:cubicBezTo>
                    <a:pt x="49120" y="154623"/>
                    <a:pt x="49211" y="154623"/>
                    <a:pt x="49394" y="154684"/>
                  </a:cubicBezTo>
                  <a:lnTo>
                    <a:pt x="49394" y="154471"/>
                  </a:lnTo>
                  <a:lnTo>
                    <a:pt x="49090" y="154471"/>
                  </a:lnTo>
                  <a:cubicBezTo>
                    <a:pt x="44895" y="154471"/>
                    <a:pt x="40609" y="148240"/>
                    <a:pt x="39424" y="143802"/>
                  </a:cubicBezTo>
                  <a:cubicBezTo>
                    <a:pt x="39090" y="142617"/>
                    <a:pt x="39029" y="140854"/>
                    <a:pt x="38938" y="139121"/>
                  </a:cubicBezTo>
                  <a:cubicBezTo>
                    <a:pt x="38877" y="137723"/>
                    <a:pt x="38846" y="136446"/>
                    <a:pt x="38634" y="135443"/>
                  </a:cubicBezTo>
                  <a:cubicBezTo>
                    <a:pt x="37995" y="132100"/>
                    <a:pt x="35868" y="126051"/>
                    <a:pt x="32798" y="124197"/>
                  </a:cubicBezTo>
                  <a:cubicBezTo>
                    <a:pt x="31764" y="123589"/>
                    <a:pt x="30700" y="122707"/>
                    <a:pt x="29576" y="121856"/>
                  </a:cubicBezTo>
                  <a:cubicBezTo>
                    <a:pt x="27965" y="120580"/>
                    <a:pt x="26384" y="119303"/>
                    <a:pt x="24804" y="118604"/>
                  </a:cubicBezTo>
                  <a:cubicBezTo>
                    <a:pt x="22220" y="117449"/>
                    <a:pt x="19728" y="113102"/>
                    <a:pt x="19332" y="110306"/>
                  </a:cubicBezTo>
                  <a:cubicBezTo>
                    <a:pt x="18876" y="106689"/>
                    <a:pt x="21095" y="102768"/>
                    <a:pt x="23223" y="98999"/>
                  </a:cubicBezTo>
                  <a:cubicBezTo>
                    <a:pt x="25260" y="95412"/>
                    <a:pt x="27205" y="91978"/>
                    <a:pt x="27023" y="88756"/>
                  </a:cubicBezTo>
                  <a:cubicBezTo>
                    <a:pt x="26567" y="81673"/>
                    <a:pt x="20092" y="76506"/>
                    <a:pt x="13831" y="71491"/>
                  </a:cubicBezTo>
                  <a:cubicBezTo>
                    <a:pt x="8815" y="67509"/>
                    <a:pt x="3648" y="63375"/>
                    <a:pt x="1824" y="58390"/>
                  </a:cubicBezTo>
                  <a:cubicBezTo>
                    <a:pt x="274" y="54105"/>
                    <a:pt x="2280" y="46567"/>
                    <a:pt x="3648" y="42463"/>
                  </a:cubicBezTo>
                  <a:cubicBezTo>
                    <a:pt x="4864" y="38755"/>
                    <a:pt x="5928" y="31278"/>
                    <a:pt x="5806" y="27083"/>
                  </a:cubicBezTo>
                  <a:cubicBezTo>
                    <a:pt x="5806" y="26323"/>
                    <a:pt x="5776" y="25411"/>
                    <a:pt x="5715" y="24469"/>
                  </a:cubicBezTo>
                  <a:cubicBezTo>
                    <a:pt x="5442" y="20122"/>
                    <a:pt x="5107" y="14165"/>
                    <a:pt x="7326" y="11095"/>
                  </a:cubicBezTo>
                  <a:cubicBezTo>
                    <a:pt x="10761" y="6384"/>
                    <a:pt x="16445" y="669"/>
                    <a:pt x="21095" y="183"/>
                  </a:cubicBezTo>
                  <a:lnTo>
                    <a:pt x="21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5688801" y="927948"/>
              <a:ext cx="1728255" cy="5291740"/>
            </a:xfrm>
            <a:custGeom>
              <a:avLst/>
              <a:gdLst/>
              <a:ahLst/>
              <a:cxnLst/>
              <a:rect l="l" t="t" r="r" b="b"/>
              <a:pathLst>
                <a:path w="50519" h="154684" extrusionOk="0">
                  <a:moveTo>
                    <a:pt x="21217" y="0"/>
                  </a:moveTo>
                  <a:cubicBezTo>
                    <a:pt x="15685" y="608"/>
                    <a:pt x="9606" y="7113"/>
                    <a:pt x="6870" y="10852"/>
                  </a:cubicBezTo>
                  <a:cubicBezTo>
                    <a:pt x="4530" y="14073"/>
                    <a:pt x="4894" y="20031"/>
                    <a:pt x="5168" y="24378"/>
                  </a:cubicBezTo>
                  <a:cubicBezTo>
                    <a:pt x="5229" y="25350"/>
                    <a:pt x="5259" y="26262"/>
                    <a:pt x="5320" y="27052"/>
                  </a:cubicBezTo>
                  <a:cubicBezTo>
                    <a:pt x="5441" y="31308"/>
                    <a:pt x="4408" y="38542"/>
                    <a:pt x="3071" y="42493"/>
                  </a:cubicBezTo>
                  <a:cubicBezTo>
                    <a:pt x="639" y="49910"/>
                    <a:pt x="1" y="55320"/>
                    <a:pt x="1216" y="58633"/>
                  </a:cubicBezTo>
                  <a:cubicBezTo>
                    <a:pt x="3101" y="63892"/>
                    <a:pt x="8542" y="67934"/>
                    <a:pt x="13740" y="71855"/>
                  </a:cubicBezTo>
                  <a:cubicBezTo>
                    <a:pt x="20123" y="76688"/>
                    <a:pt x="26749" y="81612"/>
                    <a:pt x="27205" y="88816"/>
                  </a:cubicBezTo>
                  <a:cubicBezTo>
                    <a:pt x="27418" y="92069"/>
                    <a:pt x="25411" y="95442"/>
                    <a:pt x="23314" y="99029"/>
                  </a:cubicBezTo>
                  <a:cubicBezTo>
                    <a:pt x="21065" y="102798"/>
                    <a:pt x="18785" y="106658"/>
                    <a:pt x="19302" y="110458"/>
                  </a:cubicBezTo>
                  <a:cubicBezTo>
                    <a:pt x="19667" y="113345"/>
                    <a:pt x="22311" y="117692"/>
                    <a:pt x="25077" y="118938"/>
                  </a:cubicBezTo>
                  <a:cubicBezTo>
                    <a:pt x="26658" y="119668"/>
                    <a:pt x="28421" y="120944"/>
                    <a:pt x="30092" y="122160"/>
                  </a:cubicBezTo>
                  <a:cubicBezTo>
                    <a:pt x="31217" y="123011"/>
                    <a:pt x="32281" y="123771"/>
                    <a:pt x="33284" y="124379"/>
                  </a:cubicBezTo>
                  <a:cubicBezTo>
                    <a:pt x="36476" y="126294"/>
                    <a:pt x="38603" y="132282"/>
                    <a:pt x="39211" y="135534"/>
                  </a:cubicBezTo>
                  <a:cubicBezTo>
                    <a:pt x="39393" y="136537"/>
                    <a:pt x="39424" y="137814"/>
                    <a:pt x="39515" y="139212"/>
                  </a:cubicBezTo>
                  <a:cubicBezTo>
                    <a:pt x="39576" y="140945"/>
                    <a:pt x="39667" y="142708"/>
                    <a:pt x="40001" y="143984"/>
                  </a:cubicBezTo>
                  <a:cubicBezTo>
                    <a:pt x="41187" y="148452"/>
                    <a:pt x="45655" y="154683"/>
                    <a:pt x="50154" y="154683"/>
                  </a:cubicBezTo>
                  <a:lnTo>
                    <a:pt x="50518" y="154683"/>
                  </a:lnTo>
                  <a:lnTo>
                    <a:pt x="50518" y="154501"/>
                  </a:lnTo>
                  <a:cubicBezTo>
                    <a:pt x="50404" y="154509"/>
                    <a:pt x="50289" y="154514"/>
                    <a:pt x="50175" y="154514"/>
                  </a:cubicBezTo>
                  <a:cubicBezTo>
                    <a:pt x="45761" y="154514"/>
                    <a:pt x="41399" y="148338"/>
                    <a:pt x="40214" y="143923"/>
                  </a:cubicBezTo>
                  <a:cubicBezTo>
                    <a:pt x="39880" y="142708"/>
                    <a:pt x="39819" y="140945"/>
                    <a:pt x="39728" y="139212"/>
                  </a:cubicBezTo>
                  <a:cubicBezTo>
                    <a:pt x="39697" y="137814"/>
                    <a:pt x="39606" y="136476"/>
                    <a:pt x="39424" y="135504"/>
                  </a:cubicBezTo>
                  <a:cubicBezTo>
                    <a:pt x="38816" y="132191"/>
                    <a:pt x="36627" y="126203"/>
                    <a:pt x="33375" y="124227"/>
                  </a:cubicBezTo>
                  <a:cubicBezTo>
                    <a:pt x="32402" y="123619"/>
                    <a:pt x="31339" y="122859"/>
                    <a:pt x="30244" y="122008"/>
                  </a:cubicBezTo>
                  <a:cubicBezTo>
                    <a:pt x="28573" y="120762"/>
                    <a:pt x="26810" y="119516"/>
                    <a:pt x="25199" y="118756"/>
                  </a:cubicBezTo>
                  <a:cubicBezTo>
                    <a:pt x="22463" y="117479"/>
                    <a:pt x="19910" y="113285"/>
                    <a:pt x="19515" y="110427"/>
                  </a:cubicBezTo>
                  <a:cubicBezTo>
                    <a:pt x="19028" y="106689"/>
                    <a:pt x="21308" y="102829"/>
                    <a:pt x="23527" y="99090"/>
                  </a:cubicBezTo>
                  <a:cubicBezTo>
                    <a:pt x="25624" y="95503"/>
                    <a:pt x="27661" y="92099"/>
                    <a:pt x="27418" y="88755"/>
                  </a:cubicBezTo>
                  <a:cubicBezTo>
                    <a:pt x="26931" y="81521"/>
                    <a:pt x="20305" y="76536"/>
                    <a:pt x="13892" y="71703"/>
                  </a:cubicBezTo>
                  <a:cubicBezTo>
                    <a:pt x="8694" y="67782"/>
                    <a:pt x="3314" y="63740"/>
                    <a:pt x="1399" y="58573"/>
                  </a:cubicBezTo>
                  <a:cubicBezTo>
                    <a:pt x="183" y="55290"/>
                    <a:pt x="821" y="49910"/>
                    <a:pt x="3253" y="42524"/>
                  </a:cubicBezTo>
                  <a:cubicBezTo>
                    <a:pt x="4560" y="38542"/>
                    <a:pt x="5624" y="31277"/>
                    <a:pt x="5502" y="27022"/>
                  </a:cubicBezTo>
                  <a:cubicBezTo>
                    <a:pt x="5472" y="26232"/>
                    <a:pt x="5441" y="25320"/>
                    <a:pt x="5350" y="24317"/>
                  </a:cubicBezTo>
                  <a:cubicBezTo>
                    <a:pt x="5077" y="20031"/>
                    <a:pt x="4712" y="14104"/>
                    <a:pt x="7022" y="10943"/>
                  </a:cubicBezTo>
                  <a:cubicBezTo>
                    <a:pt x="10548" y="6140"/>
                    <a:pt x="16506" y="730"/>
                    <a:pt x="21278" y="213"/>
                  </a:cubicBezTo>
                  <a:lnTo>
                    <a:pt x="2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5580664" y="936261"/>
              <a:ext cx="1796880" cy="5293826"/>
            </a:xfrm>
            <a:custGeom>
              <a:avLst/>
              <a:gdLst/>
              <a:ahLst/>
              <a:cxnLst/>
              <a:rect l="l" t="t" r="r" b="b"/>
              <a:pathLst>
                <a:path w="52525" h="154745" extrusionOk="0">
                  <a:moveTo>
                    <a:pt x="22311" y="0"/>
                  </a:moveTo>
                  <a:cubicBezTo>
                    <a:pt x="17296" y="548"/>
                    <a:pt x="11065" y="5776"/>
                    <a:pt x="7478" y="10669"/>
                  </a:cubicBezTo>
                  <a:cubicBezTo>
                    <a:pt x="5046" y="13982"/>
                    <a:pt x="5411" y="19636"/>
                    <a:pt x="5715" y="24195"/>
                  </a:cubicBezTo>
                  <a:cubicBezTo>
                    <a:pt x="5776" y="25229"/>
                    <a:pt x="5806" y="26171"/>
                    <a:pt x="5867" y="26992"/>
                  </a:cubicBezTo>
                  <a:cubicBezTo>
                    <a:pt x="5958" y="31308"/>
                    <a:pt x="4894" y="38390"/>
                    <a:pt x="3526" y="42554"/>
                  </a:cubicBezTo>
                  <a:cubicBezTo>
                    <a:pt x="1794" y="47813"/>
                    <a:pt x="1" y="54439"/>
                    <a:pt x="1611" y="58816"/>
                  </a:cubicBezTo>
                  <a:cubicBezTo>
                    <a:pt x="3587" y="64226"/>
                    <a:pt x="9210" y="68208"/>
                    <a:pt x="14621" y="72038"/>
                  </a:cubicBezTo>
                  <a:cubicBezTo>
                    <a:pt x="21156" y="76658"/>
                    <a:pt x="27934" y="81461"/>
                    <a:pt x="28420" y="88816"/>
                  </a:cubicBezTo>
                  <a:cubicBezTo>
                    <a:pt x="28664" y="92251"/>
                    <a:pt x="26566" y="95595"/>
                    <a:pt x="24408" y="99120"/>
                  </a:cubicBezTo>
                  <a:cubicBezTo>
                    <a:pt x="22129" y="102859"/>
                    <a:pt x="19727" y="106689"/>
                    <a:pt x="20244" y="110610"/>
                  </a:cubicBezTo>
                  <a:cubicBezTo>
                    <a:pt x="20670" y="113528"/>
                    <a:pt x="23284" y="117753"/>
                    <a:pt x="26232" y="119060"/>
                  </a:cubicBezTo>
                  <a:cubicBezTo>
                    <a:pt x="27995" y="119881"/>
                    <a:pt x="29879" y="121157"/>
                    <a:pt x="31703" y="122403"/>
                  </a:cubicBezTo>
                  <a:cubicBezTo>
                    <a:pt x="32767" y="123163"/>
                    <a:pt x="33740" y="123862"/>
                    <a:pt x="34682" y="124440"/>
                  </a:cubicBezTo>
                  <a:cubicBezTo>
                    <a:pt x="38026" y="126446"/>
                    <a:pt x="40214" y="132373"/>
                    <a:pt x="40822" y="135595"/>
                  </a:cubicBezTo>
                  <a:cubicBezTo>
                    <a:pt x="41004" y="136629"/>
                    <a:pt x="41065" y="137966"/>
                    <a:pt x="41156" y="139334"/>
                  </a:cubicBezTo>
                  <a:cubicBezTo>
                    <a:pt x="41278" y="141036"/>
                    <a:pt x="41339" y="142829"/>
                    <a:pt x="41673" y="144106"/>
                  </a:cubicBezTo>
                  <a:cubicBezTo>
                    <a:pt x="42858" y="148544"/>
                    <a:pt x="47448" y="154744"/>
                    <a:pt x="52129" y="154744"/>
                  </a:cubicBezTo>
                  <a:cubicBezTo>
                    <a:pt x="52281" y="154744"/>
                    <a:pt x="52403" y="154744"/>
                    <a:pt x="52524" y="154714"/>
                  </a:cubicBezTo>
                  <a:lnTo>
                    <a:pt x="52524" y="154501"/>
                  </a:lnTo>
                  <a:lnTo>
                    <a:pt x="52129" y="154501"/>
                  </a:lnTo>
                  <a:cubicBezTo>
                    <a:pt x="47570" y="154501"/>
                    <a:pt x="43041" y="148392"/>
                    <a:pt x="41886" y="144015"/>
                  </a:cubicBezTo>
                  <a:cubicBezTo>
                    <a:pt x="41582" y="142738"/>
                    <a:pt x="41460" y="140975"/>
                    <a:pt x="41369" y="139273"/>
                  </a:cubicBezTo>
                  <a:cubicBezTo>
                    <a:pt x="41308" y="137875"/>
                    <a:pt x="41217" y="136537"/>
                    <a:pt x="41035" y="135504"/>
                  </a:cubicBezTo>
                  <a:cubicBezTo>
                    <a:pt x="40427" y="132221"/>
                    <a:pt x="38178" y="126233"/>
                    <a:pt x="34804" y="124197"/>
                  </a:cubicBezTo>
                  <a:cubicBezTo>
                    <a:pt x="33861" y="123589"/>
                    <a:pt x="32858" y="122890"/>
                    <a:pt x="31794" y="122191"/>
                  </a:cubicBezTo>
                  <a:cubicBezTo>
                    <a:pt x="29971" y="120884"/>
                    <a:pt x="28117" y="119607"/>
                    <a:pt x="26323" y="118786"/>
                  </a:cubicBezTo>
                  <a:cubicBezTo>
                    <a:pt x="23679" y="117571"/>
                    <a:pt x="20913" y="113619"/>
                    <a:pt x="20487" y="110488"/>
                  </a:cubicBezTo>
                  <a:cubicBezTo>
                    <a:pt x="20001" y="106628"/>
                    <a:pt x="22311" y="102798"/>
                    <a:pt x="24591" y="99120"/>
                  </a:cubicBezTo>
                  <a:cubicBezTo>
                    <a:pt x="26718" y="95686"/>
                    <a:pt x="28876" y="92160"/>
                    <a:pt x="28664" y="88695"/>
                  </a:cubicBezTo>
                  <a:cubicBezTo>
                    <a:pt x="28147" y="81248"/>
                    <a:pt x="21369" y="76445"/>
                    <a:pt x="14773" y="71795"/>
                  </a:cubicBezTo>
                  <a:cubicBezTo>
                    <a:pt x="9362" y="67995"/>
                    <a:pt x="3770" y="64044"/>
                    <a:pt x="1794" y="58664"/>
                  </a:cubicBezTo>
                  <a:cubicBezTo>
                    <a:pt x="183" y="54348"/>
                    <a:pt x="1976" y="47782"/>
                    <a:pt x="3739" y="42554"/>
                  </a:cubicBezTo>
                  <a:cubicBezTo>
                    <a:pt x="5107" y="38360"/>
                    <a:pt x="6171" y="31217"/>
                    <a:pt x="6049" y="26931"/>
                  </a:cubicBezTo>
                  <a:cubicBezTo>
                    <a:pt x="6019" y="26080"/>
                    <a:pt x="5958" y="25138"/>
                    <a:pt x="5897" y="24104"/>
                  </a:cubicBezTo>
                  <a:cubicBezTo>
                    <a:pt x="5624" y="19636"/>
                    <a:pt x="5289" y="13982"/>
                    <a:pt x="7630" y="10730"/>
                  </a:cubicBezTo>
                  <a:cubicBezTo>
                    <a:pt x="11217" y="5928"/>
                    <a:pt x="17356" y="700"/>
                    <a:pt x="22341" y="183"/>
                  </a:cubicBezTo>
                  <a:lnTo>
                    <a:pt x="2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5482926" y="947687"/>
              <a:ext cx="1854045" cy="5292800"/>
            </a:xfrm>
            <a:custGeom>
              <a:avLst/>
              <a:gdLst/>
              <a:ahLst/>
              <a:cxnLst/>
              <a:rect l="l" t="t" r="r" b="b"/>
              <a:pathLst>
                <a:path w="54196" h="154715" extrusionOk="0">
                  <a:moveTo>
                    <a:pt x="23101" y="1"/>
                  </a:moveTo>
                  <a:cubicBezTo>
                    <a:pt x="17721" y="578"/>
                    <a:pt x="11338" y="5715"/>
                    <a:pt x="7842" y="10487"/>
                  </a:cubicBezTo>
                  <a:cubicBezTo>
                    <a:pt x="5380" y="13861"/>
                    <a:pt x="5715" y="19484"/>
                    <a:pt x="6019" y="24013"/>
                  </a:cubicBezTo>
                  <a:cubicBezTo>
                    <a:pt x="6079" y="25047"/>
                    <a:pt x="6140" y="26019"/>
                    <a:pt x="6171" y="26901"/>
                  </a:cubicBezTo>
                  <a:cubicBezTo>
                    <a:pt x="6292" y="31278"/>
                    <a:pt x="5228" y="38147"/>
                    <a:pt x="3769" y="42555"/>
                  </a:cubicBezTo>
                  <a:cubicBezTo>
                    <a:pt x="2493" y="46536"/>
                    <a:pt x="0" y="53983"/>
                    <a:pt x="1794" y="58907"/>
                  </a:cubicBezTo>
                  <a:cubicBezTo>
                    <a:pt x="3861" y="64561"/>
                    <a:pt x="9697" y="68391"/>
                    <a:pt x="15320" y="72160"/>
                  </a:cubicBezTo>
                  <a:cubicBezTo>
                    <a:pt x="22037" y="76598"/>
                    <a:pt x="28967" y="81248"/>
                    <a:pt x="29454" y="88786"/>
                  </a:cubicBezTo>
                  <a:cubicBezTo>
                    <a:pt x="29697" y="92282"/>
                    <a:pt x="27569" y="95595"/>
                    <a:pt x="25320" y="99121"/>
                  </a:cubicBezTo>
                  <a:cubicBezTo>
                    <a:pt x="22949" y="102829"/>
                    <a:pt x="20517" y="106629"/>
                    <a:pt x="21065" y="110641"/>
                  </a:cubicBezTo>
                  <a:cubicBezTo>
                    <a:pt x="21490" y="113863"/>
                    <a:pt x="24317" y="117814"/>
                    <a:pt x="27174" y="119121"/>
                  </a:cubicBezTo>
                  <a:cubicBezTo>
                    <a:pt x="29150" y="120003"/>
                    <a:pt x="31247" y="121370"/>
                    <a:pt x="33253" y="122677"/>
                  </a:cubicBezTo>
                  <a:cubicBezTo>
                    <a:pt x="34165" y="123285"/>
                    <a:pt x="35047" y="123863"/>
                    <a:pt x="35867" y="124349"/>
                  </a:cubicBezTo>
                  <a:cubicBezTo>
                    <a:pt x="39028" y="126264"/>
                    <a:pt x="41490" y="131553"/>
                    <a:pt x="42220" y="135565"/>
                  </a:cubicBezTo>
                  <a:cubicBezTo>
                    <a:pt x="42402" y="136629"/>
                    <a:pt x="42494" y="137966"/>
                    <a:pt x="42554" y="139334"/>
                  </a:cubicBezTo>
                  <a:cubicBezTo>
                    <a:pt x="42645" y="141036"/>
                    <a:pt x="42767" y="142830"/>
                    <a:pt x="43101" y="144167"/>
                  </a:cubicBezTo>
                  <a:cubicBezTo>
                    <a:pt x="44287" y="148666"/>
                    <a:pt x="48877" y="154714"/>
                    <a:pt x="53801" y="154714"/>
                  </a:cubicBezTo>
                  <a:cubicBezTo>
                    <a:pt x="53953" y="154714"/>
                    <a:pt x="54105" y="154714"/>
                    <a:pt x="54196" y="154684"/>
                  </a:cubicBezTo>
                  <a:lnTo>
                    <a:pt x="54196" y="154471"/>
                  </a:lnTo>
                  <a:cubicBezTo>
                    <a:pt x="54054" y="154482"/>
                    <a:pt x="53913" y="154487"/>
                    <a:pt x="53772" y="154487"/>
                  </a:cubicBezTo>
                  <a:cubicBezTo>
                    <a:pt x="48944" y="154487"/>
                    <a:pt x="44435" y="148535"/>
                    <a:pt x="43253" y="144076"/>
                  </a:cubicBezTo>
                  <a:cubicBezTo>
                    <a:pt x="42889" y="142738"/>
                    <a:pt x="42797" y="141006"/>
                    <a:pt x="42706" y="139273"/>
                  </a:cubicBezTo>
                  <a:cubicBezTo>
                    <a:pt x="42645" y="137906"/>
                    <a:pt x="42554" y="136599"/>
                    <a:pt x="42372" y="135535"/>
                  </a:cubicBezTo>
                  <a:cubicBezTo>
                    <a:pt x="41612" y="131462"/>
                    <a:pt x="39089" y="126142"/>
                    <a:pt x="35958" y="124197"/>
                  </a:cubicBezTo>
                  <a:cubicBezTo>
                    <a:pt x="35107" y="123711"/>
                    <a:pt x="34226" y="123133"/>
                    <a:pt x="33314" y="122525"/>
                  </a:cubicBezTo>
                  <a:cubicBezTo>
                    <a:pt x="31308" y="121249"/>
                    <a:pt x="29180" y="119881"/>
                    <a:pt x="27204" y="118969"/>
                  </a:cubicBezTo>
                  <a:cubicBezTo>
                    <a:pt x="24438" y="117662"/>
                    <a:pt x="21642" y="113802"/>
                    <a:pt x="21217" y="110641"/>
                  </a:cubicBezTo>
                  <a:cubicBezTo>
                    <a:pt x="20669" y="106689"/>
                    <a:pt x="23071" y="102890"/>
                    <a:pt x="25442" y="99242"/>
                  </a:cubicBezTo>
                  <a:cubicBezTo>
                    <a:pt x="27600" y="95868"/>
                    <a:pt x="29849" y="92373"/>
                    <a:pt x="29606" y="88786"/>
                  </a:cubicBezTo>
                  <a:cubicBezTo>
                    <a:pt x="29119" y="81127"/>
                    <a:pt x="22159" y="76476"/>
                    <a:pt x="15411" y="72008"/>
                  </a:cubicBezTo>
                  <a:cubicBezTo>
                    <a:pt x="9818" y="68269"/>
                    <a:pt x="4013" y="64439"/>
                    <a:pt x="1946" y="58847"/>
                  </a:cubicBezTo>
                  <a:cubicBezTo>
                    <a:pt x="213" y="54014"/>
                    <a:pt x="2645" y="46628"/>
                    <a:pt x="3952" y="42615"/>
                  </a:cubicBezTo>
                  <a:cubicBezTo>
                    <a:pt x="5411" y="38208"/>
                    <a:pt x="6475" y="31308"/>
                    <a:pt x="6353" y="26931"/>
                  </a:cubicBezTo>
                  <a:cubicBezTo>
                    <a:pt x="6323" y="26019"/>
                    <a:pt x="6292" y="25047"/>
                    <a:pt x="6201" y="24013"/>
                  </a:cubicBezTo>
                  <a:cubicBezTo>
                    <a:pt x="5897" y="19545"/>
                    <a:pt x="5563" y="13952"/>
                    <a:pt x="7994" y="10609"/>
                  </a:cubicBezTo>
                  <a:cubicBezTo>
                    <a:pt x="11459" y="5898"/>
                    <a:pt x="17782" y="761"/>
                    <a:pt x="23162" y="183"/>
                  </a:cubicBezTo>
                  <a:lnTo>
                    <a:pt x="23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5389327" y="959148"/>
              <a:ext cx="1911244" cy="5293826"/>
            </a:xfrm>
            <a:custGeom>
              <a:avLst/>
              <a:gdLst/>
              <a:ahLst/>
              <a:cxnLst/>
              <a:rect l="l" t="t" r="r" b="b"/>
              <a:pathLst>
                <a:path w="55868" h="154745" extrusionOk="0">
                  <a:moveTo>
                    <a:pt x="23831" y="0"/>
                  </a:moveTo>
                  <a:cubicBezTo>
                    <a:pt x="18025" y="608"/>
                    <a:pt x="11369" y="5775"/>
                    <a:pt x="8056" y="10335"/>
                  </a:cubicBezTo>
                  <a:cubicBezTo>
                    <a:pt x="5533" y="13800"/>
                    <a:pt x="5867" y="19393"/>
                    <a:pt x="6171" y="23861"/>
                  </a:cubicBezTo>
                  <a:cubicBezTo>
                    <a:pt x="6232" y="24925"/>
                    <a:pt x="6262" y="25958"/>
                    <a:pt x="6323" y="26870"/>
                  </a:cubicBezTo>
                  <a:cubicBezTo>
                    <a:pt x="6445" y="31247"/>
                    <a:pt x="5381" y="37995"/>
                    <a:pt x="3861" y="42615"/>
                  </a:cubicBezTo>
                  <a:lnTo>
                    <a:pt x="3770" y="42828"/>
                  </a:lnTo>
                  <a:cubicBezTo>
                    <a:pt x="2280" y="47356"/>
                    <a:pt x="1" y="54196"/>
                    <a:pt x="1794" y="59059"/>
                  </a:cubicBezTo>
                  <a:cubicBezTo>
                    <a:pt x="3922" y="64895"/>
                    <a:pt x="9970" y="68664"/>
                    <a:pt x="15806" y="72311"/>
                  </a:cubicBezTo>
                  <a:cubicBezTo>
                    <a:pt x="22706" y="76597"/>
                    <a:pt x="29788" y="81004"/>
                    <a:pt x="30305" y="88816"/>
                  </a:cubicBezTo>
                  <a:cubicBezTo>
                    <a:pt x="30518" y="92403"/>
                    <a:pt x="28329" y="95685"/>
                    <a:pt x="25989" y="99181"/>
                  </a:cubicBezTo>
                  <a:cubicBezTo>
                    <a:pt x="23618" y="102828"/>
                    <a:pt x="21095" y="106597"/>
                    <a:pt x="21642" y="110731"/>
                  </a:cubicBezTo>
                  <a:cubicBezTo>
                    <a:pt x="22038" y="113953"/>
                    <a:pt x="24925" y="117783"/>
                    <a:pt x="27934" y="119151"/>
                  </a:cubicBezTo>
                  <a:cubicBezTo>
                    <a:pt x="30336" y="120275"/>
                    <a:pt x="32950" y="121856"/>
                    <a:pt x="35260" y="123315"/>
                  </a:cubicBezTo>
                  <a:cubicBezTo>
                    <a:pt x="35837" y="123649"/>
                    <a:pt x="36415" y="123984"/>
                    <a:pt x="36931" y="124318"/>
                  </a:cubicBezTo>
                  <a:cubicBezTo>
                    <a:pt x="40245" y="126355"/>
                    <a:pt x="42707" y="131522"/>
                    <a:pt x="43467" y="135564"/>
                  </a:cubicBezTo>
                  <a:cubicBezTo>
                    <a:pt x="43679" y="136628"/>
                    <a:pt x="43740" y="137966"/>
                    <a:pt x="43831" y="139334"/>
                  </a:cubicBezTo>
                  <a:cubicBezTo>
                    <a:pt x="43892" y="141036"/>
                    <a:pt x="43983" y="142829"/>
                    <a:pt x="44348" y="144197"/>
                  </a:cubicBezTo>
                  <a:cubicBezTo>
                    <a:pt x="45533" y="148726"/>
                    <a:pt x="50245" y="154683"/>
                    <a:pt x="55382" y="154683"/>
                  </a:cubicBezTo>
                  <a:cubicBezTo>
                    <a:pt x="55442" y="154683"/>
                    <a:pt x="55508" y="154678"/>
                    <a:pt x="55575" y="154678"/>
                  </a:cubicBezTo>
                  <a:cubicBezTo>
                    <a:pt x="55675" y="154678"/>
                    <a:pt x="55777" y="154689"/>
                    <a:pt x="55868" y="154744"/>
                  </a:cubicBezTo>
                  <a:lnTo>
                    <a:pt x="55868" y="154562"/>
                  </a:lnTo>
                  <a:lnTo>
                    <a:pt x="55412" y="154562"/>
                  </a:lnTo>
                  <a:cubicBezTo>
                    <a:pt x="50397" y="154562"/>
                    <a:pt x="45746" y="148635"/>
                    <a:pt x="44561" y="144227"/>
                  </a:cubicBezTo>
                  <a:cubicBezTo>
                    <a:pt x="44226" y="142859"/>
                    <a:pt x="44135" y="141127"/>
                    <a:pt x="44044" y="139394"/>
                  </a:cubicBezTo>
                  <a:cubicBezTo>
                    <a:pt x="43983" y="137996"/>
                    <a:pt x="43892" y="136719"/>
                    <a:pt x="43710" y="135595"/>
                  </a:cubicBezTo>
                  <a:cubicBezTo>
                    <a:pt x="42950" y="131522"/>
                    <a:pt x="40427" y="126263"/>
                    <a:pt x="37083" y="124257"/>
                  </a:cubicBezTo>
                  <a:cubicBezTo>
                    <a:pt x="36536" y="123923"/>
                    <a:pt x="35989" y="123558"/>
                    <a:pt x="35412" y="123224"/>
                  </a:cubicBezTo>
                  <a:cubicBezTo>
                    <a:pt x="33102" y="121795"/>
                    <a:pt x="30457" y="120154"/>
                    <a:pt x="28056" y="119090"/>
                  </a:cubicBezTo>
                  <a:cubicBezTo>
                    <a:pt x="25138" y="117753"/>
                    <a:pt x="22281" y="113923"/>
                    <a:pt x="21855" y="110762"/>
                  </a:cubicBezTo>
                  <a:cubicBezTo>
                    <a:pt x="21338" y="106658"/>
                    <a:pt x="23831" y="102950"/>
                    <a:pt x="26232" y="99333"/>
                  </a:cubicBezTo>
                  <a:cubicBezTo>
                    <a:pt x="28421" y="95959"/>
                    <a:pt x="30761" y="92494"/>
                    <a:pt x="30518" y="88816"/>
                  </a:cubicBezTo>
                  <a:cubicBezTo>
                    <a:pt x="30032" y="80944"/>
                    <a:pt x="22889" y="76475"/>
                    <a:pt x="15958" y="72159"/>
                  </a:cubicBezTo>
                  <a:cubicBezTo>
                    <a:pt x="10153" y="68542"/>
                    <a:pt x="4165" y="64804"/>
                    <a:pt x="2037" y="59028"/>
                  </a:cubicBezTo>
                  <a:cubicBezTo>
                    <a:pt x="244" y="54226"/>
                    <a:pt x="2524" y="47417"/>
                    <a:pt x="4013" y="42919"/>
                  </a:cubicBezTo>
                  <a:lnTo>
                    <a:pt x="4074" y="42676"/>
                  </a:lnTo>
                  <a:cubicBezTo>
                    <a:pt x="5594" y="38055"/>
                    <a:pt x="6657" y="31277"/>
                    <a:pt x="6536" y="26870"/>
                  </a:cubicBezTo>
                  <a:cubicBezTo>
                    <a:pt x="6536" y="25958"/>
                    <a:pt x="6475" y="24925"/>
                    <a:pt x="6384" y="23861"/>
                  </a:cubicBezTo>
                  <a:cubicBezTo>
                    <a:pt x="6141" y="19423"/>
                    <a:pt x="5745" y="13891"/>
                    <a:pt x="8268" y="10456"/>
                  </a:cubicBezTo>
                  <a:cubicBezTo>
                    <a:pt x="11551" y="5927"/>
                    <a:pt x="18147" y="821"/>
                    <a:pt x="23861" y="213"/>
                  </a:cubicBezTo>
                  <a:lnTo>
                    <a:pt x="2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5297815" y="968487"/>
              <a:ext cx="1965330" cy="5293826"/>
            </a:xfrm>
            <a:custGeom>
              <a:avLst/>
              <a:gdLst/>
              <a:ahLst/>
              <a:cxnLst/>
              <a:rect l="l" t="t" r="r" b="b"/>
              <a:pathLst>
                <a:path w="57449" h="154745" extrusionOk="0">
                  <a:moveTo>
                    <a:pt x="24469" y="1"/>
                  </a:moveTo>
                  <a:cubicBezTo>
                    <a:pt x="19029" y="578"/>
                    <a:pt x="12038" y="4986"/>
                    <a:pt x="8238" y="10183"/>
                  </a:cubicBezTo>
                  <a:cubicBezTo>
                    <a:pt x="5624" y="13800"/>
                    <a:pt x="5989" y="19059"/>
                    <a:pt x="6293" y="23740"/>
                  </a:cubicBezTo>
                  <a:cubicBezTo>
                    <a:pt x="6323" y="24804"/>
                    <a:pt x="6414" y="25867"/>
                    <a:pt x="6445" y="26810"/>
                  </a:cubicBezTo>
                  <a:cubicBezTo>
                    <a:pt x="6566" y="31278"/>
                    <a:pt x="5503" y="37813"/>
                    <a:pt x="3892" y="42676"/>
                  </a:cubicBezTo>
                  <a:lnTo>
                    <a:pt x="3679" y="43345"/>
                  </a:lnTo>
                  <a:cubicBezTo>
                    <a:pt x="2129" y="48026"/>
                    <a:pt x="1" y="54409"/>
                    <a:pt x="1764" y="59242"/>
                  </a:cubicBezTo>
                  <a:cubicBezTo>
                    <a:pt x="3983" y="65260"/>
                    <a:pt x="10244" y="68968"/>
                    <a:pt x="16293" y="72494"/>
                  </a:cubicBezTo>
                  <a:cubicBezTo>
                    <a:pt x="23618" y="76810"/>
                    <a:pt x="30579" y="80883"/>
                    <a:pt x="31096" y="88877"/>
                  </a:cubicBezTo>
                  <a:cubicBezTo>
                    <a:pt x="31339" y="92586"/>
                    <a:pt x="29090" y="95868"/>
                    <a:pt x="26688" y="99303"/>
                  </a:cubicBezTo>
                  <a:cubicBezTo>
                    <a:pt x="24196" y="102920"/>
                    <a:pt x="21612" y="106659"/>
                    <a:pt x="22190" y="110914"/>
                  </a:cubicBezTo>
                  <a:cubicBezTo>
                    <a:pt x="22585" y="114136"/>
                    <a:pt x="25533" y="117936"/>
                    <a:pt x="28664" y="119334"/>
                  </a:cubicBezTo>
                  <a:cubicBezTo>
                    <a:pt x="31947" y="120823"/>
                    <a:pt x="35564" y="122951"/>
                    <a:pt x="37935" y="124379"/>
                  </a:cubicBezTo>
                  <a:cubicBezTo>
                    <a:pt x="41400" y="126446"/>
                    <a:pt x="43953" y="131614"/>
                    <a:pt x="44683" y="135626"/>
                  </a:cubicBezTo>
                  <a:cubicBezTo>
                    <a:pt x="44865" y="136750"/>
                    <a:pt x="44926" y="138057"/>
                    <a:pt x="45017" y="139425"/>
                  </a:cubicBezTo>
                  <a:cubicBezTo>
                    <a:pt x="45138" y="141127"/>
                    <a:pt x="45199" y="142890"/>
                    <a:pt x="45594" y="144319"/>
                  </a:cubicBezTo>
                  <a:cubicBezTo>
                    <a:pt x="46901" y="149304"/>
                    <a:pt x="51978" y="154684"/>
                    <a:pt x="56902" y="154684"/>
                  </a:cubicBezTo>
                  <a:cubicBezTo>
                    <a:pt x="57054" y="154684"/>
                    <a:pt x="57236" y="154684"/>
                    <a:pt x="57449" y="154745"/>
                  </a:cubicBezTo>
                  <a:lnTo>
                    <a:pt x="57449" y="154562"/>
                  </a:lnTo>
                  <a:lnTo>
                    <a:pt x="56932" y="154562"/>
                  </a:lnTo>
                  <a:cubicBezTo>
                    <a:pt x="52130" y="154562"/>
                    <a:pt x="47145" y="149273"/>
                    <a:pt x="45807" y="144319"/>
                  </a:cubicBezTo>
                  <a:cubicBezTo>
                    <a:pt x="45442" y="142951"/>
                    <a:pt x="45321" y="141188"/>
                    <a:pt x="45230" y="139486"/>
                  </a:cubicBezTo>
                  <a:cubicBezTo>
                    <a:pt x="45169" y="138057"/>
                    <a:pt x="45078" y="136781"/>
                    <a:pt x="44895" y="135626"/>
                  </a:cubicBezTo>
                  <a:cubicBezTo>
                    <a:pt x="44135" y="131583"/>
                    <a:pt x="41582" y="126386"/>
                    <a:pt x="38087" y="124227"/>
                  </a:cubicBezTo>
                  <a:cubicBezTo>
                    <a:pt x="35716" y="122799"/>
                    <a:pt x="32129" y="120671"/>
                    <a:pt x="28816" y="119182"/>
                  </a:cubicBezTo>
                  <a:cubicBezTo>
                    <a:pt x="25716" y="117814"/>
                    <a:pt x="22858" y="114106"/>
                    <a:pt x="22433" y="110914"/>
                  </a:cubicBezTo>
                  <a:cubicBezTo>
                    <a:pt x="21916" y="106689"/>
                    <a:pt x="24469" y="103011"/>
                    <a:pt x="26931" y="99425"/>
                  </a:cubicBezTo>
                  <a:cubicBezTo>
                    <a:pt x="29242" y="96081"/>
                    <a:pt x="31612" y="92677"/>
                    <a:pt x="31369" y="88877"/>
                  </a:cubicBezTo>
                  <a:cubicBezTo>
                    <a:pt x="30853" y="80762"/>
                    <a:pt x="23497" y="76476"/>
                    <a:pt x="16445" y="72342"/>
                  </a:cubicBezTo>
                  <a:cubicBezTo>
                    <a:pt x="10427" y="68816"/>
                    <a:pt x="4195" y="65169"/>
                    <a:pt x="2007" y="59181"/>
                  </a:cubicBezTo>
                  <a:cubicBezTo>
                    <a:pt x="244" y="54409"/>
                    <a:pt x="2341" y="48056"/>
                    <a:pt x="3892" y="43436"/>
                  </a:cubicBezTo>
                  <a:lnTo>
                    <a:pt x="4135" y="42737"/>
                  </a:lnTo>
                  <a:cubicBezTo>
                    <a:pt x="5776" y="37843"/>
                    <a:pt x="6779" y="31308"/>
                    <a:pt x="6688" y="26810"/>
                  </a:cubicBezTo>
                  <a:cubicBezTo>
                    <a:pt x="6688" y="25837"/>
                    <a:pt x="6597" y="24804"/>
                    <a:pt x="6536" y="23709"/>
                  </a:cubicBezTo>
                  <a:cubicBezTo>
                    <a:pt x="6232" y="19059"/>
                    <a:pt x="5837" y="13831"/>
                    <a:pt x="8420" y="10305"/>
                  </a:cubicBezTo>
                  <a:cubicBezTo>
                    <a:pt x="12190" y="5138"/>
                    <a:pt x="19089" y="761"/>
                    <a:pt x="24500" y="183"/>
                  </a:cubicBezTo>
                  <a:lnTo>
                    <a:pt x="24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5202164" y="978887"/>
              <a:ext cx="2021469" cy="5292800"/>
            </a:xfrm>
            <a:custGeom>
              <a:avLst/>
              <a:gdLst/>
              <a:ahLst/>
              <a:cxnLst/>
              <a:rect l="l" t="t" r="r" b="b"/>
              <a:pathLst>
                <a:path w="59090" h="154715" extrusionOk="0">
                  <a:moveTo>
                    <a:pt x="25077" y="1"/>
                  </a:moveTo>
                  <a:cubicBezTo>
                    <a:pt x="19180" y="639"/>
                    <a:pt x="12189" y="4864"/>
                    <a:pt x="8390" y="10031"/>
                  </a:cubicBezTo>
                  <a:cubicBezTo>
                    <a:pt x="5715" y="13709"/>
                    <a:pt x="6080" y="18968"/>
                    <a:pt x="6384" y="23588"/>
                  </a:cubicBezTo>
                  <a:cubicBezTo>
                    <a:pt x="6475" y="24743"/>
                    <a:pt x="6536" y="25807"/>
                    <a:pt x="6566" y="26779"/>
                  </a:cubicBezTo>
                  <a:cubicBezTo>
                    <a:pt x="6688" y="31946"/>
                    <a:pt x="5350" y="38512"/>
                    <a:pt x="3952" y="42737"/>
                  </a:cubicBezTo>
                  <a:cubicBezTo>
                    <a:pt x="3830" y="43071"/>
                    <a:pt x="3739" y="43436"/>
                    <a:pt x="3618" y="43801"/>
                  </a:cubicBezTo>
                  <a:cubicBezTo>
                    <a:pt x="2007" y="48603"/>
                    <a:pt x="0" y="54530"/>
                    <a:pt x="1794" y="59394"/>
                  </a:cubicBezTo>
                  <a:cubicBezTo>
                    <a:pt x="4074" y="65625"/>
                    <a:pt x="10517" y="69151"/>
                    <a:pt x="16809" y="72616"/>
                  </a:cubicBezTo>
                  <a:cubicBezTo>
                    <a:pt x="24347" y="76750"/>
                    <a:pt x="31460" y="80701"/>
                    <a:pt x="32007" y="88877"/>
                  </a:cubicBezTo>
                  <a:cubicBezTo>
                    <a:pt x="32220" y="92677"/>
                    <a:pt x="29910" y="95929"/>
                    <a:pt x="27448" y="99364"/>
                  </a:cubicBezTo>
                  <a:cubicBezTo>
                    <a:pt x="24895" y="102920"/>
                    <a:pt x="22220" y="106628"/>
                    <a:pt x="22797" y="110975"/>
                  </a:cubicBezTo>
                  <a:cubicBezTo>
                    <a:pt x="23223" y="114258"/>
                    <a:pt x="26110" y="117905"/>
                    <a:pt x="29484" y="119425"/>
                  </a:cubicBezTo>
                  <a:cubicBezTo>
                    <a:pt x="32949" y="120945"/>
                    <a:pt x="36323" y="122738"/>
                    <a:pt x="39029" y="124349"/>
                  </a:cubicBezTo>
                  <a:cubicBezTo>
                    <a:pt x="42798" y="126629"/>
                    <a:pt x="45229" y="131796"/>
                    <a:pt x="45928" y="135656"/>
                  </a:cubicBezTo>
                  <a:cubicBezTo>
                    <a:pt x="46172" y="136811"/>
                    <a:pt x="46232" y="138118"/>
                    <a:pt x="46324" y="139486"/>
                  </a:cubicBezTo>
                  <a:cubicBezTo>
                    <a:pt x="46415" y="141158"/>
                    <a:pt x="46506" y="142921"/>
                    <a:pt x="46901" y="144380"/>
                  </a:cubicBezTo>
                  <a:cubicBezTo>
                    <a:pt x="48208" y="149395"/>
                    <a:pt x="53254" y="154684"/>
                    <a:pt x="58482" y="154684"/>
                  </a:cubicBezTo>
                  <a:cubicBezTo>
                    <a:pt x="58664" y="154684"/>
                    <a:pt x="58847" y="154684"/>
                    <a:pt x="59090" y="154714"/>
                  </a:cubicBezTo>
                  <a:lnTo>
                    <a:pt x="59090" y="154532"/>
                  </a:lnTo>
                  <a:cubicBezTo>
                    <a:pt x="58917" y="154544"/>
                    <a:pt x="58744" y="154549"/>
                    <a:pt x="58572" y="154549"/>
                  </a:cubicBezTo>
                  <a:cubicBezTo>
                    <a:pt x="53405" y="154549"/>
                    <a:pt x="48437" y="149351"/>
                    <a:pt x="47114" y="144380"/>
                  </a:cubicBezTo>
                  <a:cubicBezTo>
                    <a:pt x="46749" y="142981"/>
                    <a:pt x="46658" y="141219"/>
                    <a:pt x="46536" y="139516"/>
                  </a:cubicBezTo>
                  <a:cubicBezTo>
                    <a:pt x="46476" y="138149"/>
                    <a:pt x="46384" y="136842"/>
                    <a:pt x="46172" y="135687"/>
                  </a:cubicBezTo>
                  <a:cubicBezTo>
                    <a:pt x="45442" y="131796"/>
                    <a:pt x="42980" y="126568"/>
                    <a:pt x="39181" y="124288"/>
                  </a:cubicBezTo>
                  <a:cubicBezTo>
                    <a:pt x="36475" y="122616"/>
                    <a:pt x="33101" y="120854"/>
                    <a:pt x="29636" y="119303"/>
                  </a:cubicBezTo>
                  <a:cubicBezTo>
                    <a:pt x="26323" y="117814"/>
                    <a:pt x="23496" y="114258"/>
                    <a:pt x="23071" y="111005"/>
                  </a:cubicBezTo>
                  <a:cubicBezTo>
                    <a:pt x="22493" y="106689"/>
                    <a:pt x="25107" y="103042"/>
                    <a:pt x="27661" y="99516"/>
                  </a:cubicBezTo>
                  <a:cubicBezTo>
                    <a:pt x="30031" y="96203"/>
                    <a:pt x="32493" y="92768"/>
                    <a:pt x="32220" y="88908"/>
                  </a:cubicBezTo>
                  <a:cubicBezTo>
                    <a:pt x="31703" y="80610"/>
                    <a:pt x="24195" y="76476"/>
                    <a:pt x="16961" y="72494"/>
                  </a:cubicBezTo>
                  <a:cubicBezTo>
                    <a:pt x="10730" y="69029"/>
                    <a:pt x="4286" y="65503"/>
                    <a:pt x="2007" y="59333"/>
                  </a:cubicBezTo>
                  <a:cubicBezTo>
                    <a:pt x="274" y="54561"/>
                    <a:pt x="2250" y="48634"/>
                    <a:pt x="3830" y="43892"/>
                  </a:cubicBezTo>
                  <a:cubicBezTo>
                    <a:pt x="3952" y="43527"/>
                    <a:pt x="4074" y="43162"/>
                    <a:pt x="4195" y="42828"/>
                  </a:cubicBezTo>
                  <a:cubicBezTo>
                    <a:pt x="5593" y="38573"/>
                    <a:pt x="6961" y="31946"/>
                    <a:pt x="6809" y="26779"/>
                  </a:cubicBezTo>
                  <a:cubicBezTo>
                    <a:pt x="6779" y="25807"/>
                    <a:pt x="6688" y="24743"/>
                    <a:pt x="6627" y="23588"/>
                  </a:cubicBezTo>
                  <a:cubicBezTo>
                    <a:pt x="6323" y="18968"/>
                    <a:pt x="5958" y="13740"/>
                    <a:pt x="8602" y="10153"/>
                  </a:cubicBezTo>
                  <a:cubicBezTo>
                    <a:pt x="12311" y="5016"/>
                    <a:pt x="19302" y="821"/>
                    <a:pt x="25107" y="183"/>
                  </a:cubicBezTo>
                  <a:lnTo>
                    <a:pt x="2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5107539" y="984087"/>
              <a:ext cx="2075555" cy="5296940"/>
            </a:xfrm>
            <a:custGeom>
              <a:avLst/>
              <a:gdLst/>
              <a:ahLst/>
              <a:cxnLst/>
              <a:rect l="l" t="t" r="r" b="b"/>
              <a:pathLst>
                <a:path w="60671" h="154836" extrusionOk="0">
                  <a:moveTo>
                    <a:pt x="25715" y="1"/>
                  </a:moveTo>
                  <a:cubicBezTo>
                    <a:pt x="19484" y="669"/>
                    <a:pt x="12280" y="4834"/>
                    <a:pt x="8602" y="9879"/>
                  </a:cubicBezTo>
                  <a:cubicBezTo>
                    <a:pt x="5867" y="13648"/>
                    <a:pt x="6232" y="18846"/>
                    <a:pt x="6536" y="23436"/>
                  </a:cubicBezTo>
                  <a:cubicBezTo>
                    <a:pt x="6627" y="24591"/>
                    <a:pt x="6688" y="25685"/>
                    <a:pt x="6718" y="26718"/>
                  </a:cubicBezTo>
                  <a:cubicBezTo>
                    <a:pt x="6840" y="32129"/>
                    <a:pt x="5441" y="38573"/>
                    <a:pt x="4043" y="42767"/>
                  </a:cubicBezTo>
                  <a:cubicBezTo>
                    <a:pt x="3891" y="43223"/>
                    <a:pt x="3678" y="43740"/>
                    <a:pt x="3526" y="44226"/>
                  </a:cubicBezTo>
                  <a:cubicBezTo>
                    <a:pt x="1976" y="48907"/>
                    <a:pt x="0" y="54713"/>
                    <a:pt x="1794" y="59576"/>
                  </a:cubicBezTo>
                  <a:cubicBezTo>
                    <a:pt x="4134" y="65989"/>
                    <a:pt x="10821" y="69455"/>
                    <a:pt x="17296" y="72798"/>
                  </a:cubicBezTo>
                  <a:cubicBezTo>
                    <a:pt x="25016" y="76780"/>
                    <a:pt x="32311" y="80549"/>
                    <a:pt x="32828" y="88938"/>
                  </a:cubicBezTo>
                  <a:cubicBezTo>
                    <a:pt x="33101" y="92890"/>
                    <a:pt x="30579" y="96233"/>
                    <a:pt x="28147" y="99516"/>
                  </a:cubicBezTo>
                  <a:cubicBezTo>
                    <a:pt x="25533" y="103042"/>
                    <a:pt x="22797" y="106720"/>
                    <a:pt x="23405" y="111218"/>
                  </a:cubicBezTo>
                  <a:cubicBezTo>
                    <a:pt x="23891" y="114926"/>
                    <a:pt x="27235" y="118270"/>
                    <a:pt x="30275" y="119638"/>
                  </a:cubicBezTo>
                  <a:lnTo>
                    <a:pt x="30943" y="119942"/>
                  </a:lnTo>
                  <a:cubicBezTo>
                    <a:pt x="34044" y="121370"/>
                    <a:pt x="37266" y="122799"/>
                    <a:pt x="40092" y="124501"/>
                  </a:cubicBezTo>
                  <a:cubicBezTo>
                    <a:pt x="44013" y="126902"/>
                    <a:pt x="46475" y="131917"/>
                    <a:pt x="47205" y="135839"/>
                  </a:cubicBezTo>
                  <a:cubicBezTo>
                    <a:pt x="47418" y="137024"/>
                    <a:pt x="47509" y="138331"/>
                    <a:pt x="47570" y="139668"/>
                  </a:cubicBezTo>
                  <a:cubicBezTo>
                    <a:pt x="47691" y="141340"/>
                    <a:pt x="47813" y="143133"/>
                    <a:pt x="48178" y="144623"/>
                  </a:cubicBezTo>
                  <a:cubicBezTo>
                    <a:pt x="49515" y="149577"/>
                    <a:pt x="54652" y="154836"/>
                    <a:pt x="60062" y="154836"/>
                  </a:cubicBezTo>
                  <a:cubicBezTo>
                    <a:pt x="60306" y="154836"/>
                    <a:pt x="60488" y="154836"/>
                    <a:pt x="60670" y="154805"/>
                  </a:cubicBezTo>
                  <a:lnTo>
                    <a:pt x="60670" y="154593"/>
                  </a:lnTo>
                  <a:cubicBezTo>
                    <a:pt x="60476" y="154606"/>
                    <a:pt x="60283" y="154613"/>
                    <a:pt x="60089" y="154613"/>
                  </a:cubicBezTo>
                  <a:cubicBezTo>
                    <a:pt x="54736" y="154613"/>
                    <a:pt x="49651" y="149431"/>
                    <a:pt x="48360" y="144532"/>
                  </a:cubicBezTo>
                  <a:cubicBezTo>
                    <a:pt x="47965" y="143042"/>
                    <a:pt x="47874" y="141310"/>
                    <a:pt x="47752" y="139638"/>
                  </a:cubicBezTo>
                  <a:cubicBezTo>
                    <a:pt x="47691" y="138301"/>
                    <a:pt x="47600" y="136933"/>
                    <a:pt x="47387" y="135747"/>
                  </a:cubicBezTo>
                  <a:cubicBezTo>
                    <a:pt x="46658" y="131796"/>
                    <a:pt x="44165" y="126720"/>
                    <a:pt x="40214" y="124319"/>
                  </a:cubicBezTo>
                  <a:cubicBezTo>
                    <a:pt x="37357" y="122586"/>
                    <a:pt x="34135" y="121127"/>
                    <a:pt x="31004" y="119729"/>
                  </a:cubicBezTo>
                  <a:lnTo>
                    <a:pt x="30366" y="119425"/>
                  </a:lnTo>
                  <a:cubicBezTo>
                    <a:pt x="27357" y="118087"/>
                    <a:pt x="24104" y="114774"/>
                    <a:pt x="23588" y="111127"/>
                  </a:cubicBezTo>
                  <a:cubicBezTo>
                    <a:pt x="22980" y="106689"/>
                    <a:pt x="25685" y="103072"/>
                    <a:pt x="28299" y="99577"/>
                  </a:cubicBezTo>
                  <a:cubicBezTo>
                    <a:pt x="30731" y="96324"/>
                    <a:pt x="33284" y="92890"/>
                    <a:pt x="33010" y="88908"/>
                  </a:cubicBezTo>
                  <a:cubicBezTo>
                    <a:pt x="32493" y="80427"/>
                    <a:pt x="24803" y="76446"/>
                    <a:pt x="17417" y="72616"/>
                  </a:cubicBezTo>
                  <a:cubicBezTo>
                    <a:pt x="10973" y="69303"/>
                    <a:pt x="4377" y="65837"/>
                    <a:pt x="2007" y="59485"/>
                  </a:cubicBezTo>
                  <a:cubicBezTo>
                    <a:pt x="244" y="54713"/>
                    <a:pt x="2219" y="48938"/>
                    <a:pt x="3770" y="44287"/>
                  </a:cubicBezTo>
                  <a:cubicBezTo>
                    <a:pt x="3952" y="43801"/>
                    <a:pt x="4104" y="43314"/>
                    <a:pt x="4256" y="42858"/>
                  </a:cubicBezTo>
                  <a:cubicBezTo>
                    <a:pt x="5654" y="38633"/>
                    <a:pt x="7113" y="32190"/>
                    <a:pt x="6961" y="26749"/>
                  </a:cubicBezTo>
                  <a:cubicBezTo>
                    <a:pt x="6931" y="25685"/>
                    <a:pt x="6840" y="24591"/>
                    <a:pt x="6779" y="23436"/>
                  </a:cubicBezTo>
                  <a:cubicBezTo>
                    <a:pt x="6414" y="18876"/>
                    <a:pt x="6080" y="13679"/>
                    <a:pt x="8785" y="10001"/>
                  </a:cubicBezTo>
                  <a:cubicBezTo>
                    <a:pt x="12432" y="4986"/>
                    <a:pt x="19575" y="882"/>
                    <a:pt x="25776" y="183"/>
                  </a:cubicBezTo>
                  <a:lnTo>
                    <a:pt x="25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5015001" y="995547"/>
              <a:ext cx="2127520" cy="5294853"/>
            </a:xfrm>
            <a:custGeom>
              <a:avLst/>
              <a:gdLst/>
              <a:ahLst/>
              <a:cxnLst/>
              <a:rect l="l" t="t" r="r" b="b"/>
              <a:pathLst>
                <a:path w="62190" h="154775" extrusionOk="0">
                  <a:moveTo>
                    <a:pt x="26384" y="0"/>
                  </a:moveTo>
                  <a:cubicBezTo>
                    <a:pt x="19666" y="760"/>
                    <a:pt x="12432" y="4772"/>
                    <a:pt x="8785" y="9727"/>
                  </a:cubicBezTo>
                  <a:cubicBezTo>
                    <a:pt x="5958" y="13587"/>
                    <a:pt x="6323" y="18754"/>
                    <a:pt x="6657" y="23313"/>
                  </a:cubicBezTo>
                  <a:cubicBezTo>
                    <a:pt x="6718" y="24468"/>
                    <a:pt x="6809" y="25593"/>
                    <a:pt x="6839" y="26687"/>
                  </a:cubicBezTo>
                  <a:cubicBezTo>
                    <a:pt x="6991" y="31277"/>
                    <a:pt x="5958" y="37174"/>
                    <a:pt x="4104" y="42827"/>
                  </a:cubicBezTo>
                  <a:cubicBezTo>
                    <a:pt x="3921" y="43405"/>
                    <a:pt x="3678" y="43982"/>
                    <a:pt x="3496" y="44590"/>
                  </a:cubicBezTo>
                  <a:cubicBezTo>
                    <a:pt x="1824" y="49362"/>
                    <a:pt x="0" y="54803"/>
                    <a:pt x="1794" y="59697"/>
                  </a:cubicBezTo>
                  <a:cubicBezTo>
                    <a:pt x="4256" y="66323"/>
                    <a:pt x="11125" y="69667"/>
                    <a:pt x="17782" y="72889"/>
                  </a:cubicBezTo>
                  <a:cubicBezTo>
                    <a:pt x="25654" y="76718"/>
                    <a:pt x="33101" y="80336"/>
                    <a:pt x="33679" y="88907"/>
                  </a:cubicBezTo>
                  <a:cubicBezTo>
                    <a:pt x="33922" y="92950"/>
                    <a:pt x="31399" y="96293"/>
                    <a:pt x="28876" y="99515"/>
                  </a:cubicBezTo>
                  <a:cubicBezTo>
                    <a:pt x="26171" y="103011"/>
                    <a:pt x="23405" y="106628"/>
                    <a:pt x="24013" y="111248"/>
                  </a:cubicBezTo>
                  <a:cubicBezTo>
                    <a:pt x="24560" y="115078"/>
                    <a:pt x="28055" y="118330"/>
                    <a:pt x="31095" y="119698"/>
                  </a:cubicBezTo>
                  <a:cubicBezTo>
                    <a:pt x="31916" y="120063"/>
                    <a:pt x="32828" y="120458"/>
                    <a:pt x="33709" y="120822"/>
                  </a:cubicBezTo>
                  <a:cubicBezTo>
                    <a:pt x="36202" y="121917"/>
                    <a:pt x="38846" y="123041"/>
                    <a:pt x="41126" y="124440"/>
                  </a:cubicBezTo>
                  <a:cubicBezTo>
                    <a:pt x="44621" y="126567"/>
                    <a:pt x="47539" y="131096"/>
                    <a:pt x="48421" y="135777"/>
                  </a:cubicBezTo>
                  <a:cubicBezTo>
                    <a:pt x="48633" y="136993"/>
                    <a:pt x="48725" y="138361"/>
                    <a:pt x="48785" y="139637"/>
                  </a:cubicBezTo>
                  <a:cubicBezTo>
                    <a:pt x="48907" y="141339"/>
                    <a:pt x="48998" y="143102"/>
                    <a:pt x="49393" y="144622"/>
                  </a:cubicBezTo>
                  <a:cubicBezTo>
                    <a:pt x="50761" y="149668"/>
                    <a:pt x="55868" y="154774"/>
                    <a:pt x="61552" y="154774"/>
                  </a:cubicBezTo>
                  <a:cubicBezTo>
                    <a:pt x="61795" y="154774"/>
                    <a:pt x="62007" y="154774"/>
                    <a:pt x="62190" y="154714"/>
                  </a:cubicBezTo>
                  <a:lnTo>
                    <a:pt x="62190" y="154531"/>
                  </a:lnTo>
                  <a:cubicBezTo>
                    <a:pt x="61977" y="154562"/>
                    <a:pt x="61764" y="154562"/>
                    <a:pt x="61521" y="154562"/>
                  </a:cubicBezTo>
                  <a:cubicBezTo>
                    <a:pt x="55898" y="154562"/>
                    <a:pt x="50883" y="149546"/>
                    <a:pt x="49545" y="144592"/>
                  </a:cubicBezTo>
                  <a:cubicBezTo>
                    <a:pt x="49120" y="143072"/>
                    <a:pt x="49059" y="141309"/>
                    <a:pt x="48937" y="139637"/>
                  </a:cubicBezTo>
                  <a:cubicBezTo>
                    <a:pt x="48877" y="138300"/>
                    <a:pt x="48785" y="136932"/>
                    <a:pt x="48573" y="135716"/>
                  </a:cubicBezTo>
                  <a:cubicBezTo>
                    <a:pt x="47722" y="131005"/>
                    <a:pt x="44712" y="126415"/>
                    <a:pt x="41186" y="124257"/>
                  </a:cubicBezTo>
                  <a:cubicBezTo>
                    <a:pt x="38876" y="122859"/>
                    <a:pt x="36262" y="121734"/>
                    <a:pt x="33739" y="120640"/>
                  </a:cubicBezTo>
                  <a:lnTo>
                    <a:pt x="31125" y="119515"/>
                  </a:lnTo>
                  <a:cubicBezTo>
                    <a:pt x="28116" y="118148"/>
                    <a:pt x="24682" y="114986"/>
                    <a:pt x="24165" y="111217"/>
                  </a:cubicBezTo>
                  <a:cubicBezTo>
                    <a:pt x="23557" y="106658"/>
                    <a:pt x="26353" y="103102"/>
                    <a:pt x="28998" y="99637"/>
                  </a:cubicBezTo>
                  <a:cubicBezTo>
                    <a:pt x="31521" y="96415"/>
                    <a:pt x="34104" y="93010"/>
                    <a:pt x="33831" y="88907"/>
                  </a:cubicBezTo>
                  <a:cubicBezTo>
                    <a:pt x="33253" y="80214"/>
                    <a:pt x="25776" y="76566"/>
                    <a:pt x="17843" y="72737"/>
                  </a:cubicBezTo>
                  <a:cubicBezTo>
                    <a:pt x="11216" y="69515"/>
                    <a:pt x="4347" y="66171"/>
                    <a:pt x="1946" y="59636"/>
                  </a:cubicBezTo>
                  <a:cubicBezTo>
                    <a:pt x="152" y="54803"/>
                    <a:pt x="2006" y="49393"/>
                    <a:pt x="3648" y="44651"/>
                  </a:cubicBezTo>
                  <a:cubicBezTo>
                    <a:pt x="3891" y="44074"/>
                    <a:pt x="4073" y="43466"/>
                    <a:pt x="4256" y="42919"/>
                  </a:cubicBezTo>
                  <a:cubicBezTo>
                    <a:pt x="6171" y="37204"/>
                    <a:pt x="7143" y="31307"/>
                    <a:pt x="7052" y="26687"/>
                  </a:cubicBezTo>
                  <a:cubicBezTo>
                    <a:pt x="6991" y="25624"/>
                    <a:pt x="6930" y="24468"/>
                    <a:pt x="6839" y="23313"/>
                  </a:cubicBezTo>
                  <a:cubicBezTo>
                    <a:pt x="6535" y="18784"/>
                    <a:pt x="6171" y="13648"/>
                    <a:pt x="8937" y="9848"/>
                  </a:cubicBezTo>
                  <a:cubicBezTo>
                    <a:pt x="12584" y="4863"/>
                    <a:pt x="19757" y="912"/>
                    <a:pt x="26414" y="213"/>
                  </a:cubicBezTo>
                  <a:lnTo>
                    <a:pt x="26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4925576" y="1004887"/>
              <a:ext cx="2177432" cy="5295913"/>
            </a:xfrm>
            <a:custGeom>
              <a:avLst/>
              <a:gdLst/>
              <a:ahLst/>
              <a:cxnLst/>
              <a:rect l="l" t="t" r="r" b="b"/>
              <a:pathLst>
                <a:path w="63649" h="154806" extrusionOk="0">
                  <a:moveTo>
                    <a:pt x="27022" y="1"/>
                  </a:moveTo>
                  <a:cubicBezTo>
                    <a:pt x="21034" y="639"/>
                    <a:pt x="13131" y="3830"/>
                    <a:pt x="8967" y="9545"/>
                  </a:cubicBezTo>
                  <a:cubicBezTo>
                    <a:pt x="6110" y="13496"/>
                    <a:pt x="6444" y="18390"/>
                    <a:pt x="6809" y="23132"/>
                  </a:cubicBezTo>
                  <a:cubicBezTo>
                    <a:pt x="6870" y="24317"/>
                    <a:pt x="6961" y="25472"/>
                    <a:pt x="6991" y="26597"/>
                  </a:cubicBezTo>
                  <a:cubicBezTo>
                    <a:pt x="7143" y="31186"/>
                    <a:pt x="6110" y="36962"/>
                    <a:pt x="4164" y="42858"/>
                  </a:cubicBezTo>
                  <a:cubicBezTo>
                    <a:pt x="3952" y="43497"/>
                    <a:pt x="3708" y="44196"/>
                    <a:pt x="3465" y="44925"/>
                  </a:cubicBezTo>
                  <a:cubicBezTo>
                    <a:pt x="1854" y="49637"/>
                    <a:pt x="0" y="54895"/>
                    <a:pt x="1824" y="59849"/>
                  </a:cubicBezTo>
                  <a:cubicBezTo>
                    <a:pt x="4316" y="66688"/>
                    <a:pt x="11399" y="69910"/>
                    <a:pt x="18268" y="73041"/>
                  </a:cubicBezTo>
                  <a:cubicBezTo>
                    <a:pt x="26323" y="76719"/>
                    <a:pt x="33922" y="80184"/>
                    <a:pt x="34499" y="88938"/>
                  </a:cubicBezTo>
                  <a:cubicBezTo>
                    <a:pt x="34773" y="93102"/>
                    <a:pt x="32098" y="96385"/>
                    <a:pt x="29545" y="99577"/>
                  </a:cubicBezTo>
                  <a:cubicBezTo>
                    <a:pt x="26779" y="103042"/>
                    <a:pt x="23922" y="106628"/>
                    <a:pt x="24530" y="111370"/>
                  </a:cubicBezTo>
                  <a:cubicBezTo>
                    <a:pt x="25077" y="115443"/>
                    <a:pt x="28755" y="118422"/>
                    <a:pt x="31764" y="119790"/>
                  </a:cubicBezTo>
                  <a:cubicBezTo>
                    <a:pt x="32858" y="120306"/>
                    <a:pt x="34074" y="120793"/>
                    <a:pt x="35229" y="121249"/>
                  </a:cubicBezTo>
                  <a:cubicBezTo>
                    <a:pt x="37539" y="122191"/>
                    <a:pt x="39940" y="123133"/>
                    <a:pt x="42068" y="124440"/>
                  </a:cubicBezTo>
                  <a:cubicBezTo>
                    <a:pt x="45746" y="126689"/>
                    <a:pt x="48664" y="131127"/>
                    <a:pt x="49545" y="135808"/>
                  </a:cubicBezTo>
                  <a:cubicBezTo>
                    <a:pt x="49788" y="137054"/>
                    <a:pt x="49849" y="138422"/>
                    <a:pt x="49940" y="139699"/>
                  </a:cubicBezTo>
                  <a:cubicBezTo>
                    <a:pt x="50032" y="141370"/>
                    <a:pt x="50153" y="143164"/>
                    <a:pt x="50579" y="144714"/>
                  </a:cubicBezTo>
                  <a:cubicBezTo>
                    <a:pt x="52068" y="150337"/>
                    <a:pt x="57630" y="154805"/>
                    <a:pt x="63041" y="154805"/>
                  </a:cubicBezTo>
                  <a:cubicBezTo>
                    <a:pt x="63254" y="154805"/>
                    <a:pt x="63527" y="154805"/>
                    <a:pt x="63649" y="154744"/>
                  </a:cubicBezTo>
                  <a:lnTo>
                    <a:pt x="63649" y="154562"/>
                  </a:lnTo>
                  <a:cubicBezTo>
                    <a:pt x="63410" y="154581"/>
                    <a:pt x="63170" y="154590"/>
                    <a:pt x="62930" y="154590"/>
                  </a:cubicBezTo>
                  <a:cubicBezTo>
                    <a:pt x="57666" y="154590"/>
                    <a:pt x="52154" y="150207"/>
                    <a:pt x="50700" y="144684"/>
                  </a:cubicBezTo>
                  <a:cubicBezTo>
                    <a:pt x="50305" y="143133"/>
                    <a:pt x="50184" y="141370"/>
                    <a:pt x="50092" y="139699"/>
                  </a:cubicBezTo>
                  <a:cubicBezTo>
                    <a:pt x="50001" y="138422"/>
                    <a:pt x="49940" y="137054"/>
                    <a:pt x="49697" y="135808"/>
                  </a:cubicBezTo>
                  <a:cubicBezTo>
                    <a:pt x="48877" y="131036"/>
                    <a:pt x="45867" y="126568"/>
                    <a:pt x="42129" y="124288"/>
                  </a:cubicBezTo>
                  <a:cubicBezTo>
                    <a:pt x="40001" y="122951"/>
                    <a:pt x="37569" y="122008"/>
                    <a:pt x="35259" y="121066"/>
                  </a:cubicBezTo>
                  <a:cubicBezTo>
                    <a:pt x="34135" y="120610"/>
                    <a:pt x="32949" y="120094"/>
                    <a:pt x="31794" y="119607"/>
                  </a:cubicBezTo>
                  <a:cubicBezTo>
                    <a:pt x="28846" y="118270"/>
                    <a:pt x="25198" y="115321"/>
                    <a:pt x="24651" y="111340"/>
                  </a:cubicBezTo>
                  <a:cubicBezTo>
                    <a:pt x="24043" y="106659"/>
                    <a:pt x="26900" y="103133"/>
                    <a:pt x="29636" y="99698"/>
                  </a:cubicBezTo>
                  <a:cubicBezTo>
                    <a:pt x="32220" y="96476"/>
                    <a:pt x="34894" y="93133"/>
                    <a:pt x="34621" y="88908"/>
                  </a:cubicBezTo>
                  <a:cubicBezTo>
                    <a:pt x="34043" y="80032"/>
                    <a:pt x="26414" y="76537"/>
                    <a:pt x="18268" y="72828"/>
                  </a:cubicBezTo>
                  <a:cubicBezTo>
                    <a:pt x="11429" y="69728"/>
                    <a:pt x="4377" y="66506"/>
                    <a:pt x="1915" y="59758"/>
                  </a:cubicBezTo>
                  <a:cubicBezTo>
                    <a:pt x="61" y="54895"/>
                    <a:pt x="1946" y="49637"/>
                    <a:pt x="3526" y="44986"/>
                  </a:cubicBezTo>
                  <a:cubicBezTo>
                    <a:pt x="3800" y="44317"/>
                    <a:pt x="4012" y="43618"/>
                    <a:pt x="4256" y="42950"/>
                  </a:cubicBezTo>
                  <a:cubicBezTo>
                    <a:pt x="6231" y="37022"/>
                    <a:pt x="7234" y="31217"/>
                    <a:pt x="7113" y="26597"/>
                  </a:cubicBezTo>
                  <a:cubicBezTo>
                    <a:pt x="7052" y="25472"/>
                    <a:pt x="6991" y="24317"/>
                    <a:pt x="6900" y="23101"/>
                  </a:cubicBezTo>
                  <a:cubicBezTo>
                    <a:pt x="6566" y="18390"/>
                    <a:pt x="6201" y="13527"/>
                    <a:pt x="9058" y="9666"/>
                  </a:cubicBezTo>
                  <a:cubicBezTo>
                    <a:pt x="13192" y="3982"/>
                    <a:pt x="21064" y="852"/>
                    <a:pt x="27052" y="183"/>
                  </a:cubicBezTo>
                  <a:lnTo>
                    <a:pt x="270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827838" y="1012173"/>
              <a:ext cx="2235658" cy="5299026"/>
            </a:xfrm>
            <a:custGeom>
              <a:avLst/>
              <a:gdLst/>
              <a:ahLst/>
              <a:cxnLst/>
              <a:rect l="l" t="t" r="r" b="b"/>
              <a:pathLst>
                <a:path w="65351" h="154897" extrusionOk="0">
                  <a:moveTo>
                    <a:pt x="27660" y="0"/>
                  </a:moveTo>
                  <a:cubicBezTo>
                    <a:pt x="21551" y="669"/>
                    <a:pt x="13496" y="3465"/>
                    <a:pt x="9149" y="9393"/>
                  </a:cubicBezTo>
                  <a:cubicBezTo>
                    <a:pt x="6201" y="13435"/>
                    <a:pt x="6596" y="18298"/>
                    <a:pt x="6930" y="23010"/>
                  </a:cubicBezTo>
                  <a:cubicBezTo>
                    <a:pt x="6991" y="24195"/>
                    <a:pt x="7082" y="25411"/>
                    <a:pt x="7113" y="26566"/>
                  </a:cubicBezTo>
                  <a:cubicBezTo>
                    <a:pt x="7265" y="31247"/>
                    <a:pt x="6262" y="36749"/>
                    <a:pt x="4225" y="42949"/>
                  </a:cubicBezTo>
                  <a:cubicBezTo>
                    <a:pt x="3982" y="43740"/>
                    <a:pt x="3678" y="44530"/>
                    <a:pt x="3435" y="45290"/>
                  </a:cubicBezTo>
                  <a:cubicBezTo>
                    <a:pt x="1763" y="50092"/>
                    <a:pt x="0" y="55077"/>
                    <a:pt x="1824" y="60062"/>
                  </a:cubicBezTo>
                  <a:cubicBezTo>
                    <a:pt x="4407" y="67083"/>
                    <a:pt x="11702" y="70184"/>
                    <a:pt x="18785" y="73193"/>
                  </a:cubicBezTo>
                  <a:cubicBezTo>
                    <a:pt x="27022" y="76688"/>
                    <a:pt x="34803" y="80002"/>
                    <a:pt x="35381" y="88999"/>
                  </a:cubicBezTo>
                  <a:cubicBezTo>
                    <a:pt x="35685" y="93254"/>
                    <a:pt x="32949" y="96567"/>
                    <a:pt x="30335" y="99698"/>
                  </a:cubicBezTo>
                  <a:cubicBezTo>
                    <a:pt x="27478" y="103133"/>
                    <a:pt x="24560" y="106658"/>
                    <a:pt x="25198" y="111522"/>
                  </a:cubicBezTo>
                  <a:cubicBezTo>
                    <a:pt x="25684" y="115534"/>
                    <a:pt x="29362" y="118482"/>
                    <a:pt x="32615" y="119972"/>
                  </a:cubicBezTo>
                  <a:cubicBezTo>
                    <a:pt x="33891" y="120549"/>
                    <a:pt x="35259" y="121066"/>
                    <a:pt x="36596" y="121552"/>
                  </a:cubicBezTo>
                  <a:cubicBezTo>
                    <a:pt x="38846" y="122403"/>
                    <a:pt x="41156" y="123285"/>
                    <a:pt x="43192" y="124531"/>
                  </a:cubicBezTo>
                  <a:cubicBezTo>
                    <a:pt x="47083" y="126871"/>
                    <a:pt x="50001" y="131248"/>
                    <a:pt x="50882" y="135929"/>
                  </a:cubicBezTo>
                  <a:cubicBezTo>
                    <a:pt x="51156" y="137176"/>
                    <a:pt x="51217" y="138543"/>
                    <a:pt x="51308" y="139850"/>
                  </a:cubicBezTo>
                  <a:cubicBezTo>
                    <a:pt x="51430" y="141553"/>
                    <a:pt x="51521" y="143255"/>
                    <a:pt x="51946" y="144896"/>
                  </a:cubicBezTo>
                  <a:cubicBezTo>
                    <a:pt x="53466" y="150550"/>
                    <a:pt x="59059" y="154896"/>
                    <a:pt x="64682" y="154896"/>
                  </a:cubicBezTo>
                  <a:cubicBezTo>
                    <a:pt x="64956" y="154896"/>
                    <a:pt x="65199" y="154896"/>
                    <a:pt x="65351" y="154775"/>
                  </a:cubicBezTo>
                  <a:lnTo>
                    <a:pt x="65351" y="154592"/>
                  </a:lnTo>
                  <a:cubicBezTo>
                    <a:pt x="65110" y="154609"/>
                    <a:pt x="64868" y="154617"/>
                    <a:pt x="64627" y="154617"/>
                  </a:cubicBezTo>
                  <a:cubicBezTo>
                    <a:pt x="59086" y="154617"/>
                    <a:pt x="53553" y="150338"/>
                    <a:pt x="52068" y="144774"/>
                  </a:cubicBezTo>
                  <a:cubicBezTo>
                    <a:pt x="51642" y="143194"/>
                    <a:pt x="51521" y="141431"/>
                    <a:pt x="51430" y="139759"/>
                  </a:cubicBezTo>
                  <a:cubicBezTo>
                    <a:pt x="51308" y="138422"/>
                    <a:pt x="51217" y="137115"/>
                    <a:pt x="51004" y="135808"/>
                  </a:cubicBezTo>
                  <a:cubicBezTo>
                    <a:pt x="50153" y="131096"/>
                    <a:pt x="47144" y="126689"/>
                    <a:pt x="43253" y="124288"/>
                  </a:cubicBezTo>
                  <a:cubicBezTo>
                    <a:pt x="41156" y="123042"/>
                    <a:pt x="38846" y="122160"/>
                    <a:pt x="36596" y="121340"/>
                  </a:cubicBezTo>
                  <a:cubicBezTo>
                    <a:pt x="35320" y="120853"/>
                    <a:pt x="33952" y="120306"/>
                    <a:pt x="32645" y="119729"/>
                  </a:cubicBezTo>
                  <a:cubicBezTo>
                    <a:pt x="29453" y="118300"/>
                    <a:pt x="25897" y="115382"/>
                    <a:pt x="25350" y="111461"/>
                  </a:cubicBezTo>
                  <a:cubicBezTo>
                    <a:pt x="24742" y="106658"/>
                    <a:pt x="27630" y="103163"/>
                    <a:pt x="30457" y="99789"/>
                  </a:cubicBezTo>
                  <a:cubicBezTo>
                    <a:pt x="33071" y="96598"/>
                    <a:pt x="35806" y="93284"/>
                    <a:pt x="35533" y="88968"/>
                  </a:cubicBezTo>
                  <a:cubicBezTo>
                    <a:pt x="34925" y="79850"/>
                    <a:pt x="27113" y="76506"/>
                    <a:pt x="18815" y="72980"/>
                  </a:cubicBezTo>
                  <a:cubicBezTo>
                    <a:pt x="11794" y="69971"/>
                    <a:pt x="4529" y="66840"/>
                    <a:pt x="1976" y="59940"/>
                  </a:cubicBezTo>
                  <a:cubicBezTo>
                    <a:pt x="152" y="55047"/>
                    <a:pt x="1915" y="50092"/>
                    <a:pt x="3587" y="45351"/>
                  </a:cubicBezTo>
                  <a:cubicBezTo>
                    <a:pt x="3860" y="44591"/>
                    <a:pt x="4103" y="43740"/>
                    <a:pt x="4377" y="42980"/>
                  </a:cubicBezTo>
                  <a:cubicBezTo>
                    <a:pt x="6474" y="36809"/>
                    <a:pt x="7417" y="31247"/>
                    <a:pt x="7295" y="26566"/>
                  </a:cubicBezTo>
                  <a:cubicBezTo>
                    <a:pt x="7295" y="25411"/>
                    <a:pt x="7173" y="24165"/>
                    <a:pt x="7113" y="23010"/>
                  </a:cubicBezTo>
                  <a:cubicBezTo>
                    <a:pt x="6778" y="18329"/>
                    <a:pt x="6414" y="13466"/>
                    <a:pt x="9332" y="9514"/>
                  </a:cubicBezTo>
                  <a:cubicBezTo>
                    <a:pt x="13617" y="3648"/>
                    <a:pt x="21611" y="851"/>
                    <a:pt x="27691" y="213"/>
                  </a:cubicBezTo>
                  <a:lnTo>
                    <a:pt x="27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4736327" y="1021513"/>
              <a:ext cx="2293917" cy="5300087"/>
            </a:xfrm>
            <a:custGeom>
              <a:avLst/>
              <a:gdLst/>
              <a:ahLst/>
              <a:cxnLst/>
              <a:rect l="l" t="t" r="r" b="b"/>
              <a:pathLst>
                <a:path w="67054" h="154928" extrusionOk="0">
                  <a:moveTo>
                    <a:pt x="28329" y="1"/>
                  </a:moveTo>
                  <a:cubicBezTo>
                    <a:pt x="20001" y="913"/>
                    <a:pt x="12918" y="4347"/>
                    <a:pt x="9332" y="9241"/>
                  </a:cubicBezTo>
                  <a:cubicBezTo>
                    <a:pt x="6323" y="13345"/>
                    <a:pt x="6718" y="18177"/>
                    <a:pt x="7052" y="22858"/>
                  </a:cubicBezTo>
                  <a:cubicBezTo>
                    <a:pt x="7174" y="24013"/>
                    <a:pt x="7234" y="25290"/>
                    <a:pt x="7295" y="26506"/>
                  </a:cubicBezTo>
                  <a:cubicBezTo>
                    <a:pt x="7447" y="31248"/>
                    <a:pt x="6474" y="36445"/>
                    <a:pt x="4316" y="42980"/>
                  </a:cubicBezTo>
                  <a:lnTo>
                    <a:pt x="3405" y="45594"/>
                  </a:lnTo>
                  <a:cubicBezTo>
                    <a:pt x="1733" y="50306"/>
                    <a:pt x="0" y="55169"/>
                    <a:pt x="1854" y="60184"/>
                  </a:cubicBezTo>
                  <a:cubicBezTo>
                    <a:pt x="4499" y="67418"/>
                    <a:pt x="12037" y="70427"/>
                    <a:pt x="19301" y="73315"/>
                  </a:cubicBezTo>
                  <a:cubicBezTo>
                    <a:pt x="27691" y="76689"/>
                    <a:pt x="35624" y="79850"/>
                    <a:pt x="36232" y="89030"/>
                  </a:cubicBezTo>
                  <a:cubicBezTo>
                    <a:pt x="36505" y="93407"/>
                    <a:pt x="33739" y="96628"/>
                    <a:pt x="31034" y="99790"/>
                  </a:cubicBezTo>
                  <a:cubicBezTo>
                    <a:pt x="28147" y="103164"/>
                    <a:pt x="25137" y="106659"/>
                    <a:pt x="25776" y="111644"/>
                  </a:cubicBezTo>
                  <a:cubicBezTo>
                    <a:pt x="26384" y="116416"/>
                    <a:pt x="31308" y="119121"/>
                    <a:pt x="33375" y="120063"/>
                  </a:cubicBezTo>
                  <a:cubicBezTo>
                    <a:pt x="34803" y="120732"/>
                    <a:pt x="36262" y="121249"/>
                    <a:pt x="37721" y="121735"/>
                  </a:cubicBezTo>
                  <a:cubicBezTo>
                    <a:pt x="39910" y="122556"/>
                    <a:pt x="42189" y="123346"/>
                    <a:pt x="44226" y="124562"/>
                  </a:cubicBezTo>
                  <a:cubicBezTo>
                    <a:pt x="48269" y="127024"/>
                    <a:pt x="51217" y="131310"/>
                    <a:pt x="52068" y="135991"/>
                  </a:cubicBezTo>
                  <a:cubicBezTo>
                    <a:pt x="52311" y="137298"/>
                    <a:pt x="52433" y="138666"/>
                    <a:pt x="52494" y="139942"/>
                  </a:cubicBezTo>
                  <a:cubicBezTo>
                    <a:pt x="52615" y="141614"/>
                    <a:pt x="52706" y="143377"/>
                    <a:pt x="53193" y="145049"/>
                  </a:cubicBezTo>
                  <a:cubicBezTo>
                    <a:pt x="54712" y="150702"/>
                    <a:pt x="60275" y="154927"/>
                    <a:pt x="66141" y="154927"/>
                  </a:cubicBezTo>
                  <a:cubicBezTo>
                    <a:pt x="66384" y="154927"/>
                    <a:pt x="66719" y="154866"/>
                    <a:pt x="67053" y="154836"/>
                  </a:cubicBezTo>
                  <a:lnTo>
                    <a:pt x="67053" y="154654"/>
                  </a:lnTo>
                  <a:cubicBezTo>
                    <a:pt x="66773" y="154673"/>
                    <a:pt x="66492" y="154683"/>
                    <a:pt x="66212" y="154683"/>
                  </a:cubicBezTo>
                  <a:cubicBezTo>
                    <a:pt x="60428" y="154683"/>
                    <a:pt x="54884" y="150552"/>
                    <a:pt x="53405" y="144927"/>
                  </a:cubicBezTo>
                  <a:cubicBezTo>
                    <a:pt x="52980" y="143286"/>
                    <a:pt x="52858" y="141553"/>
                    <a:pt x="52767" y="139881"/>
                  </a:cubicBezTo>
                  <a:cubicBezTo>
                    <a:pt x="52676" y="138544"/>
                    <a:pt x="52585" y="137176"/>
                    <a:pt x="52342" y="135869"/>
                  </a:cubicBezTo>
                  <a:cubicBezTo>
                    <a:pt x="51460" y="131127"/>
                    <a:pt x="48481" y="126842"/>
                    <a:pt x="44378" y="124319"/>
                  </a:cubicBezTo>
                  <a:cubicBezTo>
                    <a:pt x="42341" y="123073"/>
                    <a:pt x="40031" y="122282"/>
                    <a:pt x="37843" y="121522"/>
                  </a:cubicBezTo>
                  <a:cubicBezTo>
                    <a:pt x="36384" y="120975"/>
                    <a:pt x="34894" y="120489"/>
                    <a:pt x="33496" y="119851"/>
                  </a:cubicBezTo>
                  <a:cubicBezTo>
                    <a:pt x="31460" y="118908"/>
                    <a:pt x="26627" y="116234"/>
                    <a:pt x="26019" y="111553"/>
                  </a:cubicBezTo>
                  <a:cubicBezTo>
                    <a:pt x="25381" y="106689"/>
                    <a:pt x="28329" y="103194"/>
                    <a:pt x="31217" y="99850"/>
                  </a:cubicBezTo>
                  <a:cubicBezTo>
                    <a:pt x="33952" y="96659"/>
                    <a:pt x="36779" y="93407"/>
                    <a:pt x="36475" y="88969"/>
                  </a:cubicBezTo>
                  <a:cubicBezTo>
                    <a:pt x="35867" y="79637"/>
                    <a:pt x="27873" y="76446"/>
                    <a:pt x="19393" y="73072"/>
                  </a:cubicBezTo>
                  <a:cubicBezTo>
                    <a:pt x="12189" y="70184"/>
                    <a:pt x="4712" y="67175"/>
                    <a:pt x="2067" y="60093"/>
                  </a:cubicBezTo>
                  <a:cubicBezTo>
                    <a:pt x="243" y="55138"/>
                    <a:pt x="1976" y="50306"/>
                    <a:pt x="3648" y="45655"/>
                  </a:cubicBezTo>
                  <a:lnTo>
                    <a:pt x="4560" y="43011"/>
                  </a:lnTo>
                  <a:cubicBezTo>
                    <a:pt x="6687" y="36476"/>
                    <a:pt x="7630" y="31248"/>
                    <a:pt x="7508" y="26506"/>
                  </a:cubicBezTo>
                  <a:cubicBezTo>
                    <a:pt x="7478" y="25320"/>
                    <a:pt x="7356" y="24074"/>
                    <a:pt x="7295" y="22858"/>
                  </a:cubicBezTo>
                  <a:cubicBezTo>
                    <a:pt x="6900" y="18208"/>
                    <a:pt x="6566" y="13436"/>
                    <a:pt x="9514" y="9363"/>
                  </a:cubicBezTo>
                  <a:cubicBezTo>
                    <a:pt x="13070" y="4530"/>
                    <a:pt x="20122" y="1126"/>
                    <a:pt x="28359" y="214"/>
                  </a:cubicBezTo>
                  <a:lnTo>
                    <a:pt x="28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9"/>
          <p:cNvSpPr txBox="1">
            <a:spLocks noGrp="1"/>
          </p:cNvSpPr>
          <p:nvPr>
            <p:ph type="title"/>
          </p:nvPr>
        </p:nvSpPr>
        <p:spPr>
          <a:xfrm>
            <a:off x="3692075" y="1826950"/>
            <a:ext cx="4738800" cy="146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0" name="Google Shape;1080;p9"/>
          <p:cNvSpPr txBox="1">
            <a:spLocks noGrp="1"/>
          </p:cNvSpPr>
          <p:nvPr>
            <p:ph type="subTitle" idx="1"/>
          </p:nvPr>
        </p:nvSpPr>
        <p:spPr>
          <a:xfrm>
            <a:off x="4252150" y="3564325"/>
            <a:ext cx="41787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3"/>
          <p:cNvSpPr/>
          <p:nvPr/>
        </p:nvSpPr>
        <p:spPr>
          <a:xfrm rot="-6152061">
            <a:off x="7517327" y="3044855"/>
            <a:ext cx="2575511" cy="2574082"/>
          </a:xfrm>
          <a:custGeom>
            <a:avLst/>
            <a:gdLst/>
            <a:ahLst/>
            <a:cxnLst/>
            <a:rect l="l" t="t" r="r" b="b"/>
            <a:pathLst>
              <a:path w="54044" h="54014" extrusionOk="0">
                <a:moveTo>
                  <a:pt x="27022" y="0"/>
                </a:moveTo>
                <a:cubicBezTo>
                  <a:pt x="12098" y="0"/>
                  <a:pt x="0" y="12098"/>
                  <a:pt x="0" y="27022"/>
                </a:cubicBezTo>
                <a:cubicBezTo>
                  <a:pt x="0" y="41946"/>
                  <a:pt x="12098" y="54013"/>
                  <a:pt x="27022" y="54013"/>
                </a:cubicBezTo>
                <a:cubicBezTo>
                  <a:pt x="41947" y="54013"/>
                  <a:pt x="54044" y="41946"/>
                  <a:pt x="54044" y="27022"/>
                </a:cubicBezTo>
                <a:cubicBezTo>
                  <a:pt x="54044" y="12098"/>
                  <a:pt x="41947" y="0"/>
                  <a:pt x="27022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9460"/>
                </a:schemeClr>
              </a:gs>
              <a:gs pos="43000">
                <a:schemeClr val="accent2">
                  <a:alpha val="29460"/>
                </a:schemeClr>
              </a:gs>
              <a:gs pos="100000">
                <a:schemeClr val="lt2">
                  <a:alpha val="2946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13"/>
          <p:cNvGrpSpPr/>
          <p:nvPr/>
        </p:nvGrpSpPr>
        <p:grpSpPr>
          <a:xfrm>
            <a:off x="5442324" y="4137989"/>
            <a:ext cx="5176206" cy="5105116"/>
            <a:chOff x="1476175" y="1612225"/>
            <a:chExt cx="1993225" cy="1965850"/>
          </a:xfrm>
        </p:grpSpPr>
        <p:sp>
          <p:nvSpPr>
            <p:cNvPr id="1585" name="Google Shape;1585;p13"/>
            <p:cNvSpPr/>
            <p:nvPr/>
          </p:nvSpPr>
          <p:spPr>
            <a:xfrm>
              <a:off x="1774825" y="1692725"/>
              <a:ext cx="1346550" cy="181675"/>
            </a:xfrm>
            <a:custGeom>
              <a:avLst/>
              <a:gdLst/>
              <a:ahLst/>
              <a:cxnLst/>
              <a:rect l="l" t="t" r="r" b="b"/>
              <a:pathLst>
                <a:path w="53862" h="7267" extrusionOk="0">
                  <a:moveTo>
                    <a:pt x="27743" y="0"/>
                  </a:moveTo>
                  <a:cubicBezTo>
                    <a:pt x="27655" y="0"/>
                    <a:pt x="27566" y="1"/>
                    <a:pt x="27478" y="2"/>
                  </a:cubicBezTo>
                  <a:cubicBezTo>
                    <a:pt x="23010" y="93"/>
                    <a:pt x="18937" y="1765"/>
                    <a:pt x="14986" y="3376"/>
                  </a:cubicBezTo>
                  <a:cubicBezTo>
                    <a:pt x="11976" y="4653"/>
                    <a:pt x="8876" y="5929"/>
                    <a:pt x="5563" y="6507"/>
                  </a:cubicBezTo>
                  <a:cubicBezTo>
                    <a:pt x="3800" y="6811"/>
                    <a:pt x="2067" y="6963"/>
                    <a:pt x="244" y="7023"/>
                  </a:cubicBezTo>
                  <a:lnTo>
                    <a:pt x="0" y="7267"/>
                  </a:lnTo>
                  <a:cubicBezTo>
                    <a:pt x="1885" y="7175"/>
                    <a:pt x="3739" y="7023"/>
                    <a:pt x="5563" y="6689"/>
                  </a:cubicBezTo>
                  <a:cubicBezTo>
                    <a:pt x="8876" y="6112"/>
                    <a:pt x="11976" y="4835"/>
                    <a:pt x="15016" y="3589"/>
                  </a:cubicBezTo>
                  <a:cubicBezTo>
                    <a:pt x="18937" y="1947"/>
                    <a:pt x="23010" y="276"/>
                    <a:pt x="27448" y="184"/>
                  </a:cubicBezTo>
                  <a:cubicBezTo>
                    <a:pt x="27535" y="183"/>
                    <a:pt x="27623" y="182"/>
                    <a:pt x="27710" y="182"/>
                  </a:cubicBezTo>
                  <a:cubicBezTo>
                    <a:pt x="31686" y="182"/>
                    <a:pt x="35429" y="1519"/>
                    <a:pt x="38998" y="2768"/>
                  </a:cubicBezTo>
                  <a:cubicBezTo>
                    <a:pt x="41764" y="3771"/>
                    <a:pt x="44652" y="4805"/>
                    <a:pt x="47691" y="5200"/>
                  </a:cubicBezTo>
                  <a:cubicBezTo>
                    <a:pt x="49155" y="5393"/>
                    <a:pt x="50604" y="5496"/>
                    <a:pt x="52059" y="5496"/>
                  </a:cubicBezTo>
                  <a:cubicBezTo>
                    <a:pt x="52658" y="5496"/>
                    <a:pt x="53258" y="5478"/>
                    <a:pt x="53862" y="5443"/>
                  </a:cubicBezTo>
                  <a:cubicBezTo>
                    <a:pt x="53770" y="5412"/>
                    <a:pt x="53710" y="5321"/>
                    <a:pt x="53618" y="5261"/>
                  </a:cubicBezTo>
                  <a:cubicBezTo>
                    <a:pt x="53164" y="5275"/>
                    <a:pt x="52709" y="5282"/>
                    <a:pt x="52255" y="5282"/>
                  </a:cubicBezTo>
                  <a:cubicBezTo>
                    <a:pt x="50735" y="5282"/>
                    <a:pt x="49219" y="5198"/>
                    <a:pt x="47722" y="4987"/>
                  </a:cubicBezTo>
                  <a:cubicBezTo>
                    <a:pt x="44743" y="4561"/>
                    <a:pt x="41886" y="3589"/>
                    <a:pt x="39120" y="2586"/>
                  </a:cubicBezTo>
                  <a:cubicBezTo>
                    <a:pt x="35491" y="1337"/>
                    <a:pt x="31746" y="0"/>
                    <a:pt x="27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830300" y="1679600"/>
              <a:ext cx="1224975" cy="145400"/>
            </a:xfrm>
            <a:custGeom>
              <a:avLst/>
              <a:gdLst/>
              <a:ahLst/>
              <a:cxnLst/>
              <a:rect l="l" t="t" r="r" b="b"/>
              <a:pathLst>
                <a:path w="48999" h="5816" extrusionOk="0">
                  <a:moveTo>
                    <a:pt x="25071" y="0"/>
                  </a:moveTo>
                  <a:cubicBezTo>
                    <a:pt x="24840" y="0"/>
                    <a:pt x="24609" y="3"/>
                    <a:pt x="24378" y="10"/>
                  </a:cubicBezTo>
                  <a:cubicBezTo>
                    <a:pt x="20274" y="102"/>
                    <a:pt x="16475" y="1409"/>
                    <a:pt x="12797" y="2685"/>
                  </a:cubicBezTo>
                  <a:cubicBezTo>
                    <a:pt x="9879" y="3719"/>
                    <a:pt x="6839" y="4752"/>
                    <a:pt x="3678" y="5208"/>
                  </a:cubicBezTo>
                  <a:cubicBezTo>
                    <a:pt x="2554" y="5360"/>
                    <a:pt x="1399" y="5482"/>
                    <a:pt x="243" y="5573"/>
                  </a:cubicBezTo>
                  <a:cubicBezTo>
                    <a:pt x="183" y="5664"/>
                    <a:pt x="61" y="5725"/>
                    <a:pt x="0" y="5816"/>
                  </a:cubicBezTo>
                  <a:cubicBezTo>
                    <a:pt x="1247" y="5694"/>
                    <a:pt x="2493" y="5542"/>
                    <a:pt x="3709" y="5390"/>
                  </a:cubicBezTo>
                  <a:cubicBezTo>
                    <a:pt x="6900" y="4965"/>
                    <a:pt x="9940" y="3901"/>
                    <a:pt x="12858" y="2898"/>
                  </a:cubicBezTo>
                  <a:cubicBezTo>
                    <a:pt x="16566" y="1621"/>
                    <a:pt x="20305" y="314"/>
                    <a:pt x="24408" y="193"/>
                  </a:cubicBezTo>
                  <a:cubicBezTo>
                    <a:pt x="24644" y="186"/>
                    <a:pt x="24880" y="182"/>
                    <a:pt x="25115" y="182"/>
                  </a:cubicBezTo>
                  <a:cubicBezTo>
                    <a:pt x="28874" y="182"/>
                    <a:pt x="32502" y="1071"/>
                    <a:pt x="36050" y="1986"/>
                  </a:cubicBezTo>
                  <a:cubicBezTo>
                    <a:pt x="38937" y="2685"/>
                    <a:pt x="41916" y="3415"/>
                    <a:pt x="44986" y="3688"/>
                  </a:cubicBezTo>
                  <a:cubicBezTo>
                    <a:pt x="46323" y="3810"/>
                    <a:pt x="47661" y="3840"/>
                    <a:pt x="48998" y="3840"/>
                  </a:cubicBezTo>
                  <a:cubicBezTo>
                    <a:pt x="48846" y="3810"/>
                    <a:pt x="48785" y="3719"/>
                    <a:pt x="48664" y="3658"/>
                  </a:cubicBezTo>
                  <a:cubicBezTo>
                    <a:pt x="47418" y="3658"/>
                    <a:pt x="46171" y="3597"/>
                    <a:pt x="44956" y="3506"/>
                  </a:cubicBezTo>
                  <a:cubicBezTo>
                    <a:pt x="41916" y="3232"/>
                    <a:pt x="38937" y="2503"/>
                    <a:pt x="36050" y="1773"/>
                  </a:cubicBezTo>
                  <a:cubicBezTo>
                    <a:pt x="32496" y="914"/>
                    <a:pt x="28862" y="0"/>
                    <a:pt x="25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2344750" y="3573500"/>
              <a:ext cx="258375" cy="4575"/>
            </a:xfrm>
            <a:custGeom>
              <a:avLst/>
              <a:gdLst/>
              <a:ahLst/>
              <a:cxnLst/>
              <a:rect l="l" t="t" r="r" b="b"/>
              <a:pathLst>
                <a:path w="10335" h="183" extrusionOk="0">
                  <a:moveTo>
                    <a:pt x="0" y="0"/>
                  </a:moveTo>
                  <a:cubicBezTo>
                    <a:pt x="669" y="91"/>
                    <a:pt x="1307" y="152"/>
                    <a:pt x="1946" y="182"/>
                  </a:cubicBezTo>
                  <a:lnTo>
                    <a:pt x="8389" y="182"/>
                  </a:lnTo>
                  <a:cubicBezTo>
                    <a:pt x="9058" y="152"/>
                    <a:pt x="9696" y="91"/>
                    <a:pt x="10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2203400" y="3464075"/>
              <a:ext cx="740175" cy="85875"/>
            </a:xfrm>
            <a:custGeom>
              <a:avLst/>
              <a:gdLst/>
              <a:ahLst/>
              <a:cxnLst/>
              <a:rect l="l" t="t" r="r" b="b"/>
              <a:pathLst>
                <a:path w="29607" h="3435" extrusionOk="0">
                  <a:moveTo>
                    <a:pt x="29606" y="0"/>
                  </a:moveTo>
                  <a:cubicBezTo>
                    <a:pt x="29028" y="0"/>
                    <a:pt x="28512" y="0"/>
                    <a:pt x="27934" y="61"/>
                  </a:cubicBezTo>
                  <a:cubicBezTo>
                    <a:pt x="23800" y="243"/>
                    <a:pt x="19575" y="912"/>
                    <a:pt x="15533" y="1581"/>
                  </a:cubicBezTo>
                  <a:cubicBezTo>
                    <a:pt x="11825" y="2189"/>
                    <a:pt x="7964" y="2827"/>
                    <a:pt x="4165" y="3040"/>
                  </a:cubicBezTo>
                  <a:cubicBezTo>
                    <a:pt x="2827" y="3131"/>
                    <a:pt x="1399" y="3192"/>
                    <a:pt x="1" y="3252"/>
                  </a:cubicBezTo>
                  <a:cubicBezTo>
                    <a:pt x="213" y="3313"/>
                    <a:pt x="457" y="3344"/>
                    <a:pt x="669" y="3435"/>
                  </a:cubicBezTo>
                  <a:cubicBezTo>
                    <a:pt x="1855" y="3404"/>
                    <a:pt x="3040" y="3313"/>
                    <a:pt x="4165" y="3252"/>
                  </a:cubicBezTo>
                  <a:cubicBezTo>
                    <a:pt x="7964" y="3009"/>
                    <a:pt x="11855" y="2371"/>
                    <a:pt x="15563" y="1763"/>
                  </a:cubicBezTo>
                  <a:cubicBezTo>
                    <a:pt x="19636" y="1125"/>
                    <a:pt x="23831" y="426"/>
                    <a:pt x="27965" y="243"/>
                  </a:cubicBezTo>
                  <a:cubicBezTo>
                    <a:pt x="28390" y="243"/>
                    <a:pt x="28785" y="213"/>
                    <a:pt x="29211" y="213"/>
                  </a:cubicBezTo>
                  <a:cubicBezTo>
                    <a:pt x="29332" y="122"/>
                    <a:pt x="29484" y="61"/>
                    <a:pt x="29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2119825" y="3375525"/>
              <a:ext cx="946075" cy="146325"/>
            </a:xfrm>
            <a:custGeom>
              <a:avLst/>
              <a:gdLst/>
              <a:ahLst/>
              <a:cxnLst/>
              <a:rect l="l" t="t" r="r" b="b"/>
              <a:pathLst>
                <a:path w="37843" h="5853" extrusionOk="0">
                  <a:moveTo>
                    <a:pt x="32690" y="0"/>
                  </a:moveTo>
                  <a:cubicBezTo>
                    <a:pt x="31791" y="0"/>
                    <a:pt x="30902" y="34"/>
                    <a:pt x="30031" y="107"/>
                  </a:cubicBezTo>
                  <a:cubicBezTo>
                    <a:pt x="26080" y="442"/>
                    <a:pt x="22159" y="1536"/>
                    <a:pt x="18329" y="2630"/>
                  </a:cubicBezTo>
                  <a:cubicBezTo>
                    <a:pt x="14833" y="3633"/>
                    <a:pt x="11216" y="4667"/>
                    <a:pt x="7629" y="5062"/>
                  </a:cubicBezTo>
                  <a:cubicBezTo>
                    <a:pt x="5137" y="5366"/>
                    <a:pt x="2584" y="5579"/>
                    <a:pt x="0" y="5670"/>
                  </a:cubicBezTo>
                  <a:cubicBezTo>
                    <a:pt x="152" y="5761"/>
                    <a:pt x="334" y="5791"/>
                    <a:pt x="486" y="5852"/>
                  </a:cubicBezTo>
                  <a:cubicBezTo>
                    <a:pt x="2888" y="5761"/>
                    <a:pt x="5289" y="5548"/>
                    <a:pt x="7629" y="5305"/>
                  </a:cubicBezTo>
                  <a:cubicBezTo>
                    <a:pt x="11246" y="4880"/>
                    <a:pt x="14864" y="3846"/>
                    <a:pt x="18359" y="2813"/>
                  </a:cubicBezTo>
                  <a:cubicBezTo>
                    <a:pt x="22159" y="1718"/>
                    <a:pt x="26080" y="624"/>
                    <a:pt x="29970" y="290"/>
                  </a:cubicBezTo>
                  <a:cubicBezTo>
                    <a:pt x="30834" y="227"/>
                    <a:pt x="31709" y="196"/>
                    <a:pt x="32590" y="196"/>
                  </a:cubicBezTo>
                  <a:cubicBezTo>
                    <a:pt x="34250" y="196"/>
                    <a:pt x="35931" y="304"/>
                    <a:pt x="37600" y="503"/>
                  </a:cubicBezTo>
                  <a:cubicBezTo>
                    <a:pt x="37691" y="442"/>
                    <a:pt x="37782" y="381"/>
                    <a:pt x="37843" y="320"/>
                  </a:cubicBezTo>
                  <a:cubicBezTo>
                    <a:pt x="36131" y="121"/>
                    <a:pt x="34394" y="0"/>
                    <a:pt x="32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2043825" y="3307975"/>
              <a:ext cx="1088950" cy="181950"/>
            </a:xfrm>
            <a:custGeom>
              <a:avLst/>
              <a:gdLst/>
              <a:ahLst/>
              <a:cxnLst/>
              <a:rect l="l" t="t" r="r" b="b"/>
              <a:pathLst>
                <a:path w="43558" h="7278" extrusionOk="0">
                  <a:moveTo>
                    <a:pt x="35324" y="0"/>
                  </a:moveTo>
                  <a:cubicBezTo>
                    <a:pt x="34192" y="0"/>
                    <a:pt x="33085" y="71"/>
                    <a:pt x="32007" y="226"/>
                  </a:cubicBezTo>
                  <a:cubicBezTo>
                    <a:pt x="28360" y="712"/>
                    <a:pt x="24712" y="1958"/>
                    <a:pt x="21186" y="3205"/>
                  </a:cubicBezTo>
                  <a:cubicBezTo>
                    <a:pt x="17812" y="4390"/>
                    <a:pt x="14317" y="5606"/>
                    <a:pt x="10791" y="6153"/>
                  </a:cubicBezTo>
                  <a:cubicBezTo>
                    <a:pt x="7204" y="6670"/>
                    <a:pt x="3618" y="6974"/>
                    <a:pt x="1" y="7095"/>
                  </a:cubicBezTo>
                  <a:cubicBezTo>
                    <a:pt x="152" y="7156"/>
                    <a:pt x="274" y="7217"/>
                    <a:pt x="426" y="7278"/>
                  </a:cubicBezTo>
                  <a:cubicBezTo>
                    <a:pt x="3861" y="7126"/>
                    <a:pt x="7356" y="6852"/>
                    <a:pt x="10821" y="6335"/>
                  </a:cubicBezTo>
                  <a:cubicBezTo>
                    <a:pt x="14347" y="5788"/>
                    <a:pt x="17904" y="4572"/>
                    <a:pt x="21277" y="3357"/>
                  </a:cubicBezTo>
                  <a:cubicBezTo>
                    <a:pt x="24773" y="2141"/>
                    <a:pt x="28390" y="864"/>
                    <a:pt x="32038" y="378"/>
                  </a:cubicBezTo>
                  <a:cubicBezTo>
                    <a:pt x="33091" y="223"/>
                    <a:pt x="34171" y="153"/>
                    <a:pt x="35273" y="153"/>
                  </a:cubicBezTo>
                  <a:cubicBezTo>
                    <a:pt x="37862" y="153"/>
                    <a:pt x="40573" y="541"/>
                    <a:pt x="43345" y="1138"/>
                  </a:cubicBezTo>
                  <a:cubicBezTo>
                    <a:pt x="43436" y="1077"/>
                    <a:pt x="43466" y="1016"/>
                    <a:pt x="43558" y="955"/>
                  </a:cubicBezTo>
                  <a:cubicBezTo>
                    <a:pt x="40729" y="381"/>
                    <a:pt x="37961" y="0"/>
                    <a:pt x="35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2008100" y="3252675"/>
              <a:ext cx="1168000" cy="219025"/>
            </a:xfrm>
            <a:custGeom>
              <a:avLst/>
              <a:gdLst/>
              <a:ahLst/>
              <a:cxnLst/>
              <a:rect l="l" t="t" r="r" b="b"/>
              <a:pathLst>
                <a:path w="46720" h="8761" extrusionOk="0">
                  <a:moveTo>
                    <a:pt x="36767" y="1"/>
                  </a:moveTo>
                  <a:cubicBezTo>
                    <a:pt x="35737" y="1"/>
                    <a:pt x="34726" y="70"/>
                    <a:pt x="33740" y="219"/>
                  </a:cubicBezTo>
                  <a:cubicBezTo>
                    <a:pt x="30001" y="796"/>
                    <a:pt x="26354" y="2195"/>
                    <a:pt x="22828" y="3593"/>
                  </a:cubicBezTo>
                  <a:cubicBezTo>
                    <a:pt x="19485" y="4900"/>
                    <a:pt x="16019" y="6268"/>
                    <a:pt x="12524" y="6876"/>
                  </a:cubicBezTo>
                  <a:cubicBezTo>
                    <a:pt x="9272" y="7453"/>
                    <a:pt x="4773" y="8122"/>
                    <a:pt x="1" y="8578"/>
                  </a:cubicBezTo>
                  <a:cubicBezTo>
                    <a:pt x="92" y="8669"/>
                    <a:pt x="214" y="8699"/>
                    <a:pt x="335" y="8760"/>
                  </a:cubicBezTo>
                  <a:cubicBezTo>
                    <a:pt x="4955" y="8304"/>
                    <a:pt x="9363" y="7635"/>
                    <a:pt x="12554" y="7088"/>
                  </a:cubicBezTo>
                  <a:cubicBezTo>
                    <a:pt x="16111" y="6480"/>
                    <a:pt x="19545" y="5113"/>
                    <a:pt x="22889" y="3836"/>
                  </a:cubicBezTo>
                  <a:cubicBezTo>
                    <a:pt x="26445" y="2468"/>
                    <a:pt x="30093" y="1009"/>
                    <a:pt x="33771" y="462"/>
                  </a:cubicBezTo>
                  <a:cubicBezTo>
                    <a:pt x="34769" y="309"/>
                    <a:pt x="35794" y="238"/>
                    <a:pt x="36841" y="238"/>
                  </a:cubicBezTo>
                  <a:cubicBezTo>
                    <a:pt x="39939" y="238"/>
                    <a:pt x="43228" y="853"/>
                    <a:pt x="46567" y="1739"/>
                  </a:cubicBezTo>
                  <a:lnTo>
                    <a:pt x="46719" y="1587"/>
                  </a:lnTo>
                  <a:cubicBezTo>
                    <a:pt x="43280" y="647"/>
                    <a:pt x="39928" y="1"/>
                    <a:pt x="36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980000" y="3210025"/>
              <a:ext cx="1229525" cy="244950"/>
            </a:xfrm>
            <a:custGeom>
              <a:avLst/>
              <a:gdLst/>
              <a:ahLst/>
              <a:cxnLst/>
              <a:rect l="l" t="t" r="r" b="b"/>
              <a:pathLst>
                <a:path w="49181" h="9798" extrusionOk="0">
                  <a:moveTo>
                    <a:pt x="38469" y="1"/>
                  </a:moveTo>
                  <a:cubicBezTo>
                    <a:pt x="37526" y="1"/>
                    <a:pt x="36597" y="61"/>
                    <a:pt x="35685" y="192"/>
                  </a:cubicBezTo>
                  <a:cubicBezTo>
                    <a:pt x="31825" y="740"/>
                    <a:pt x="28025" y="2259"/>
                    <a:pt x="24347" y="3718"/>
                  </a:cubicBezTo>
                  <a:cubicBezTo>
                    <a:pt x="21004" y="5056"/>
                    <a:pt x="17508" y="6424"/>
                    <a:pt x="14043" y="7092"/>
                  </a:cubicBezTo>
                  <a:cubicBezTo>
                    <a:pt x="12675" y="7366"/>
                    <a:pt x="11247" y="7639"/>
                    <a:pt x="9879" y="7882"/>
                  </a:cubicBezTo>
                  <a:cubicBezTo>
                    <a:pt x="6627" y="8551"/>
                    <a:pt x="3283" y="9220"/>
                    <a:pt x="0" y="9645"/>
                  </a:cubicBezTo>
                  <a:cubicBezTo>
                    <a:pt x="122" y="9706"/>
                    <a:pt x="183" y="9767"/>
                    <a:pt x="304" y="9797"/>
                  </a:cubicBezTo>
                  <a:cubicBezTo>
                    <a:pt x="3496" y="9372"/>
                    <a:pt x="6779" y="8734"/>
                    <a:pt x="9909" y="8095"/>
                  </a:cubicBezTo>
                  <a:cubicBezTo>
                    <a:pt x="11277" y="7822"/>
                    <a:pt x="12706" y="7518"/>
                    <a:pt x="14073" y="7275"/>
                  </a:cubicBezTo>
                  <a:cubicBezTo>
                    <a:pt x="17599" y="6636"/>
                    <a:pt x="21064" y="5238"/>
                    <a:pt x="24438" y="3901"/>
                  </a:cubicBezTo>
                  <a:cubicBezTo>
                    <a:pt x="28086" y="2472"/>
                    <a:pt x="31885" y="952"/>
                    <a:pt x="35715" y="375"/>
                  </a:cubicBezTo>
                  <a:cubicBezTo>
                    <a:pt x="36631" y="241"/>
                    <a:pt x="37563" y="179"/>
                    <a:pt x="38508" y="179"/>
                  </a:cubicBezTo>
                  <a:cubicBezTo>
                    <a:pt x="41865" y="179"/>
                    <a:pt x="45400" y="956"/>
                    <a:pt x="49029" y="2047"/>
                  </a:cubicBezTo>
                  <a:cubicBezTo>
                    <a:pt x="49059" y="1955"/>
                    <a:pt x="49089" y="1925"/>
                    <a:pt x="49181" y="1895"/>
                  </a:cubicBezTo>
                  <a:cubicBezTo>
                    <a:pt x="45510" y="798"/>
                    <a:pt x="41895" y="1"/>
                    <a:pt x="38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960225" y="3173975"/>
              <a:ext cx="1266025" cy="270350"/>
            </a:xfrm>
            <a:custGeom>
              <a:avLst/>
              <a:gdLst/>
              <a:ahLst/>
              <a:cxnLst/>
              <a:rect l="l" t="t" r="r" b="b"/>
              <a:pathLst>
                <a:path w="50641" h="10814" extrusionOk="0">
                  <a:moveTo>
                    <a:pt x="40375" y="1"/>
                  </a:moveTo>
                  <a:cubicBezTo>
                    <a:pt x="39495" y="1"/>
                    <a:pt x="38611" y="90"/>
                    <a:pt x="37722" y="297"/>
                  </a:cubicBezTo>
                  <a:cubicBezTo>
                    <a:pt x="34196" y="1087"/>
                    <a:pt x="30670" y="2334"/>
                    <a:pt x="27296" y="3519"/>
                  </a:cubicBezTo>
                  <a:cubicBezTo>
                    <a:pt x="23375" y="4887"/>
                    <a:pt x="19302" y="6285"/>
                    <a:pt x="15199" y="7106"/>
                  </a:cubicBezTo>
                  <a:cubicBezTo>
                    <a:pt x="13010" y="7501"/>
                    <a:pt x="10731" y="8109"/>
                    <a:pt x="8542" y="8717"/>
                  </a:cubicBezTo>
                  <a:cubicBezTo>
                    <a:pt x="5746" y="9476"/>
                    <a:pt x="2858" y="10236"/>
                    <a:pt x="1" y="10662"/>
                  </a:cubicBezTo>
                  <a:cubicBezTo>
                    <a:pt x="92" y="10692"/>
                    <a:pt x="183" y="10783"/>
                    <a:pt x="275" y="10814"/>
                  </a:cubicBezTo>
                  <a:cubicBezTo>
                    <a:pt x="3041" y="10388"/>
                    <a:pt x="5867" y="9628"/>
                    <a:pt x="8573" y="8929"/>
                  </a:cubicBezTo>
                  <a:cubicBezTo>
                    <a:pt x="10761" y="8352"/>
                    <a:pt x="13041" y="7714"/>
                    <a:pt x="15229" y="7288"/>
                  </a:cubicBezTo>
                  <a:cubicBezTo>
                    <a:pt x="19333" y="6498"/>
                    <a:pt x="23406" y="5069"/>
                    <a:pt x="27327" y="3701"/>
                  </a:cubicBezTo>
                  <a:cubicBezTo>
                    <a:pt x="30701" y="2546"/>
                    <a:pt x="34227" y="1270"/>
                    <a:pt x="37783" y="479"/>
                  </a:cubicBezTo>
                  <a:cubicBezTo>
                    <a:pt x="38648" y="282"/>
                    <a:pt x="39510" y="196"/>
                    <a:pt x="40368" y="196"/>
                  </a:cubicBezTo>
                  <a:cubicBezTo>
                    <a:pt x="43340" y="196"/>
                    <a:pt x="46267" y="1228"/>
                    <a:pt x="49120" y="2242"/>
                  </a:cubicBezTo>
                  <a:lnTo>
                    <a:pt x="50488" y="2698"/>
                  </a:lnTo>
                  <a:lnTo>
                    <a:pt x="50640" y="2516"/>
                  </a:lnTo>
                  <a:cubicBezTo>
                    <a:pt x="50184" y="2334"/>
                    <a:pt x="49698" y="2182"/>
                    <a:pt x="49212" y="2030"/>
                  </a:cubicBezTo>
                  <a:cubicBezTo>
                    <a:pt x="46321" y="1042"/>
                    <a:pt x="43375" y="1"/>
                    <a:pt x="40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945050" y="3147275"/>
              <a:ext cx="1316900" cy="286425"/>
            </a:xfrm>
            <a:custGeom>
              <a:avLst/>
              <a:gdLst/>
              <a:ahLst/>
              <a:cxnLst/>
              <a:rect l="l" t="t" r="r" b="b"/>
              <a:pathLst>
                <a:path w="52676" h="11457" extrusionOk="0">
                  <a:moveTo>
                    <a:pt x="42889" y="1"/>
                  </a:moveTo>
                  <a:cubicBezTo>
                    <a:pt x="41883" y="1"/>
                    <a:pt x="40899" y="85"/>
                    <a:pt x="39940" y="271"/>
                  </a:cubicBezTo>
                  <a:cubicBezTo>
                    <a:pt x="36019" y="1031"/>
                    <a:pt x="32159" y="2246"/>
                    <a:pt x="28390" y="3402"/>
                  </a:cubicBezTo>
                  <a:cubicBezTo>
                    <a:pt x="24438" y="4617"/>
                    <a:pt x="20365" y="5924"/>
                    <a:pt x="16262" y="6684"/>
                  </a:cubicBezTo>
                  <a:cubicBezTo>
                    <a:pt x="13709" y="7171"/>
                    <a:pt x="11216" y="8052"/>
                    <a:pt x="8815" y="8873"/>
                  </a:cubicBezTo>
                  <a:cubicBezTo>
                    <a:pt x="6079" y="9845"/>
                    <a:pt x="3283" y="10848"/>
                    <a:pt x="365" y="11244"/>
                  </a:cubicBezTo>
                  <a:cubicBezTo>
                    <a:pt x="274" y="11244"/>
                    <a:pt x="122" y="11274"/>
                    <a:pt x="0" y="11274"/>
                  </a:cubicBezTo>
                  <a:cubicBezTo>
                    <a:pt x="61" y="11365"/>
                    <a:pt x="182" y="11396"/>
                    <a:pt x="274" y="11456"/>
                  </a:cubicBezTo>
                  <a:lnTo>
                    <a:pt x="365" y="11456"/>
                  </a:lnTo>
                  <a:cubicBezTo>
                    <a:pt x="3252" y="11092"/>
                    <a:pt x="6110" y="10058"/>
                    <a:pt x="8845" y="9116"/>
                  </a:cubicBezTo>
                  <a:cubicBezTo>
                    <a:pt x="11246" y="8265"/>
                    <a:pt x="13709" y="7414"/>
                    <a:pt x="16262" y="6897"/>
                  </a:cubicBezTo>
                  <a:cubicBezTo>
                    <a:pt x="20365" y="6137"/>
                    <a:pt x="24469" y="4861"/>
                    <a:pt x="28390" y="3645"/>
                  </a:cubicBezTo>
                  <a:cubicBezTo>
                    <a:pt x="32159" y="2459"/>
                    <a:pt x="36019" y="1243"/>
                    <a:pt x="39940" y="484"/>
                  </a:cubicBezTo>
                  <a:cubicBezTo>
                    <a:pt x="40900" y="295"/>
                    <a:pt x="41888" y="209"/>
                    <a:pt x="42898" y="209"/>
                  </a:cubicBezTo>
                  <a:cubicBezTo>
                    <a:pt x="45952" y="209"/>
                    <a:pt x="49212" y="991"/>
                    <a:pt x="52524" y="2064"/>
                  </a:cubicBezTo>
                  <a:cubicBezTo>
                    <a:pt x="52554" y="2003"/>
                    <a:pt x="52585" y="1973"/>
                    <a:pt x="52676" y="1882"/>
                  </a:cubicBezTo>
                  <a:cubicBezTo>
                    <a:pt x="49300" y="803"/>
                    <a:pt x="45994" y="1"/>
                    <a:pt x="42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928325" y="3127850"/>
              <a:ext cx="1351100" cy="297475"/>
            </a:xfrm>
            <a:custGeom>
              <a:avLst/>
              <a:gdLst/>
              <a:ahLst/>
              <a:cxnLst/>
              <a:rect l="l" t="t" r="r" b="b"/>
              <a:pathLst>
                <a:path w="54044" h="11899" extrusionOk="0">
                  <a:moveTo>
                    <a:pt x="44976" y="0"/>
                  </a:moveTo>
                  <a:cubicBezTo>
                    <a:pt x="43778" y="0"/>
                    <a:pt x="42594" y="117"/>
                    <a:pt x="41430" y="379"/>
                  </a:cubicBezTo>
                  <a:cubicBezTo>
                    <a:pt x="38512" y="1078"/>
                    <a:pt x="35503" y="1838"/>
                    <a:pt x="32676" y="2568"/>
                  </a:cubicBezTo>
                  <a:cubicBezTo>
                    <a:pt x="27660" y="3814"/>
                    <a:pt x="22493" y="5090"/>
                    <a:pt x="17356" y="6154"/>
                  </a:cubicBezTo>
                  <a:cubicBezTo>
                    <a:pt x="14621" y="6732"/>
                    <a:pt x="12159" y="7796"/>
                    <a:pt x="9757" y="8829"/>
                  </a:cubicBezTo>
                  <a:cubicBezTo>
                    <a:pt x="7478" y="9802"/>
                    <a:pt x="5107" y="10805"/>
                    <a:pt x="2584" y="11382"/>
                  </a:cubicBezTo>
                  <a:cubicBezTo>
                    <a:pt x="1733" y="11565"/>
                    <a:pt x="851" y="11686"/>
                    <a:pt x="0" y="11717"/>
                  </a:cubicBezTo>
                  <a:cubicBezTo>
                    <a:pt x="61" y="11777"/>
                    <a:pt x="183" y="11838"/>
                    <a:pt x="244" y="11899"/>
                  </a:cubicBezTo>
                  <a:cubicBezTo>
                    <a:pt x="1064" y="11838"/>
                    <a:pt x="1824" y="11747"/>
                    <a:pt x="2614" y="11565"/>
                  </a:cubicBezTo>
                  <a:cubicBezTo>
                    <a:pt x="5168" y="10987"/>
                    <a:pt x="7508" y="10014"/>
                    <a:pt x="9818" y="9011"/>
                  </a:cubicBezTo>
                  <a:cubicBezTo>
                    <a:pt x="12219" y="7978"/>
                    <a:pt x="14681" y="6914"/>
                    <a:pt x="17387" y="6397"/>
                  </a:cubicBezTo>
                  <a:cubicBezTo>
                    <a:pt x="22524" y="5364"/>
                    <a:pt x="27691" y="4027"/>
                    <a:pt x="32706" y="2780"/>
                  </a:cubicBezTo>
                  <a:cubicBezTo>
                    <a:pt x="35594" y="2051"/>
                    <a:pt x="38542" y="1291"/>
                    <a:pt x="41490" y="622"/>
                  </a:cubicBezTo>
                  <a:cubicBezTo>
                    <a:pt x="42650" y="355"/>
                    <a:pt x="43830" y="236"/>
                    <a:pt x="45026" y="236"/>
                  </a:cubicBezTo>
                  <a:cubicBezTo>
                    <a:pt x="47908" y="236"/>
                    <a:pt x="50885" y="923"/>
                    <a:pt x="53892" y="1868"/>
                  </a:cubicBezTo>
                  <a:cubicBezTo>
                    <a:pt x="53983" y="1808"/>
                    <a:pt x="54014" y="1716"/>
                    <a:pt x="54044" y="1686"/>
                  </a:cubicBezTo>
                  <a:cubicBezTo>
                    <a:pt x="50992" y="712"/>
                    <a:pt x="47940" y="0"/>
                    <a:pt x="44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909325" y="3111325"/>
              <a:ext cx="1387600" cy="301100"/>
            </a:xfrm>
            <a:custGeom>
              <a:avLst/>
              <a:gdLst/>
              <a:ahLst/>
              <a:cxnLst/>
              <a:rect l="l" t="t" r="r" b="b"/>
              <a:pathLst>
                <a:path w="55504" h="12044" extrusionOk="0">
                  <a:moveTo>
                    <a:pt x="47142" y="0"/>
                  </a:moveTo>
                  <a:cubicBezTo>
                    <a:pt x="46076" y="0"/>
                    <a:pt x="45012" y="87"/>
                    <a:pt x="43953" y="280"/>
                  </a:cubicBezTo>
                  <a:cubicBezTo>
                    <a:pt x="37782" y="1435"/>
                    <a:pt x="31551" y="2712"/>
                    <a:pt x="25533" y="3928"/>
                  </a:cubicBezTo>
                  <a:cubicBezTo>
                    <a:pt x="23162" y="4444"/>
                    <a:pt x="20822" y="4900"/>
                    <a:pt x="18481" y="5356"/>
                  </a:cubicBezTo>
                  <a:cubicBezTo>
                    <a:pt x="15593" y="5903"/>
                    <a:pt x="13162" y="7210"/>
                    <a:pt x="10821" y="8457"/>
                  </a:cubicBezTo>
                  <a:cubicBezTo>
                    <a:pt x="8754" y="9551"/>
                    <a:pt x="6627" y="10706"/>
                    <a:pt x="4195" y="11344"/>
                  </a:cubicBezTo>
                  <a:cubicBezTo>
                    <a:pt x="2827" y="11679"/>
                    <a:pt x="1429" y="11830"/>
                    <a:pt x="0" y="11830"/>
                  </a:cubicBezTo>
                  <a:cubicBezTo>
                    <a:pt x="92" y="11922"/>
                    <a:pt x="183" y="11982"/>
                    <a:pt x="304" y="12043"/>
                  </a:cubicBezTo>
                  <a:cubicBezTo>
                    <a:pt x="1672" y="12043"/>
                    <a:pt x="2949" y="11861"/>
                    <a:pt x="4286" y="11527"/>
                  </a:cubicBezTo>
                  <a:cubicBezTo>
                    <a:pt x="6748" y="10888"/>
                    <a:pt x="8876" y="9764"/>
                    <a:pt x="10973" y="8639"/>
                  </a:cubicBezTo>
                  <a:cubicBezTo>
                    <a:pt x="13283" y="7393"/>
                    <a:pt x="15715" y="6116"/>
                    <a:pt x="18572" y="5539"/>
                  </a:cubicBezTo>
                  <a:cubicBezTo>
                    <a:pt x="20913" y="5083"/>
                    <a:pt x="23284" y="4596"/>
                    <a:pt x="25594" y="4140"/>
                  </a:cubicBezTo>
                  <a:cubicBezTo>
                    <a:pt x="31642" y="2925"/>
                    <a:pt x="37874" y="1648"/>
                    <a:pt x="44013" y="493"/>
                  </a:cubicBezTo>
                  <a:cubicBezTo>
                    <a:pt x="45066" y="289"/>
                    <a:pt x="46123" y="199"/>
                    <a:pt x="47182" y="199"/>
                  </a:cubicBezTo>
                  <a:cubicBezTo>
                    <a:pt x="49917" y="199"/>
                    <a:pt x="52665" y="799"/>
                    <a:pt x="55381" y="1587"/>
                  </a:cubicBezTo>
                  <a:cubicBezTo>
                    <a:pt x="55381" y="1496"/>
                    <a:pt x="55473" y="1466"/>
                    <a:pt x="55503" y="1405"/>
                  </a:cubicBezTo>
                  <a:cubicBezTo>
                    <a:pt x="52733" y="591"/>
                    <a:pt x="49930" y="0"/>
                    <a:pt x="47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881200" y="3094900"/>
              <a:ext cx="1430150" cy="300050"/>
            </a:xfrm>
            <a:custGeom>
              <a:avLst/>
              <a:gdLst/>
              <a:ahLst/>
              <a:cxnLst/>
              <a:rect l="l" t="t" r="r" b="b"/>
              <a:pathLst>
                <a:path w="57206" h="12002" extrusionOk="0">
                  <a:moveTo>
                    <a:pt x="49392" y="1"/>
                  </a:moveTo>
                  <a:cubicBezTo>
                    <a:pt x="48507" y="1"/>
                    <a:pt x="47616" y="56"/>
                    <a:pt x="46719" y="177"/>
                  </a:cubicBezTo>
                  <a:cubicBezTo>
                    <a:pt x="41096" y="998"/>
                    <a:pt x="35381" y="1971"/>
                    <a:pt x="29880" y="2882"/>
                  </a:cubicBezTo>
                  <a:cubicBezTo>
                    <a:pt x="26597" y="3430"/>
                    <a:pt x="23254" y="3977"/>
                    <a:pt x="19971" y="4524"/>
                  </a:cubicBezTo>
                  <a:cubicBezTo>
                    <a:pt x="16810" y="5010"/>
                    <a:pt x="14439" y="6560"/>
                    <a:pt x="12159" y="8080"/>
                  </a:cubicBezTo>
                  <a:cubicBezTo>
                    <a:pt x="10305" y="9296"/>
                    <a:pt x="8420" y="10573"/>
                    <a:pt x="6080" y="11272"/>
                  </a:cubicBezTo>
                  <a:cubicBezTo>
                    <a:pt x="4812" y="11654"/>
                    <a:pt x="3477" y="11823"/>
                    <a:pt x="2111" y="11823"/>
                  </a:cubicBezTo>
                  <a:cubicBezTo>
                    <a:pt x="1414" y="11823"/>
                    <a:pt x="709" y="11779"/>
                    <a:pt x="1" y="11697"/>
                  </a:cubicBezTo>
                  <a:lnTo>
                    <a:pt x="1" y="11697"/>
                  </a:lnTo>
                  <a:lnTo>
                    <a:pt x="366" y="11940"/>
                  </a:lnTo>
                  <a:cubicBezTo>
                    <a:pt x="973" y="12001"/>
                    <a:pt x="1581" y="12001"/>
                    <a:pt x="2189" y="12001"/>
                  </a:cubicBezTo>
                  <a:cubicBezTo>
                    <a:pt x="3557" y="12001"/>
                    <a:pt x="4925" y="11849"/>
                    <a:pt x="6202" y="11424"/>
                  </a:cubicBezTo>
                  <a:cubicBezTo>
                    <a:pt x="8572" y="10725"/>
                    <a:pt x="10487" y="9448"/>
                    <a:pt x="12372" y="8232"/>
                  </a:cubicBezTo>
                  <a:cubicBezTo>
                    <a:pt x="14591" y="6773"/>
                    <a:pt x="16962" y="5193"/>
                    <a:pt x="20062" y="4706"/>
                  </a:cubicBezTo>
                  <a:cubicBezTo>
                    <a:pt x="23375" y="4159"/>
                    <a:pt x="26719" y="3612"/>
                    <a:pt x="30001" y="3065"/>
                  </a:cubicBezTo>
                  <a:cubicBezTo>
                    <a:pt x="35503" y="2153"/>
                    <a:pt x="41187" y="1211"/>
                    <a:pt x="46810" y="360"/>
                  </a:cubicBezTo>
                  <a:cubicBezTo>
                    <a:pt x="47722" y="228"/>
                    <a:pt x="48622" y="170"/>
                    <a:pt x="49513" y="170"/>
                  </a:cubicBezTo>
                  <a:cubicBezTo>
                    <a:pt x="52127" y="170"/>
                    <a:pt x="54667" y="675"/>
                    <a:pt x="57206" y="1332"/>
                  </a:cubicBezTo>
                  <a:cubicBezTo>
                    <a:pt x="57114" y="1302"/>
                    <a:pt x="57145" y="1211"/>
                    <a:pt x="57206" y="1180"/>
                  </a:cubicBezTo>
                  <a:cubicBezTo>
                    <a:pt x="54652" y="496"/>
                    <a:pt x="52048" y="1"/>
                    <a:pt x="4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841700" y="3076475"/>
              <a:ext cx="1483325" cy="297200"/>
            </a:xfrm>
            <a:custGeom>
              <a:avLst/>
              <a:gdLst/>
              <a:ahLst/>
              <a:cxnLst/>
              <a:rect l="l" t="t" r="r" b="b"/>
              <a:pathLst>
                <a:path w="59333" h="11888" extrusionOk="0">
                  <a:moveTo>
                    <a:pt x="52032" y="0"/>
                  </a:moveTo>
                  <a:cubicBezTo>
                    <a:pt x="51266" y="0"/>
                    <a:pt x="50489" y="39"/>
                    <a:pt x="49697" y="124"/>
                  </a:cubicBezTo>
                  <a:cubicBezTo>
                    <a:pt x="39697" y="1218"/>
                    <a:pt x="29514" y="2677"/>
                    <a:pt x="21794" y="3771"/>
                  </a:cubicBezTo>
                  <a:cubicBezTo>
                    <a:pt x="18542" y="4258"/>
                    <a:pt x="16262" y="5990"/>
                    <a:pt x="14104" y="7632"/>
                  </a:cubicBezTo>
                  <a:cubicBezTo>
                    <a:pt x="12371" y="8969"/>
                    <a:pt x="10608" y="10337"/>
                    <a:pt x="8268" y="11097"/>
                  </a:cubicBezTo>
                  <a:cubicBezTo>
                    <a:pt x="7019" y="11518"/>
                    <a:pt x="5696" y="11701"/>
                    <a:pt x="4325" y="11701"/>
                  </a:cubicBezTo>
                  <a:cubicBezTo>
                    <a:pt x="2925" y="11701"/>
                    <a:pt x="1474" y="11510"/>
                    <a:pt x="0" y="11188"/>
                  </a:cubicBezTo>
                  <a:lnTo>
                    <a:pt x="0" y="11188"/>
                  </a:lnTo>
                  <a:cubicBezTo>
                    <a:pt x="122" y="11249"/>
                    <a:pt x="213" y="11370"/>
                    <a:pt x="335" y="11431"/>
                  </a:cubicBezTo>
                  <a:cubicBezTo>
                    <a:pt x="1702" y="11705"/>
                    <a:pt x="3040" y="11887"/>
                    <a:pt x="4316" y="11887"/>
                  </a:cubicBezTo>
                  <a:cubicBezTo>
                    <a:pt x="5684" y="11887"/>
                    <a:pt x="7022" y="11705"/>
                    <a:pt x="8329" y="11279"/>
                  </a:cubicBezTo>
                  <a:cubicBezTo>
                    <a:pt x="10669" y="10519"/>
                    <a:pt x="12462" y="9121"/>
                    <a:pt x="14195" y="7784"/>
                  </a:cubicBezTo>
                  <a:cubicBezTo>
                    <a:pt x="16444" y="6051"/>
                    <a:pt x="18572" y="4410"/>
                    <a:pt x="21794" y="3954"/>
                  </a:cubicBezTo>
                  <a:cubicBezTo>
                    <a:pt x="29545" y="2829"/>
                    <a:pt x="39697" y="1370"/>
                    <a:pt x="49697" y="306"/>
                  </a:cubicBezTo>
                  <a:cubicBezTo>
                    <a:pt x="50486" y="221"/>
                    <a:pt x="51258" y="182"/>
                    <a:pt x="52018" y="182"/>
                  </a:cubicBezTo>
                  <a:cubicBezTo>
                    <a:pt x="54508" y="182"/>
                    <a:pt x="56866" y="599"/>
                    <a:pt x="59241" y="1157"/>
                  </a:cubicBezTo>
                  <a:cubicBezTo>
                    <a:pt x="59272" y="1127"/>
                    <a:pt x="59302" y="1036"/>
                    <a:pt x="59333" y="1005"/>
                  </a:cubicBezTo>
                  <a:cubicBezTo>
                    <a:pt x="56954" y="422"/>
                    <a:pt x="54557" y="0"/>
                    <a:pt x="5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764950" y="3053975"/>
              <a:ext cx="1575275" cy="294625"/>
            </a:xfrm>
            <a:custGeom>
              <a:avLst/>
              <a:gdLst/>
              <a:ahLst/>
              <a:cxnLst/>
              <a:rect l="l" t="t" r="r" b="b"/>
              <a:pathLst>
                <a:path w="63011" h="11785" extrusionOk="0">
                  <a:moveTo>
                    <a:pt x="55803" y="1"/>
                  </a:moveTo>
                  <a:cubicBezTo>
                    <a:pt x="55160" y="1"/>
                    <a:pt x="54503" y="26"/>
                    <a:pt x="53831" y="82"/>
                  </a:cubicBezTo>
                  <a:cubicBezTo>
                    <a:pt x="44591" y="842"/>
                    <a:pt x="34895" y="1905"/>
                    <a:pt x="25077" y="3243"/>
                  </a:cubicBezTo>
                  <a:cubicBezTo>
                    <a:pt x="21672" y="3699"/>
                    <a:pt x="19514" y="5553"/>
                    <a:pt x="17417" y="7377"/>
                  </a:cubicBezTo>
                  <a:cubicBezTo>
                    <a:pt x="15806" y="8775"/>
                    <a:pt x="14134" y="10264"/>
                    <a:pt x="11794" y="11055"/>
                  </a:cubicBezTo>
                  <a:cubicBezTo>
                    <a:pt x="10791" y="11413"/>
                    <a:pt x="9741" y="11564"/>
                    <a:pt x="8672" y="11564"/>
                  </a:cubicBezTo>
                  <a:cubicBezTo>
                    <a:pt x="5756" y="11564"/>
                    <a:pt x="2691" y="10442"/>
                    <a:pt x="0" y="9352"/>
                  </a:cubicBezTo>
                  <a:lnTo>
                    <a:pt x="0" y="9352"/>
                  </a:lnTo>
                  <a:lnTo>
                    <a:pt x="365" y="9717"/>
                  </a:lnTo>
                  <a:cubicBezTo>
                    <a:pt x="2949" y="10751"/>
                    <a:pt x="5867" y="11784"/>
                    <a:pt x="8693" y="11784"/>
                  </a:cubicBezTo>
                  <a:cubicBezTo>
                    <a:pt x="9788" y="11784"/>
                    <a:pt x="10852" y="11632"/>
                    <a:pt x="11885" y="11237"/>
                  </a:cubicBezTo>
                  <a:cubicBezTo>
                    <a:pt x="14195" y="10416"/>
                    <a:pt x="15897" y="8957"/>
                    <a:pt x="17569" y="7529"/>
                  </a:cubicBezTo>
                  <a:cubicBezTo>
                    <a:pt x="19757" y="5675"/>
                    <a:pt x="21764" y="3912"/>
                    <a:pt x="25107" y="3456"/>
                  </a:cubicBezTo>
                  <a:cubicBezTo>
                    <a:pt x="34986" y="2118"/>
                    <a:pt x="44621" y="1054"/>
                    <a:pt x="53861" y="295"/>
                  </a:cubicBezTo>
                  <a:cubicBezTo>
                    <a:pt x="54466" y="249"/>
                    <a:pt x="55061" y="228"/>
                    <a:pt x="55648" y="228"/>
                  </a:cubicBezTo>
                  <a:cubicBezTo>
                    <a:pt x="58188" y="228"/>
                    <a:pt x="60574" y="621"/>
                    <a:pt x="62919" y="1115"/>
                  </a:cubicBezTo>
                  <a:cubicBezTo>
                    <a:pt x="62950" y="1024"/>
                    <a:pt x="62980" y="963"/>
                    <a:pt x="63011" y="902"/>
                  </a:cubicBezTo>
                  <a:cubicBezTo>
                    <a:pt x="60661" y="394"/>
                    <a:pt x="58330" y="1"/>
                    <a:pt x="5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1713275" y="3025100"/>
              <a:ext cx="1642150" cy="293100"/>
            </a:xfrm>
            <a:custGeom>
              <a:avLst/>
              <a:gdLst/>
              <a:ahLst/>
              <a:cxnLst/>
              <a:rect l="l" t="t" r="r" b="b"/>
              <a:pathLst>
                <a:path w="65686" h="11724" extrusionOk="0">
                  <a:moveTo>
                    <a:pt x="58081" y="0"/>
                  </a:moveTo>
                  <a:cubicBezTo>
                    <a:pt x="57562" y="0"/>
                    <a:pt x="57037" y="17"/>
                    <a:pt x="56506" y="51"/>
                  </a:cubicBezTo>
                  <a:cubicBezTo>
                    <a:pt x="47722" y="629"/>
                    <a:pt x="37873" y="1601"/>
                    <a:pt x="27235" y="2908"/>
                  </a:cubicBezTo>
                  <a:cubicBezTo>
                    <a:pt x="23739" y="3334"/>
                    <a:pt x="21673" y="5249"/>
                    <a:pt x="19636" y="7164"/>
                  </a:cubicBezTo>
                  <a:cubicBezTo>
                    <a:pt x="18086" y="8653"/>
                    <a:pt x="16444" y="10173"/>
                    <a:pt x="14134" y="10994"/>
                  </a:cubicBezTo>
                  <a:cubicBezTo>
                    <a:pt x="13130" y="11358"/>
                    <a:pt x="12082" y="11512"/>
                    <a:pt x="11015" y="11512"/>
                  </a:cubicBezTo>
                  <a:cubicBezTo>
                    <a:pt x="7723" y="11512"/>
                    <a:pt x="4253" y="10052"/>
                    <a:pt x="1338" y="8836"/>
                  </a:cubicBezTo>
                  <a:cubicBezTo>
                    <a:pt x="1064" y="8714"/>
                    <a:pt x="851" y="8592"/>
                    <a:pt x="578" y="8532"/>
                  </a:cubicBezTo>
                  <a:lnTo>
                    <a:pt x="0" y="8289"/>
                  </a:lnTo>
                  <a:lnTo>
                    <a:pt x="0" y="8289"/>
                  </a:lnTo>
                  <a:cubicBezTo>
                    <a:pt x="122" y="8410"/>
                    <a:pt x="183" y="8532"/>
                    <a:pt x="304" y="8653"/>
                  </a:cubicBezTo>
                  <a:cubicBezTo>
                    <a:pt x="396" y="8684"/>
                    <a:pt x="426" y="8684"/>
                    <a:pt x="487" y="8714"/>
                  </a:cubicBezTo>
                  <a:cubicBezTo>
                    <a:pt x="760" y="8836"/>
                    <a:pt x="1003" y="8927"/>
                    <a:pt x="1247" y="9018"/>
                  </a:cubicBezTo>
                  <a:cubicBezTo>
                    <a:pt x="4195" y="10264"/>
                    <a:pt x="7690" y="11723"/>
                    <a:pt x="10973" y="11723"/>
                  </a:cubicBezTo>
                  <a:cubicBezTo>
                    <a:pt x="12098" y="11723"/>
                    <a:pt x="13162" y="11571"/>
                    <a:pt x="14165" y="11176"/>
                  </a:cubicBezTo>
                  <a:cubicBezTo>
                    <a:pt x="16536" y="10295"/>
                    <a:pt x="18177" y="8775"/>
                    <a:pt x="19758" y="7316"/>
                  </a:cubicBezTo>
                  <a:cubicBezTo>
                    <a:pt x="21855" y="5371"/>
                    <a:pt x="23831" y="3516"/>
                    <a:pt x="27235" y="3091"/>
                  </a:cubicBezTo>
                  <a:cubicBezTo>
                    <a:pt x="37873" y="1753"/>
                    <a:pt x="47722" y="811"/>
                    <a:pt x="56506" y="234"/>
                  </a:cubicBezTo>
                  <a:cubicBezTo>
                    <a:pt x="57032" y="199"/>
                    <a:pt x="57552" y="183"/>
                    <a:pt x="58066" y="183"/>
                  </a:cubicBezTo>
                  <a:cubicBezTo>
                    <a:pt x="60706" y="183"/>
                    <a:pt x="63203" y="606"/>
                    <a:pt x="65594" y="1115"/>
                  </a:cubicBezTo>
                  <a:cubicBezTo>
                    <a:pt x="65625" y="1054"/>
                    <a:pt x="65655" y="963"/>
                    <a:pt x="65685" y="933"/>
                  </a:cubicBezTo>
                  <a:cubicBezTo>
                    <a:pt x="63269" y="424"/>
                    <a:pt x="60746" y="0"/>
                    <a:pt x="58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1669200" y="2988525"/>
              <a:ext cx="1702950" cy="290150"/>
            </a:xfrm>
            <a:custGeom>
              <a:avLst/>
              <a:gdLst/>
              <a:ahLst/>
              <a:cxnLst/>
              <a:rect l="l" t="t" r="r" b="b"/>
              <a:pathLst>
                <a:path w="68118" h="11606" extrusionOk="0">
                  <a:moveTo>
                    <a:pt x="59410" y="0"/>
                  </a:moveTo>
                  <a:cubicBezTo>
                    <a:pt x="59032" y="0"/>
                    <a:pt x="58652" y="8"/>
                    <a:pt x="58269" y="25"/>
                  </a:cubicBezTo>
                  <a:cubicBezTo>
                    <a:pt x="48208" y="481"/>
                    <a:pt x="38390" y="998"/>
                    <a:pt x="29028" y="2183"/>
                  </a:cubicBezTo>
                  <a:cubicBezTo>
                    <a:pt x="25502" y="2639"/>
                    <a:pt x="23375" y="4736"/>
                    <a:pt x="21338" y="6742"/>
                  </a:cubicBezTo>
                  <a:cubicBezTo>
                    <a:pt x="19727" y="8323"/>
                    <a:pt x="18086" y="9903"/>
                    <a:pt x="15806" y="10815"/>
                  </a:cubicBezTo>
                  <a:cubicBezTo>
                    <a:pt x="14762" y="11232"/>
                    <a:pt x="13668" y="11404"/>
                    <a:pt x="12556" y="11404"/>
                  </a:cubicBezTo>
                  <a:cubicBezTo>
                    <a:pt x="9362" y="11404"/>
                    <a:pt x="6010" y="9981"/>
                    <a:pt x="3192" y="8809"/>
                  </a:cubicBezTo>
                  <a:cubicBezTo>
                    <a:pt x="2888" y="8688"/>
                    <a:pt x="2645" y="8566"/>
                    <a:pt x="2341" y="8475"/>
                  </a:cubicBezTo>
                  <a:lnTo>
                    <a:pt x="396" y="7654"/>
                  </a:lnTo>
                  <a:cubicBezTo>
                    <a:pt x="274" y="7624"/>
                    <a:pt x="152" y="7563"/>
                    <a:pt x="0" y="7502"/>
                  </a:cubicBezTo>
                  <a:lnTo>
                    <a:pt x="0" y="7502"/>
                  </a:lnTo>
                  <a:cubicBezTo>
                    <a:pt x="92" y="7624"/>
                    <a:pt x="152" y="7745"/>
                    <a:pt x="244" y="7806"/>
                  </a:cubicBezTo>
                  <a:cubicBezTo>
                    <a:pt x="244" y="7806"/>
                    <a:pt x="274" y="7806"/>
                    <a:pt x="274" y="7867"/>
                  </a:cubicBezTo>
                  <a:lnTo>
                    <a:pt x="2219" y="8657"/>
                  </a:lnTo>
                  <a:cubicBezTo>
                    <a:pt x="2493" y="8779"/>
                    <a:pt x="2797" y="8870"/>
                    <a:pt x="3101" y="8992"/>
                  </a:cubicBezTo>
                  <a:cubicBezTo>
                    <a:pt x="5928" y="10207"/>
                    <a:pt x="9332" y="11606"/>
                    <a:pt x="12554" y="11606"/>
                  </a:cubicBezTo>
                  <a:cubicBezTo>
                    <a:pt x="13678" y="11606"/>
                    <a:pt x="14803" y="11423"/>
                    <a:pt x="15897" y="10998"/>
                  </a:cubicBezTo>
                  <a:cubicBezTo>
                    <a:pt x="18207" y="10086"/>
                    <a:pt x="19879" y="8475"/>
                    <a:pt x="21490" y="6894"/>
                  </a:cubicBezTo>
                  <a:cubicBezTo>
                    <a:pt x="23618" y="4827"/>
                    <a:pt x="25624" y="2852"/>
                    <a:pt x="29089" y="2396"/>
                  </a:cubicBezTo>
                  <a:cubicBezTo>
                    <a:pt x="38421" y="1180"/>
                    <a:pt x="48238" y="663"/>
                    <a:pt x="58299" y="207"/>
                  </a:cubicBezTo>
                  <a:cubicBezTo>
                    <a:pt x="58679" y="191"/>
                    <a:pt x="59056" y="183"/>
                    <a:pt x="59430" y="183"/>
                  </a:cubicBezTo>
                  <a:cubicBezTo>
                    <a:pt x="62463" y="183"/>
                    <a:pt x="65293" y="703"/>
                    <a:pt x="68026" y="1271"/>
                  </a:cubicBezTo>
                  <a:cubicBezTo>
                    <a:pt x="68026" y="1210"/>
                    <a:pt x="68056" y="1180"/>
                    <a:pt x="68117" y="1089"/>
                  </a:cubicBezTo>
                  <a:cubicBezTo>
                    <a:pt x="65330" y="520"/>
                    <a:pt x="62470" y="0"/>
                    <a:pt x="59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1632725" y="2957950"/>
              <a:ext cx="1752325" cy="270575"/>
            </a:xfrm>
            <a:custGeom>
              <a:avLst/>
              <a:gdLst/>
              <a:ahLst/>
              <a:cxnLst/>
              <a:rect l="l" t="t" r="r" b="b"/>
              <a:pathLst>
                <a:path w="70093" h="10823" extrusionOk="0">
                  <a:moveTo>
                    <a:pt x="59753" y="1"/>
                  </a:moveTo>
                  <a:cubicBezTo>
                    <a:pt x="59663" y="1"/>
                    <a:pt x="59574" y="1"/>
                    <a:pt x="59485" y="2"/>
                  </a:cubicBezTo>
                  <a:cubicBezTo>
                    <a:pt x="58796" y="12"/>
                    <a:pt x="58100" y="15"/>
                    <a:pt x="57395" y="15"/>
                  </a:cubicBezTo>
                  <a:cubicBezTo>
                    <a:pt x="55986" y="15"/>
                    <a:pt x="54540" y="2"/>
                    <a:pt x="53041" y="2"/>
                  </a:cubicBezTo>
                  <a:cubicBezTo>
                    <a:pt x="52588" y="2"/>
                    <a:pt x="52134" y="2"/>
                    <a:pt x="51679" y="2"/>
                  </a:cubicBezTo>
                  <a:cubicBezTo>
                    <a:pt x="44627" y="2"/>
                    <a:pt x="37385" y="28"/>
                    <a:pt x="30761" y="914"/>
                  </a:cubicBezTo>
                  <a:cubicBezTo>
                    <a:pt x="27265" y="1400"/>
                    <a:pt x="24925" y="3619"/>
                    <a:pt x="22676" y="5746"/>
                  </a:cubicBezTo>
                  <a:cubicBezTo>
                    <a:pt x="20973" y="7388"/>
                    <a:pt x="19180" y="9060"/>
                    <a:pt x="16900" y="9971"/>
                  </a:cubicBezTo>
                  <a:cubicBezTo>
                    <a:pt x="15777" y="10423"/>
                    <a:pt x="14617" y="10609"/>
                    <a:pt x="13445" y="10609"/>
                  </a:cubicBezTo>
                  <a:cubicBezTo>
                    <a:pt x="10431" y="10609"/>
                    <a:pt x="7330" y="9377"/>
                    <a:pt x="4529" y="8239"/>
                  </a:cubicBezTo>
                  <a:cubicBezTo>
                    <a:pt x="4165" y="8087"/>
                    <a:pt x="3830" y="7996"/>
                    <a:pt x="3496" y="7844"/>
                  </a:cubicBezTo>
                  <a:cubicBezTo>
                    <a:pt x="2918" y="7601"/>
                    <a:pt x="2310" y="7388"/>
                    <a:pt x="1733" y="7145"/>
                  </a:cubicBezTo>
                  <a:cubicBezTo>
                    <a:pt x="1125" y="6932"/>
                    <a:pt x="548" y="6689"/>
                    <a:pt x="0" y="6446"/>
                  </a:cubicBezTo>
                  <a:lnTo>
                    <a:pt x="0" y="6446"/>
                  </a:lnTo>
                  <a:cubicBezTo>
                    <a:pt x="61" y="6567"/>
                    <a:pt x="92" y="6658"/>
                    <a:pt x="183" y="6780"/>
                  </a:cubicBezTo>
                  <a:cubicBezTo>
                    <a:pt x="669" y="6962"/>
                    <a:pt x="1186" y="7145"/>
                    <a:pt x="1672" y="7357"/>
                  </a:cubicBezTo>
                  <a:cubicBezTo>
                    <a:pt x="2250" y="7601"/>
                    <a:pt x="2797" y="7813"/>
                    <a:pt x="3405" y="8057"/>
                  </a:cubicBezTo>
                  <a:cubicBezTo>
                    <a:pt x="3769" y="8178"/>
                    <a:pt x="4104" y="8330"/>
                    <a:pt x="4438" y="8482"/>
                  </a:cubicBezTo>
                  <a:cubicBezTo>
                    <a:pt x="7265" y="9607"/>
                    <a:pt x="10365" y="10823"/>
                    <a:pt x="13405" y="10823"/>
                  </a:cubicBezTo>
                  <a:cubicBezTo>
                    <a:pt x="14621" y="10823"/>
                    <a:pt x="15806" y="10640"/>
                    <a:pt x="16992" y="10154"/>
                  </a:cubicBezTo>
                  <a:cubicBezTo>
                    <a:pt x="19302" y="9181"/>
                    <a:pt x="21095" y="7509"/>
                    <a:pt x="22828" y="5838"/>
                  </a:cubicBezTo>
                  <a:cubicBezTo>
                    <a:pt x="25138" y="3649"/>
                    <a:pt x="27357" y="1552"/>
                    <a:pt x="30822" y="1096"/>
                  </a:cubicBezTo>
                  <a:cubicBezTo>
                    <a:pt x="36774" y="297"/>
                    <a:pt x="43251" y="176"/>
                    <a:pt x="49622" y="176"/>
                  </a:cubicBezTo>
                  <a:cubicBezTo>
                    <a:pt x="50766" y="176"/>
                    <a:pt x="51907" y="179"/>
                    <a:pt x="53041" y="184"/>
                  </a:cubicBezTo>
                  <a:lnTo>
                    <a:pt x="59485" y="184"/>
                  </a:lnTo>
                  <a:cubicBezTo>
                    <a:pt x="59577" y="183"/>
                    <a:pt x="59669" y="183"/>
                    <a:pt x="59761" y="183"/>
                  </a:cubicBezTo>
                  <a:cubicBezTo>
                    <a:pt x="63309" y="183"/>
                    <a:pt x="66714" y="747"/>
                    <a:pt x="70032" y="1339"/>
                  </a:cubicBezTo>
                  <a:cubicBezTo>
                    <a:pt x="70032" y="1309"/>
                    <a:pt x="70063" y="1218"/>
                    <a:pt x="70093" y="1187"/>
                  </a:cubicBezTo>
                  <a:cubicBezTo>
                    <a:pt x="66771" y="594"/>
                    <a:pt x="63362" y="1"/>
                    <a:pt x="59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1614475" y="2916900"/>
              <a:ext cx="1781975" cy="257675"/>
            </a:xfrm>
            <a:custGeom>
              <a:avLst/>
              <a:gdLst/>
              <a:ahLst/>
              <a:cxnLst/>
              <a:rect l="l" t="t" r="r" b="b"/>
              <a:pathLst>
                <a:path w="71279" h="10307" extrusionOk="0">
                  <a:moveTo>
                    <a:pt x="40691" y="0"/>
                  </a:moveTo>
                  <a:cubicBezTo>
                    <a:pt x="37711" y="0"/>
                    <a:pt x="34791" y="122"/>
                    <a:pt x="32008" y="458"/>
                  </a:cubicBezTo>
                  <a:cubicBezTo>
                    <a:pt x="28451" y="914"/>
                    <a:pt x="25837" y="3103"/>
                    <a:pt x="23284" y="5200"/>
                  </a:cubicBezTo>
                  <a:cubicBezTo>
                    <a:pt x="21400" y="6811"/>
                    <a:pt x="19393" y="8483"/>
                    <a:pt x="17053" y="9364"/>
                  </a:cubicBezTo>
                  <a:cubicBezTo>
                    <a:pt x="15677" y="9888"/>
                    <a:pt x="14214" y="10111"/>
                    <a:pt x="12690" y="10111"/>
                  </a:cubicBezTo>
                  <a:cubicBezTo>
                    <a:pt x="8726" y="10111"/>
                    <a:pt x="4348" y="8601"/>
                    <a:pt x="1" y="6933"/>
                  </a:cubicBezTo>
                  <a:lnTo>
                    <a:pt x="1" y="6933"/>
                  </a:lnTo>
                  <a:cubicBezTo>
                    <a:pt x="31" y="6993"/>
                    <a:pt x="123" y="7115"/>
                    <a:pt x="153" y="7176"/>
                  </a:cubicBezTo>
                  <a:cubicBezTo>
                    <a:pt x="4439" y="8817"/>
                    <a:pt x="8724" y="10306"/>
                    <a:pt x="12646" y="10306"/>
                  </a:cubicBezTo>
                  <a:cubicBezTo>
                    <a:pt x="14226" y="10306"/>
                    <a:pt x="15685" y="10063"/>
                    <a:pt x="17114" y="9547"/>
                  </a:cubicBezTo>
                  <a:cubicBezTo>
                    <a:pt x="19485" y="8635"/>
                    <a:pt x="21460" y="6963"/>
                    <a:pt x="23406" y="5352"/>
                  </a:cubicBezTo>
                  <a:cubicBezTo>
                    <a:pt x="25928" y="3285"/>
                    <a:pt x="28542" y="1066"/>
                    <a:pt x="32038" y="641"/>
                  </a:cubicBezTo>
                  <a:cubicBezTo>
                    <a:pt x="34736" y="300"/>
                    <a:pt x="37576" y="180"/>
                    <a:pt x="40476" y="180"/>
                  </a:cubicBezTo>
                  <a:cubicBezTo>
                    <a:pt x="44306" y="180"/>
                    <a:pt x="48242" y="390"/>
                    <a:pt x="52099" y="580"/>
                  </a:cubicBezTo>
                  <a:cubicBezTo>
                    <a:pt x="54804" y="732"/>
                    <a:pt x="57388" y="853"/>
                    <a:pt x="59880" y="884"/>
                  </a:cubicBezTo>
                  <a:cubicBezTo>
                    <a:pt x="63710" y="945"/>
                    <a:pt x="67510" y="1461"/>
                    <a:pt x="71218" y="1948"/>
                  </a:cubicBezTo>
                  <a:cubicBezTo>
                    <a:pt x="71218" y="1887"/>
                    <a:pt x="71248" y="1826"/>
                    <a:pt x="71279" y="1765"/>
                  </a:cubicBezTo>
                  <a:cubicBezTo>
                    <a:pt x="67571" y="1279"/>
                    <a:pt x="63771" y="762"/>
                    <a:pt x="59880" y="701"/>
                  </a:cubicBezTo>
                  <a:cubicBezTo>
                    <a:pt x="57388" y="610"/>
                    <a:pt x="54835" y="519"/>
                    <a:pt x="52099" y="397"/>
                  </a:cubicBezTo>
                  <a:cubicBezTo>
                    <a:pt x="48302" y="194"/>
                    <a:pt x="44449" y="0"/>
                    <a:pt x="40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1583325" y="2876175"/>
              <a:ext cx="1823000" cy="235325"/>
            </a:xfrm>
            <a:custGeom>
              <a:avLst/>
              <a:gdLst/>
              <a:ahLst/>
              <a:cxnLst/>
              <a:rect l="l" t="t" r="r" b="b"/>
              <a:pathLst>
                <a:path w="72920" h="9413" extrusionOk="0">
                  <a:moveTo>
                    <a:pt x="38996" y="1"/>
                  </a:moveTo>
                  <a:cubicBezTo>
                    <a:pt x="37268" y="1"/>
                    <a:pt x="35570" y="69"/>
                    <a:pt x="33922" y="233"/>
                  </a:cubicBezTo>
                  <a:cubicBezTo>
                    <a:pt x="30305" y="568"/>
                    <a:pt x="27296" y="2665"/>
                    <a:pt x="24378" y="4671"/>
                  </a:cubicBezTo>
                  <a:cubicBezTo>
                    <a:pt x="22220" y="6160"/>
                    <a:pt x="19971" y="7710"/>
                    <a:pt x="17509" y="8531"/>
                  </a:cubicBezTo>
                  <a:cubicBezTo>
                    <a:pt x="16061" y="9005"/>
                    <a:pt x="14547" y="9206"/>
                    <a:pt x="12988" y="9206"/>
                  </a:cubicBezTo>
                  <a:cubicBezTo>
                    <a:pt x="8851" y="9206"/>
                    <a:pt x="4394" y="7791"/>
                    <a:pt x="1" y="6312"/>
                  </a:cubicBezTo>
                  <a:lnTo>
                    <a:pt x="1" y="6312"/>
                  </a:lnTo>
                  <a:cubicBezTo>
                    <a:pt x="31" y="6373"/>
                    <a:pt x="61" y="6495"/>
                    <a:pt x="122" y="6586"/>
                  </a:cubicBezTo>
                  <a:cubicBezTo>
                    <a:pt x="4438" y="8045"/>
                    <a:pt x="8815" y="9413"/>
                    <a:pt x="12919" y="9413"/>
                  </a:cubicBezTo>
                  <a:cubicBezTo>
                    <a:pt x="14499" y="9413"/>
                    <a:pt x="16080" y="9230"/>
                    <a:pt x="17539" y="8744"/>
                  </a:cubicBezTo>
                  <a:cubicBezTo>
                    <a:pt x="20031" y="7893"/>
                    <a:pt x="22311" y="6373"/>
                    <a:pt x="24469" y="4853"/>
                  </a:cubicBezTo>
                  <a:cubicBezTo>
                    <a:pt x="27357" y="2878"/>
                    <a:pt x="30366" y="841"/>
                    <a:pt x="33922" y="446"/>
                  </a:cubicBezTo>
                  <a:cubicBezTo>
                    <a:pt x="35516" y="296"/>
                    <a:pt x="37158" y="233"/>
                    <a:pt x="38829" y="233"/>
                  </a:cubicBezTo>
                  <a:cubicBezTo>
                    <a:pt x="43245" y="233"/>
                    <a:pt x="47866" y="674"/>
                    <a:pt x="52342" y="1115"/>
                  </a:cubicBezTo>
                  <a:cubicBezTo>
                    <a:pt x="55230" y="1358"/>
                    <a:pt x="57965" y="1631"/>
                    <a:pt x="60671" y="1783"/>
                  </a:cubicBezTo>
                  <a:cubicBezTo>
                    <a:pt x="63892" y="1966"/>
                    <a:pt x="67175" y="2209"/>
                    <a:pt x="70336" y="2422"/>
                  </a:cubicBezTo>
                  <a:cubicBezTo>
                    <a:pt x="71157" y="2513"/>
                    <a:pt x="72008" y="2543"/>
                    <a:pt x="72829" y="2634"/>
                  </a:cubicBezTo>
                  <a:cubicBezTo>
                    <a:pt x="72859" y="2543"/>
                    <a:pt x="72859" y="2513"/>
                    <a:pt x="72920" y="2422"/>
                  </a:cubicBezTo>
                  <a:cubicBezTo>
                    <a:pt x="72039" y="2330"/>
                    <a:pt x="71187" y="2300"/>
                    <a:pt x="70367" y="2209"/>
                  </a:cubicBezTo>
                  <a:cubicBezTo>
                    <a:pt x="67206" y="1996"/>
                    <a:pt x="63892" y="1753"/>
                    <a:pt x="60701" y="1571"/>
                  </a:cubicBezTo>
                  <a:cubicBezTo>
                    <a:pt x="58056" y="1419"/>
                    <a:pt x="55321" y="1145"/>
                    <a:pt x="52403" y="871"/>
                  </a:cubicBezTo>
                  <a:cubicBezTo>
                    <a:pt x="47919" y="436"/>
                    <a:pt x="43357" y="1"/>
                    <a:pt x="38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1557500" y="2841050"/>
              <a:ext cx="1858725" cy="202075"/>
            </a:xfrm>
            <a:custGeom>
              <a:avLst/>
              <a:gdLst/>
              <a:ahLst/>
              <a:cxnLst/>
              <a:rect l="l" t="t" r="r" b="b"/>
              <a:pathLst>
                <a:path w="74349" h="8083" extrusionOk="0">
                  <a:moveTo>
                    <a:pt x="38442" y="1"/>
                  </a:moveTo>
                  <a:cubicBezTo>
                    <a:pt x="37533" y="1"/>
                    <a:pt x="36634" y="28"/>
                    <a:pt x="35746" y="88"/>
                  </a:cubicBezTo>
                  <a:cubicBezTo>
                    <a:pt x="32007" y="301"/>
                    <a:pt x="28542" y="2155"/>
                    <a:pt x="25198" y="3948"/>
                  </a:cubicBezTo>
                  <a:cubicBezTo>
                    <a:pt x="22767" y="5255"/>
                    <a:pt x="20213" y="6623"/>
                    <a:pt x="17630" y="7292"/>
                  </a:cubicBezTo>
                  <a:cubicBezTo>
                    <a:pt x="16088" y="7707"/>
                    <a:pt x="14500" y="7881"/>
                    <a:pt x="12881" y="7881"/>
                  </a:cubicBezTo>
                  <a:cubicBezTo>
                    <a:pt x="8690" y="7881"/>
                    <a:pt x="4298" y="6713"/>
                    <a:pt x="0" y="5529"/>
                  </a:cubicBezTo>
                  <a:lnTo>
                    <a:pt x="0" y="5529"/>
                  </a:lnTo>
                  <a:lnTo>
                    <a:pt x="122" y="5742"/>
                  </a:lnTo>
                  <a:cubicBezTo>
                    <a:pt x="4377" y="6957"/>
                    <a:pt x="8754" y="8082"/>
                    <a:pt x="12918" y="8082"/>
                  </a:cubicBezTo>
                  <a:cubicBezTo>
                    <a:pt x="14560" y="8082"/>
                    <a:pt x="16140" y="7900"/>
                    <a:pt x="17721" y="7474"/>
                  </a:cubicBezTo>
                  <a:cubicBezTo>
                    <a:pt x="20335" y="6805"/>
                    <a:pt x="22888" y="5438"/>
                    <a:pt x="25320" y="4100"/>
                  </a:cubicBezTo>
                  <a:cubicBezTo>
                    <a:pt x="28603" y="2307"/>
                    <a:pt x="32068" y="483"/>
                    <a:pt x="35806" y="270"/>
                  </a:cubicBezTo>
                  <a:cubicBezTo>
                    <a:pt x="36649" y="218"/>
                    <a:pt x="37503" y="194"/>
                    <a:pt x="38367" y="194"/>
                  </a:cubicBezTo>
                  <a:cubicBezTo>
                    <a:pt x="42990" y="194"/>
                    <a:pt x="47887" y="881"/>
                    <a:pt x="52676" y="1547"/>
                  </a:cubicBezTo>
                  <a:cubicBezTo>
                    <a:pt x="55503" y="1973"/>
                    <a:pt x="58482" y="2398"/>
                    <a:pt x="61248" y="2641"/>
                  </a:cubicBezTo>
                  <a:cubicBezTo>
                    <a:pt x="65594" y="3006"/>
                    <a:pt x="70002" y="3006"/>
                    <a:pt x="74287" y="3006"/>
                  </a:cubicBezTo>
                  <a:cubicBezTo>
                    <a:pt x="74318" y="2945"/>
                    <a:pt x="74318" y="2854"/>
                    <a:pt x="74348" y="2824"/>
                  </a:cubicBezTo>
                  <a:lnTo>
                    <a:pt x="74348" y="2824"/>
                  </a:lnTo>
                  <a:cubicBezTo>
                    <a:pt x="73591" y="2829"/>
                    <a:pt x="72830" y="2832"/>
                    <a:pt x="72067" y="2832"/>
                  </a:cubicBezTo>
                  <a:cubicBezTo>
                    <a:pt x="68450" y="2832"/>
                    <a:pt x="64782" y="2755"/>
                    <a:pt x="61217" y="2428"/>
                  </a:cubicBezTo>
                  <a:cubicBezTo>
                    <a:pt x="58451" y="2216"/>
                    <a:pt x="55624" y="1790"/>
                    <a:pt x="52676" y="1365"/>
                  </a:cubicBezTo>
                  <a:cubicBezTo>
                    <a:pt x="47925" y="704"/>
                    <a:pt x="43068" y="1"/>
                    <a:pt x="38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1535450" y="2809550"/>
              <a:ext cx="1886850" cy="166700"/>
            </a:xfrm>
            <a:custGeom>
              <a:avLst/>
              <a:gdLst/>
              <a:ahLst/>
              <a:cxnLst/>
              <a:rect l="l" t="t" r="r" b="b"/>
              <a:pathLst>
                <a:path w="75474" h="6668" extrusionOk="0">
                  <a:moveTo>
                    <a:pt x="38379" y="1"/>
                  </a:moveTo>
                  <a:cubicBezTo>
                    <a:pt x="38098" y="1"/>
                    <a:pt x="37819" y="4"/>
                    <a:pt x="37539" y="11"/>
                  </a:cubicBezTo>
                  <a:cubicBezTo>
                    <a:pt x="33375" y="132"/>
                    <a:pt x="29181" y="1743"/>
                    <a:pt x="25168" y="3324"/>
                  </a:cubicBezTo>
                  <a:cubicBezTo>
                    <a:pt x="22646" y="4296"/>
                    <a:pt x="20032" y="5299"/>
                    <a:pt x="17478" y="5907"/>
                  </a:cubicBezTo>
                  <a:cubicBezTo>
                    <a:pt x="15815" y="6300"/>
                    <a:pt x="14106" y="6462"/>
                    <a:pt x="12368" y="6462"/>
                  </a:cubicBezTo>
                  <a:cubicBezTo>
                    <a:pt x="8324" y="6462"/>
                    <a:pt x="4125" y="5584"/>
                    <a:pt x="1" y="4691"/>
                  </a:cubicBezTo>
                  <a:lnTo>
                    <a:pt x="1" y="4691"/>
                  </a:lnTo>
                  <a:cubicBezTo>
                    <a:pt x="62" y="4752"/>
                    <a:pt x="62" y="4843"/>
                    <a:pt x="92" y="4904"/>
                  </a:cubicBezTo>
                  <a:cubicBezTo>
                    <a:pt x="4165" y="5816"/>
                    <a:pt x="8299" y="6667"/>
                    <a:pt x="12311" y="6667"/>
                  </a:cubicBezTo>
                  <a:cubicBezTo>
                    <a:pt x="14104" y="6667"/>
                    <a:pt x="15867" y="6515"/>
                    <a:pt x="17569" y="6090"/>
                  </a:cubicBezTo>
                  <a:cubicBezTo>
                    <a:pt x="20123" y="5482"/>
                    <a:pt x="22737" y="4448"/>
                    <a:pt x="25229" y="3476"/>
                  </a:cubicBezTo>
                  <a:cubicBezTo>
                    <a:pt x="29272" y="1895"/>
                    <a:pt x="33406" y="284"/>
                    <a:pt x="37539" y="163"/>
                  </a:cubicBezTo>
                  <a:cubicBezTo>
                    <a:pt x="37871" y="152"/>
                    <a:pt x="38203" y="148"/>
                    <a:pt x="38536" y="148"/>
                  </a:cubicBezTo>
                  <a:cubicBezTo>
                    <a:pt x="43222" y="148"/>
                    <a:pt x="48118" y="1109"/>
                    <a:pt x="52829" y="2017"/>
                  </a:cubicBezTo>
                  <a:cubicBezTo>
                    <a:pt x="55686" y="2594"/>
                    <a:pt x="58634" y="3172"/>
                    <a:pt x="61491" y="3506"/>
                  </a:cubicBezTo>
                  <a:cubicBezTo>
                    <a:pt x="63182" y="3717"/>
                    <a:pt x="64877" y="3798"/>
                    <a:pt x="66565" y="3798"/>
                  </a:cubicBezTo>
                  <a:cubicBezTo>
                    <a:pt x="69490" y="3798"/>
                    <a:pt x="72397" y="3555"/>
                    <a:pt x="75230" y="3324"/>
                  </a:cubicBezTo>
                  <a:lnTo>
                    <a:pt x="75382" y="3324"/>
                  </a:lnTo>
                  <a:cubicBezTo>
                    <a:pt x="75443" y="3233"/>
                    <a:pt x="75443" y="3172"/>
                    <a:pt x="75473" y="3081"/>
                  </a:cubicBezTo>
                  <a:lnTo>
                    <a:pt x="75473" y="3081"/>
                  </a:lnTo>
                  <a:cubicBezTo>
                    <a:pt x="75443" y="3141"/>
                    <a:pt x="75321" y="3141"/>
                    <a:pt x="75230" y="3141"/>
                  </a:cubicBezTo>
                  <a:cubicBezTo>
                    <a:pt x="72412" y="3371"/>
                    <a:pt x="69546" y="3589"/>
                    <a:pt x="66647" y="3589"/>
                  </a:cubicBezTo>
                  <a:cubicBezTo>
                    <a:pt x="64949" y="3589"/>
                    <a:pt x="63239" y="3515"/>
                    <a:pt x="61522" y="3324"/>
                  </a:cubicBezTo>
                  <a:cubicBezTo>
                    <a:pt x="58725" y="2959"/>
                    <a:pt x="55746" y="2412"/>
                    <a:pt x="52889" y="1865"/>
                  </a:cubicBezTo>
                  <a:cubicBezTo>
                    <a:pt x="48096" y="946"/>
                    <a:pt x="43139" y="1"/>
                    <a:pt x="38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1503550" y="2755975"/>
              <a:ext cx="1933950" cy="149600"/>
            </a:xfrm>
            <a:custGeom>
              <a:avLst/>
              <a:gdLst/>
              <a:ahLst/>
              <a:cxnLst/>
              <a:rect l="l" t="t" r="r" b="b"/>
              <a:pathLst>
                <a:path w="77358" h="5984" extrusionOk="0">
                  <a:moveTo>
                    <a:pt x="39403" y="0"/>
                  </a:moveTo>
                  <a:cubicBezTo>
                    <a:pt x="34623" y="0"/>
                    <a:pt x="29748" y="743"/>
                    <a:pt x="25046" y="1485"/>
                  </a:cubicBezTo>
                  <a:cubicBezTo>
                    <a:pt x="22037" y="1941"/>
                    <a:pt x="18876" y="2427"/>
                    <a:pt x="15867" y="2701"/>
                  </a:cubicBezTo>
                  <a:cubicBezTo>
                    <a:pt x="13986" y="2863"/>
                    <a:pt x="12097" y="2929"/>
                    <a:pt x="10209" y="2929"/>
                  </a:cubicBezTo>
                  <a:cubicBezTo>
                    <a:pt x="6788" y="2929"/>
                    <a:pt x="3369" y="2712"/>
                    <a:pt x="0" y="2458"/>
                  </a:cubicBezTo>
                  <a:lnTo>
                    <a:pt x="0" y="2458"/>
                  </a:lnTo>
                  <a:cubicBezTo>
                    <a:pt x="0" y="2549"/>
                    <a:pt x="31" y="2610"/>
                    <a:pt x="31" y="2640"/>
                  </a:cubicBezTo>
                  <a:cubicBezTo>
                    <a:pt x="3430" y="2878"/>
                    <a:pt x="6920" y="3104"/>
                    <a:pt x="10390" y="3104"/>
                  </a:cubicBezTo>
                  <a:cubicBezTo>
                    <a:pt x="12227" y="3104"/>
                    <a:pt x="14058" y="3041"/>
                    <a:pt x="15867" y="2883"/>
                  </a:cubicBezTo>
                  <a:cubicBezTo>
                    <a:pt x="18906" y="2610"/>
                    <a:pt x="22037" y="2123"/>
                    <a:pt x="25016" y="1667"/>
                  </a:cubicBezTo>
                  <a:cubicBezTo>
                    <a:pt x="29786" y="950"/>
                    <a:pt x="34657" y="183"/>
                    <a:pt x="39446" y="183"/>
                  </a:cubicBezTo>
                  <a:cubicBezTo>
                    <a:pt x="39936" y="183"/>
                    <a:pt x="40425" y="191"/>
                    <a:pt x="40913" y="208"/>
                  </a:cubicBezTo>
                  <a:cubicBezTo>
                    <a:pt x="45168" y="360"/>
                    <a:pt x="49332" y="1637"/>
                    <a:pt x="53405" y="2883"/>
                  </a:cubicBezTo>
                  <a:cubicBezTo>
                    <a:pt x="56202" y="3704"/>
                    <a:pt x="59089" y="4585"/>
                    <a:pt x="62007" y="5132"/>
                  </a:cubicBezTo>
                  <a:cubicBezTo>
                    <a:pt x="59333" y="4707"/>
                    <a:pt x="56597" y="4008"/>
                    <a:pt x="53983" y="3369"/>
                  </a:cubicBezTo>
                  <a:cubicBezTo>
                    <a:pt x="49451" y="2289"/>
                    <a:pt x="44771" y="1120"/>
                    <a:pt x="40118" y="1120"/>
                  </a:cubicBezTo>
                  <a:cubicBezTo>
                    <a:pt x="40059" y="1120"/>
                    <a:pt x="39999" y="1120"/>
                    <a:pt x="39940" y="1120"/>
                  </a:cubicBezTo>
                  <a:cubicBezTo>
                    <a:pt x="35259" y="1181"/>
                    <a:pt x="30548" y="2336"/>
                    <a:pt x="25988" y="3491"/>
                  </a:cubicBezTo>
                  <a:cubicBezTo>
                    <a:pt x="23010" y="4251"/>
                    <a:pt x="19940" y="5011"/>
                    <a:pt x="16931" y="5467"/>
                  </a:cubicBezTo>
                  <a:cubicBezTo>
                    <a:pt x="15364" y="5698"/>
                    <a:pt x="13776" y="5794"/>
                    <a:pt x="12177" y="5794"/>
                  </a:cubicBezTo>
                  <a:cubicBezTo>
                    <a:pt x="8318" y="5794"/>
                    <a:pt x="4395" y="5235"/>
                    <a:pt x="547" y="4676"/>
                  </a:cubicBezTo>
                  <a:lnTo>
                    <a:pt x="547" y="4676"/>
                  </a:lnTo>
                  <a:cubicBezTo>
                    <a:pt x="608" y="4737"/>
                    <a:pt x="608" y="4828"/>
                    <a:pt x="638" y="4889"/>
                  </a:cubicBezTo>
                  <a:cubicBezTo>
                    <a:pt x="4438" y="5467"/>
                    <a:pt x="8298" y="5983"/>
                    <a:pt x="12158" y="5983"/>
                  </a:cubicBezTo>
                  <a:cubicBezTo>
                    <a:pt x="13800" y="5983"/>
                    <a:pt x="15380" y="5862"/>
                    <a:pt x="16991" y="5649"/>
                  </a:cubicBezTo>
                  <a:cubicBezTo>
                    <a:pt x="19970" y="5193"/>
                    <a:pt x="23070" y="4433"/>
                    <a:pt x="26019" y="3673"/>
                  </a:cubicBezTo>
                  <a:cubicBezTo>
                    <a:pt x="30578" y="2549"/>
                    <a:pt x="35259" y="1363"/>
                    <a:pt x="39879" y="1333"/>
                  </a:cubicBezTo>
                  <a:cubicBezTo>
                    <a:pt x="39995" y="1331"/>
                    <a:pt x="40111" y="1331"/>
                    <a:pt x="40227" y="1331"/>
                  </a:cubicBezTo>
                  <a:cubicBezTo>
                    <a:pt x="44795" y="1331"/>
                    <a:pt x="49415" y="2485"/>
                    <a:pt x="53861" y="3552"/>
                  </a:cubicBezTo>
                  <a:cubicBezTo>
                    <a:pt x="56871" y="4281"/>
                    <a:pt x="60001" y="5041"/>
                    <a:pt x="63041" y="5467"/>
                  </a:cubicBezTo>
                  <a:cubicBezTo>
                    <a:pt x="64183" y="5622"/>
                    <a:pt x="65321" y="5688"/>
                    <a:pt x="66454" y="5688"/>
                  </a:cubicBezTo>
                  <a:cubicBezTo>
                    <a:pt x="69754" y="5688"/>
                    <a:pt x="73012" y="5128"/>
                    <a:pt x="76202" y="4585"/>
                  </a:cubicBezTo>
                  <a:cubicBezTo>
                    <a:pt x="76445" y="4555"/>
                    <a:pt x="76719" y="4524"/>
                    <a:pt x="76932" y="4464"/>
                  </a:cubicBezTo>
                  <a:cubicBezTo>
                    <a:pt x="76962" y="4403"/>
                    <a:pt x="76962" y="4312"/>
                    <a:pt x="77023" y="4251"/>
                  </a:cubicBezTo>
                  <a:lnTo>
                    <a:pt x="77023" y="4251"/>
                  </a:lnTo>
                  <a:cubicBezTo>
                    <a:pt x="76749" y="4281"/>
                    <a:pt x="76476" y="4312"/>
                    <a:pt x="76202" y="4403"/>
                  </a:cubicBezTo>
                  <a:cubicBezTo>
                    <a:pt x="73018" y="4930"/>
                    <a:pt x="69721" y="5475"/>
                    <a:pt x="66384" y="5475"/>
                  </a:cubicBezTo>
                  <a:cubicBezTo>
                    <a:pt x="65485" y="5475"/>
                    <a:pt x="64583" y="5435"/>
                    <a:pt x="63679" y="5345"/>
                  </a:cubicBezTo>
                  <a:lnTo>
                    <a:pt x="63679" y="5345"/>
                  </a:lnTo>
                  <a:cubicBezTo>
                    <a:pt x="64287" y="5376"/>
                    <a:pt x="64895" y="5436"/>
                    <a:pt x="65503" y="5436"/>
                  </a:cubicBezTo>
                  <a:cubicBezTo>
                    <a:pt x="69120" y="5376"/>
                    <a:pt x="72615" y="4555"/>
                    <a:pt x="76020" y="3704"/>
                  </a:cubicBezTo>
                  <a:cubicBezTo>
                    <a:pt x="76445" y="3582"/>
                    <a:pt x="76871" y="3521"/>
                    <a:pt x="77266" y="3400"/>
                  </a:cubicBezTo>
                  <a:cubicBezTo>
                    <a:pt x="77327" y="3339"/>
                    <a:pt x="77327" y="3248"/>
                    <a:pt x="77357" y="3187"/>
                  </a:cubicBezTo>
                  <a:lnTo>
                    <a:pt x="77357" y="3187"/>
                  </a:lnTo>
                  <a:lnTo>
                    <a:pt x="75989" y="3521"/>
                  </a:lnTo>
                  <a:cubicBezTo>
                    <a:pt x="72569" y="4353"/>
                    <a:pt x="69056" y="5240"/>
                    <a:pt x="65494" y="5240"/>
                  </a:cubicBezTo>
                  <a:cubicBezTo>
                    <a:pt x="64497" y="5240"/>
                    <a:pt x="63497" y="5170"/>
                    <a:pt x="62494" y="5011"/>
                  </a:cubicBezTo>
                  <a:cubicBezTo>
                    <a:pt x="59454" y="4524"/>
                    <a:pt x="56415" y="3613"/>
                    <a:pt x="53466" y="2701"/>
                  </a:cubicBezTo>
                  <a:cubicBezTo>
                    <a:pt x="49393" y="1485"/>
                    <a:pt x="45199" y="178"/>
                    <a:pt x="40913" y="26"/>
                  </a:cubicBezTo>
                  <a:cubicBezTo>
                    <a:pt x="40411" y="8"/>
                    <a:pt x="39907" y="0"/>
                    <a:pt x="39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1492150" y="2725600"/>
              <a:ext cx="1952175" cy="156425"/>
            </a:xfrm>
            <a:custGeom>
              <a:avLst/>
              <a:gdLst/>
              <a:ahLst/>
              <a:cxnLst/>
              <a:rect l="l" t="t" r="r" b="b"/>
              <a:pathLst>
                <a:path w="78087" h="6257" extrusionOk="0">
                  <a:moveTo>
                    <a:pt x="37023" y="1"/>
                  </a:moveTo>
                  <a:cubicBezTo>
                    <a:pt x="32653" y="1"/>
                    <a:pt x="28211" y="302"/>
                    <a:pt x="23891" y="603"/>
                  </a:cubicBezTo>
                  <a:cubicBezTo>
                    <a:pt x="21034" y="785"/>
                    <a:pt x="18116" y="998"/>
                    <a:pt x="15259" y="1089"/>
                  </a:cubicBezTo>
                  <a:cubicBezTo>
                    <a:pt x="10183" y="1271"/>
                    <a:pt x="5016" y="1362"/>
                    <a:pt x="0" y="1393"/>
                  </a:cubicBezTo>
                  <a:cubicBezTo>
                    <a:pt x="0" y="1484"/>
                    <a:pt x="31" y="1545"/>
                    <a:pt x="31" y="1575"/>
                  </a:cubicBezTo>
                  <a:cubicBezTo>
                    <a:pt x="5046" y="1545"/>
                    <a:pt x="10213" y="1484"/>
                    <a:pt x="15259" y="1271"/>
                  </a:cubicBezTo>
                  <a:cubicBezTo>
                    <a:pt x="18116" y="1180"/>
                    <a:pt x="21034" y="967"/>
                    <a:pt x="23891" y="785"/>
                  </a:cubicBezTo>
                  <a:cubicBezTo>
                    <a:pt x="28199" y="485"/>
                    <a:pt x="32612" y="170"/>
                    <a:pt x="36961" y="170"/>
                  </a:cubicBezTo>
                  <a:cubicBezTo>
                    <a:pt x="38780" y="170"/>
                    <a:pt x="40588" y="225"/>
                    <a:pt x="42372" y="359"/>
                  </a:cubicBezTo>
                  <a:cubicBezTo>
                    <a:pt x="46262" y="633"/>
                    <a:pt x="49910" y="2001"/>
                    <a:pt x="53497" y="3338"/>
                  </a:cubicBezTo>
                  <a:cubicBezTo>
                    <a:pt x="56354" y="4402"/>
                    <a:pt x="59272" y="5496"/>
                    <a:pt x="62311" y="6043"/>
                  </a:cubicBezTo>
                  <a:cubicBezTo>
                    <a:pt x="63254" y="6195"/>
                    <a:pt x="64257" y="6256"/>
                    <a:pt x="65199" y="6256"/>
                  </a:cubicBezTo>
                  <a:cubicBezTo>
                    <a:pt x="68968" y="6256"/>
                    <a:pt x="72646" y="5071"/>
                    <a:pt x="76263" y="3946"/>
                  </a:cubicBezTo>
                  <a:cubicBezTo>
                    <a:pt x="76871" y="3764"/>
                    <a:pt x="77479" y="3551"/>
                    <a:pt x="78026" y="3369"/>
                  </a:cubicBezTo>
                  <a:cubicBezTo>
                    <a:pt x="78026" y="3308"/>
                    <a:pt x="78087" y="3217"/>
                    <a:pt x="78087" y="3156"/>
                  </a:cubicBezTo>
                  <a:lnTo>
                    <a:pt x="78087" y="3156"/>
                  </a:lnTo>
                  <a:cubicBezTo>
                    <a:pt x="77479" y="3399"/>
                    <a:pt x="76810" y="3612"/>
                    <a:pt x="76172" y="3825"/>
                  </a:cubicBezTo>
                  <a:cubicBezTo>
                    <a:pt x="72588" y="4946"/>
                    <a:pt x="68888" y="6126"/>
                    <a:pt x="65132" y="6126"/>
                  </a:cubicBezTo>
                  <a:cubicBezTo>
                    <a:pt x="64205" y="6126"/>
                    <a:pt x="63275" y="6054"/>
                    <a:pt x="62342" y="5891"/>
                  </a:cubicBezTo>
                  <a:cubicBezTo>
                    <a:pt x="59302" y="5344"/>
                    <a:pt x="56384" y="4250"/>
                    <a:pt x="53557" y="3186"/>
                  </a:cubicBezTo>
                  <a:cubicBezTo>
                    <a:pt x="50001" y="1849"/>
                    <a:pt x="46323" y="481"/>
                    <a:pt x="42402" y="177"/>
                  </a:cubicBezTo>
                  <a:cubicBezTo>
                    <a:pt x="40631" y="52"/>
                    <a:pt x="38833" y="1"/>
                    <a:pt x="37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1484550" y="2685175"/>
              <a:ext cx="1968150" cy="188475"/>
            </a:xfrm>
            <a:custGeom>
              <a:avLst/>
              <a:gdLst/>
              <a:ahLst/>
              <a:cxnLst/>
              <a:rect l="l" t="t" r="r" b="b"/>
              <a:pathLst>
                <a:path w="78726" h="7539" extrusionOk="0">
                  <a:moveTo>
                    <a:pt x="26264" y="1"/>
                  </a:moveTo>
                  <a:cubicBezTo>
                    <a:pt x="17455" y="1"/>
                    <a:pt x="8645" y="516"/>
                    <a:pt x="0" y="1065"/>
                  </a:cubicBezTo>
                  <a:cubicBezTo>
                    <a:pt x="0" y="1156"/>
                    <a:pt x="0" y="1217"/>
                    <a:pt x="31" y="1277"/>
                  </a:cubicBezTo>
                  <a:cubicBezTo>
                    <a:pt x="8682" y="710"/>
                    <a:pt x="17487" y="198"/>
                    <a:pt x="26294" y="198"/>
                  </a:cubicBezTo>
                  <a:cubicBezTo>
                    <a:pt x="32123" y="198"/>
                    <a:pt x="37953" y="423"/>
                    <a:pt x="43740" y="1004"/>
                  </a:cubicBezTo>
                  <a:cubicBezTo>
                    <a:pt x="47266" y="1338"/>
                    <a:pt x="50427" y="2827"/>
                    <a:pt x="53497" y="4226"/>
                  </a:cubicBezTo>
                  <a:cubicBezTo>
                    <a:pt x="56232" y="5472"/>
                    <a:pt x="59029" y="6779"/>
                    <a:pt x="62099" y="7296"/>
                  </a:cubicBezTo>
                  <a:cubicBezTo>
                    <a:pt x="62980" y="7448"/>
                    <a:pt x="63831" y="7539"/>
                    <a:pt x="64713" y="7539"/>
                  </a:cubicBezTo>
                  <a:cubicBezTo>
                    <a:pt x="68695" y="7539"/>
                    <a:pt x="72524" y="6080"/>
                    <a:pt x="76293" y="4682"/>
                  </a:cubicBezTo>
                  <a:cubicBezTo>
                    <a:pt x="77084" y="4378"/>
                    <a:pt x="77874" y="4074"/>
                    <a:pt x="78695" y="3800"/>
                  </a:cubicBezTo>
                  <a:cubicBezTo>
                    <a:pt x="78695" y="3739"/>
                    <a:pt x="78725" y="3648"/>
                    <a:pt x="78725" y="3587"/>
                  </a:cubicBezTo>
                  <a:lnTo>
                    <a:pt x="78725" y="3587"/>
                  </a:lnTo>
                  <a:cubicBezTo>
                    <a:pt x="77844" y="3861"/>
                    <a:pt x="77023" y="4134"/>
                    <a:pt x="76172" y="4469"/>
                  </a:cubicBezTo>
                  <a:cubicBezTo>
                    <a:pt x="72442" y="5871"/>
                    <a:pt x="68630" y="7293"/>
                    <a:pt x="64701" y="7293"/>
                  </a:cubicBezTo>
                  <a:cubicBezTo>
                    <a:pt x="63860" y="7293"/>
                    <a:pt x="63012" y="7228"/>
                    <a:pt x="62159" y="7083"/>
                  </a:cubicBezTo>
                  <a:cubicBezTo>
                    <a:pt x="59120" y="6536"/>
                    <a:pt x="56293" y="5259"/>
                    <a:pt x="53557" y="4043"/>
                  </a:cubicBezTo>
                  <a:cubicBezTo>
                    <a:pt x="50488" y="2645"/>
                    <a:pt x="47296" y="1156"/>
                    <a:pt x="43740" y="821"/>
                  </a:cubicBezTo>
                  <a:cubicBezTo>
                    <a:pt x="37947" y="228"/>
                    <a:pt x="32105" y="1"/>
                    <a:pt x="2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1480750" y="2625850"/>
              <a:ext cx="1978025" cy="233375"/>
            </a:xfrm>
            <a:custGeom>
              <a:avLst/>
              <a:gdLst/>
              <a:ahLst/>
              <a:cxnLst/>
              <a:rect l="l" t="t" r="r" b="b"/>
              <a:pathLst>
                <a:path w="79121" h="9335" extrusionOk="0">
                  <a:moveTo>
                    <a:pt x="12264" y="0"/>
                  </a:moveTo>
                  <a:cubicBezTo>
                    <a:pt x="8151" y="0"/>
                    <a:pt x="4029" y="541"/>
                    <a:pt x="0" y="1127"/>
                  </a:cubicBezTo>
                  <a:lnTo>
                    <a:pt x="0" y="1310"/>
                  </a:lnTo>
                  <a:cubicBezTo>
                    <a:pt x="4088" y="714"/>
                    <a:pt x="8272" y="191"/>
                    <a:pt x="12445" y="191"/>
                  </a:cubicBezTo>
                  <a:cubicBezTo>
                    <a:pt x="12958" y="191"/>
                    <a:pt x="13470" y="199"/>
                    <a:pt x="13982" y="216"/>
                  </a:cubicBezTo>
                  <a:cubicBezTo>
                    <a:pt x="23466" y="550"/>
                    <a:pt x="34499" y="1067"/>
                    <a:pt x="44864" y="2343"/>
                  </a:cubicBezTo>
                  <a:cubicBezTo>
                    <a:pt x="48208" y="2769"/>
                    <a:pt x="51095" y="4319"/>
                    <a:pt x="53861" y="5808"/>
                  </a:cubicBezTo>
                  <a:cubicBezTo>
                    <a:pt x="56384" y="7176"/>
                    <a:pt x="58907" y="8544"/>
                    <a:pt x="61856" y="9122"/>
                  </a:cubicBezTo>
                  <a:cubicBezTo>
                    <a:pt x="62707" y="9273"/>
                    <a:pt x="63558" y="9334"/>
                    <a:pt x="64439" y="9334"/>
                  </a:cubicBezTo>
                  <a:cubicBezTo>
                    <a:pt x="68482" y="9334"/>
                    <a:pt x="72433" y="7632"/>
                    <a:pt x="76324" y="5960"/>
                  </a:cubicBezTo>
                  <a:cubicBezTo>
                    <a:pt x="77236" y="5565"/>
                    <a:pt x="78178" y="5170"/>
                    <a:pt x="79090" y="4775"/>
                  </a:cubicBezTo>
                  <a:cubicBezTo>
                    <a:pt x="79090" y="4714"/>
                    <a:pt x="79120" y="4623"/>
                    <a:pt x="79120" y="4562"/>
                  </a:cubicBezTo>
                  <a:lnTo>
                    <a:pt x="79120" y="4562"/>
                  </a:lnTo>
                  <a:cubicBezTo>
                    <a:pt x="78087" y="4988"/>
                    <a:pt x="77114" y="5413"/>
                    <a:pt x="76172" y="5839"/>
                  </a:cubicBezTo>
                  <a:cubicBezTo>
                    <a:pt x="72345" y="7501"/>
                    <a:pt x="68392" y="9204"/>
                    <a:pt x="64366" y="9204"/>
                  </a:cubicBezTo>
                  <a:cubicBezTo>
                    <a:pt x="63532" y="9204"/>
                    <a:pt x="62695" y="9131"/>
                    <a:pt x="61856" y="8970"/>
                  </a:cubicBezTo>
                  <a:cubicBezTo>
                    <a:pt x="58968" y="8392"/>
                    <a:pt x="56384" y="7024"/>
                    <a:pt x="53892" y="5656"/>
                  </a:cubicBezTo>
                  <a:cubicBezTo>
                    <a:pt x="51126" y="4137"/>
                    <a:pt x="48238" y="2586"/>
                    <a:pt x="44864" y="2161"/>
                  </a:cubicBezTo>
                  <a:cubicBezTo>
                    <a:pt x="34499" y="854"/>
                    <a:pt x="23466" y="368"/>
                    <a:pt x="13982" y="33"/>
                  </a:cubicBezTo>
                  <a:cubicBezTo>
                    <a:pt x="13410" y="11"/>
                    <a:pt x="12837" y="0"/>
                    <a:pt x="12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1476950" y="2568225"/>
              <a:ext cx="1984850" cy="275025"/>
            </a:xfrm>
            <a:custGeom>
              <a:avLst/>
              <a:gdLst/>
              <a:ahLst/>
              <a:cxnLst/>
              <a:rect l="l" t="t" r="r" b="b"/>
              <a:pathLst>
                <a:path w="79394" h="11001" extrusionOk="0">
                  <a:moveTo>
                    <a:pt x="11434" y="0"/>
                  </a:moveTo>
                  <a:cubicBezTo>
                    <a:pt x="7578" y="0"/>
                    <a:pt x="3767" y="643"/>
                    <a:pt x="0" y="1396"/>
                  </a:cubicBezTo>
                  <a:lnTo>
                    <a:pt x="0" y="1578"/>
                  </a:lnTo>
                  <a:cubicBezTo>
                    <a:pt x="3741" y="825"/>
                    <a:pt x="7571" y="183"/>
                    <a:pt x="11414" y="183"/>
                  </a:cubicBezTo>
                  <a:cubicBezTo>
                    <a:pt x="12067" y="183"/>
                    <a:pt x="12721" y="201"/>
                    <a:pt x="13374" y="241"/>
                  </a:cubicBezTo>
                  <a:cubicBezTo>
                    <a:pt x="23101" y="849"/>
                    <a:pt x="33983" y="1943"/>
                    <a:pt x="45807" y="3584"/>
                  </a:cubicBezTo>
                  <a:cubicBezTo>
                    <a:pt x="49089" y="4040"/>
                    <a:pt x="51673" y="5682"/>
                    <a:pt x="54165" y="7232"/>
                  </a:cubicBezTo>
                  <a:cubicBezTo>
                    <a:pt x="56415" y="8630"/>
                    <a:pt x="58725" y="10120"/>
                    <a:pt x="61552" y="10727"/>
                  </a:cubicBezTo>
                  <a:cubicBezTo>
                    <a:pt x="62433" y="10910"/>
                    <a:pt x="63284" y="11001"/>
                    <a:pt x="64166" y="11001"/>
                  </a:cubicBezTo>
                  <a:cubicBezTo>
                    <a:pt x="68269" y="11001"/>
                    <a:pt x="72342" y="9056"/>
                    <a:pt x="76263" y="7202"/>
                  </a:cubicBezTo>
                  <a:cubicBezTo>
                    <a:pt x="77266" y="6715"/>
                    <a:pt x="78330" y="6198"/>
                    <a:pt x="79363" y="5743"/>
                  </a:cubicBezTo>
                  <a:cubicBezTo>
                    <a:pt x="79363" y="5682"/>
                    <a:pt x="79363" y="5591"/>
                    <a:pt x="79394" y="5530"/>
                  </a:cubicBezTo>
                  <a:lnTo>
                    <a:pt x="79394" y="5530"/>
                  </a:lnTo>
                  <a:cubicBezTo>
                    <a:pt x="78300" y="6016"/>
                    <a:pt x="77236" y="6502"/>
                    <a:pt x="76172" y="7050"/>
                  </a:cubicBezTo>
                  <a:cubicBezTo>
                    <a:pt x="72260" y="8905"/>
                    <a:pt x="68265" y="10823"/>
                    <a:pt x="64188" y="10823"/>
                  </a:cubicBezTo>
                  <a:cubicBezTo>
                    <a:pt x="63323" y="10823"/>
                    <a:pt x="62454" y="10737"/>
                    <a:pt x="61582" y="10545"/>
                  </a:cubicBezTo>
                  <a:cubicBezTo>
                    <a:pt x="58816" y="9937"/>
                    <a:pt x="56536" y="8478"/>
                    <a:pt x="54287" y="7080"/>
                  </a:cubicBezTo>
                  <a:cubicBezTo>
                    <a:pt x="51734" y="5499"/>
                    <a:pt x="49150" y="3858"/>
                    <a:pt x="45867" y="3402"/>
                  </a:cubicBezTo>
                  <a:cubicBezTo>
                    <a:pt x="34043" y="1761"/>
                    <a:pt x="23131" y="666"/>
                    <a:pt x="13405" y="59"/>
                  </a:cubicBezTo>
                  <a:cubicBezTo>
                    <a:pt x="12747" y="19"/>
                    <a:pt x="12090" y="0"/>
                    <a:pt x="1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1476175" y="2516575"/>
              <a:ext cx="1987925" cy="304650"/>
            </a:xfrm>
            <a:custGeom>
              <a:avLst/>
              <a:gdLst/>
              <a:ahLst/>
              <a:cxnLst/>
              <a:rect l="l" t="t" r="r" b="b"/>
              <a:pathLst>
                <a:path w="79517" h="12186" extrusionOk="0">
                  <a:moveTo>
                    <a:pt x="10724" y="0"/>
                  </a:moveTo>
                  <a:cubicBezTo>
                    <a:pt x="7096" y="0"/>
                    <a:pt x="3499" y="700"/>
                    <a:pt x="1" y="1547"/>
                  </a:cubicBezTo>
                  <a:lnTo>
                    <a:pt x="1" y="1790"/>
                  </a:lnTo>
                  <a:cubicBezTo>
                    <a:pt x="3443" y="977"/>
                    <a:pt x="7030" y="236"/>
                    <a:pt x="10612" y="236"/>
                  </a:cubicBezTo>
                  <a:cubicBezTo>
                    <a:pt x="11047" y="236"/>
                    <a:pt x="11482" y="247"/>
                    <a:pt x="11916" y="270"/>
                  </a:cubicBezTo>
                  <a:cubicBezTo>
                    <a:pt x="19910" y="666"/>
                    <a:pt x="28147" y="1851"/>
                    <a:pt x="36081" y="3036"/>
                  </a:cubicBezTo>
                  <a:cubicBezTo>
                    <a:pt x="39576" y="3523"/>
                    <a:pt x="43132" y="4039"/>
                    <a:pt x="46689" y="4526"/>
                  </a:cubicBezTo>
                  <a:cubicBezTo>
                    <a:pt x="49880" y="4921"/>
                    <a:pt x="52282" y="6654"/>
                    <a:pt x="54592" y="8325"/>
                  </a:cubicBezTo>
                  <a:cubicBezTo>
                    <a:pt x="56750" y="9875"/>
                    <a:pt x="58999" y="11517"/>
                    <a:pt x="61887" y="12003"/>
                  </a:cubicBezTo>
                  <a:cubicBezTo>
                    <a:pt x="62555" y="12125"/>
                    <a:pt x="63254" y="12186"/>
                    <a:pt x="63923" y="12186"/>
                  </a:cubicBezTo>
                  <a:cubicBezTo>
                    <a:pt x="68026" y="12186"/>
                    <a:pt x="72069" y="10119"/>
                    <a:pt x="75990" y="8113"/>
                  </a:cubicBezTo>
                  <a:cubicBezTo>
                    <a:pt x="77115" y="7565"/>
                    <a:pt x="78300" y="6957"/>
                    <a:pt x="79486" y="6410"/>
                  </a:cubicBezTo>
                  <a:cubicBezTo>
                    <a:pt x="79486" y="6350"/>
                    <a:pt x="79486" y="6258"/>
                    <a:pt x="79516" y="6198"/>
                  </a:cubicBezTo>
                  <a:lnTo>
                    <a:pt x="79516" y="6198"/>
                  </a:lnTo>
                  <a:cubicBezTo>
                    <a:pt x="78361" y="6684"/>
                    <a:pt x="77145" y="7322"/>
                    <a:pt x="75990" y="7930"/>
                  </a:cubicBezTo>
                  <a:cubicBezTo>
                    <a:pt x="72082" y="9924"/>
                    <a:pt x="68037" y="11985"/>
                    <a:pt x="63955" y="11985"/>
                  </a:cubicBezTo>
                  <a:cubicBezTo>
                    <a:pt x="63307" y="11985"/>
                    <a:pt x="62658" y="11933"/>
                    <a:pt x="62008" y="11821"/>
                  </a:cubicBezTo>
                  <a:cubicBezTo>
                    <a:pt x="59151" y="11304"/>
                    <a:pt x="56902" y="9693"/>
                    <a:pt x="54774" y="8113"/>
                  </a:cubicBezTo>
                  <a:cubicBezTo>
                    <a:pt x="52434" y="6441"/>
                    <a:pt x="50032" y="4708"/>
                    <a:pt x="46750" y="4283"/>
                  </a:cubicBezTo>
                  <a:cubicBezTo>
                    <a:pt x="43254" y="3827"/>
                    <a:pt x="39667" y="3310"/>
                    <a:pt x="36172" y="2793"/>
                  </a:cubicBezTo>
                  <a:cubicBezTo>
                    <a:pt x="28208" y="1669"/>
                    <a:pt x="19971" y="453"/>
                    <a:pt x="11946" y="27"/>
                  </a:cubicBezTo>
                  <a:cubicBezTo>
                    <a:pt x="11539" y="9"/>
                    <a:pt x="11131" y="0"/>
                    <a:pt x="10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1478475" y="2474050"/>
              <a:ext cx="1990175" cy="316025"/>
            </a:xfrm>
            <a:custGeom>
              <a:avLst/>
              <a:gdLst/>
              <a:ahLst/>
              <a:cxnLst/>
              <a:rect l="l" t="t" r="r" b="b"/>
              <a:pathLst>
                <a:path w="79607" h="12641" extrusionOk="0">
                  <a:moveTo>
                    <a:pt x="10526" y="1"/>
                  </a:moveTo>
                  <a:cubicBezTo>
                    <a:pt x="6898" y="1"/>
                    <a:pt x="3412" y="754"/>
                    <a:pt x="0" y="1607"/>
                  </a:cubicBezTo>
                  <a:lnTo>
                    <a:pt x="0" y="1850"/>
                  </a:lnTo>
                  <a:cubicBezTo>
                    <a:pt x="3363" y="955"/>
                    <a:pt x="6799" y="205"/>
                    <a:pt x="10372" y="205"/>
                  </a:cubicBezTo>
                  <a:cubicBezTo>
                    <a:pt x="10803" y="205"/>
                    <a:pt x="11237" y="216"/>
                    <a:pt x="11672" y="239"/>
                  </a:cubicBezTo>
                  <a:cubicBezTo>
                    <a:pt x="18845" y="634"/>
                    <a:pt x="26232" y="1759"/>
                    <a:pt x="33344" y="2914"/>
                  </a:cubicBezTo>
                  <a:cubicBezTo>
                    <a:pt x="37904" y="3643"/>
                    <a:pt x="42615" y="4403"/>
                    <a:pt x="47235" y="4889"/>
                  </a:cubicBezTo>
                  <a:cubicBezTo>
                    <a:pt x="50457" y="5254"/>
                    <a:pt x="52706" y="7017"/>
                    <a:pt x="54864" y="8719"/>
                  </a:cubicBezTo>
                  <a:cubicBezTo>
                    <a:pt x="56901" y="10269"/>
                    <a:pt x="58937" y="11911"/>
                    <a:pt x="61734" y="12458"/>
                  </a:cubicBezTo>
                  <a:cubicBezTo>
                    <a:pt x="62433" y="12549"/>
                    <a:pt x="63162" y="12640"/>
                    <a:pt x="63831" y="12640"/>
                  </a:cubicBezTo>
                  <a:cubicBezTo>
                    <a:pt x="67934" y="12640"/>
                    <a:pt x="71947" y="10543"/>
                    <a:pt x="75807" y="8506"/>
                  </a:cubicBezTo>
                  <a:cubicBezTo>
                    <a:pt x="77053" y="7838"/>
                    <a:pt x="78299" y="7169"/>
                    <a:pt x="79606" y="6561"/>
                  </a:cubicBezTo>
                  <a:lnTo>
                    <a:pt x="79606" y="6318"/>
                  </a:lnTo>
                  <a:cubicBezTo>
                    <a:pt x="78269" y="6926"/>
                    <a:pt x="76992" y="7625"/>
                    <a:pt x="75685" y="8263"/>
                  </a:cubicBezTo>
                  <a:cubicBezTo>
                    <a:pt x="71858" y="10320"/>
                    <a:pt x="67897" y="12399"/>
                    <a:pt x="63840" y="12399"/>
                  </a:cubicBezTo>
                  <a:cubicBezTo>
                    <a:pt x="63161" y="12399"/>
                    <a:pt x="62479" y="12341"/>
                    <a:pt x="61795" y="12215"/>
                  </a:cubicBezTo>
                  <a:cubicBezTo>
                    <a:pt x="59029" y="11698"/>
                    <a:pt x="56962" y="10087"/>
                    <a:pt x="54986" y="8537"/>
                  </a:cubicBezTo>
                  <a:cubicBezTo>
                    <a:pt x="52797" y="6835"/>
                    <a:pt x="50548" y="5041"/>
                    <a:pt x="47235" y="4646"/>
                  </a:cubicBezTo>
                  <a:cubicBezTo>
                    <a:pt x="42645" y="4130"/>
                    <a:pt x="37904" y="3400"/>
                    <a:pt x="33344" y="2671"/>
                  </a:cubicBezTo>
                  <a:cubicBezTo>
                    <a:pt x="26232" y="1546"/>
                    <a:pt x="18906" y="391"/>
                    <a:pt x="11672" y="26"/>
                  </a:cubicBezTo>
                  <a:cubicBezTo>
                    <a:pt x="11289" y="9"/>
                    <a:pt x="10907" y="1"/>
                    <a:pt x="10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1481500" y="2441825"/>
              <a:ext cx="1987900" cy="311775"/>
            </a:xfrm>
            <a:custGeom>
              <a:avLst/>
              <a:gdLst/>
              <a:ahLst/>
              <a:cxnLst/>
              <a:rect l="l" t="t" r="r" b="b"/>
              <a:pathLst>
                <a:path w="79516" h="12471" extrusionOk="0">
                  <a:moveTo>
                    <a:pt x="11013" y="1"/>
                  </a:moveTo>
                  <a:cubicBezTo>
                    <a:pt x="7237" y="1"/>
                    <a:pt x="3593" y="724"/>
                    <a:pt x="31" y="1528"/>
                  </a:cubicBezTo>
                  <a:cubicBezTo>
                    <a:pt x="31" y="1619"/>
                    <a:pt x="31" y="1680"/>
                    <a:pt x="1" y="1771"/>
                  </a:cubicBezTo>
                  <a:cubicBezTo>
                    <a:pt x="3530" y="952"/>
                    <a:pt x="7111" y="238"/>
                    <a:pt x="10819" y="238"/>
                  </a:cubicBezTo>
                  <a:cubicBezTo>
                    <a:pt x="11102" y="238"/>
                    <a:pt x="11387" y="243"/>
                    <a:pt x="11673" y="251"/>
                  </a:cubicBezTo>
                  <a:cubicBezTo>
                    <a:pt x="22190" y="555"/>
                    <a:pt x="34044" y="1649"/>
                    <a:pt x="47904" y="3504"/>
                  </a:cubicBezTo>
                  <a:cubicBezTo>
                    <a:pt x="51217" y="3960"/>
                    <a:pt x="53254" y="5996"/>
                    <a:pt x="55260" y="7911"/>
                  </a:cubicBezTo>
                  <a:cubicBezTo>
                    <a:pt x="57084" y="9704"/>
                    <a:pt x="58968" y="11558"/>
                    <a:pt x="61795" y="12227"/>
                  </a:cubicBezTo>
                  <a:cubicBezTo>
                    <a:pt x="62555" y="12410"/>
                    <a:pt x="63345" y="12470"/>
                    <a:pt x="64105" y="12470"/>
                  </a:cubicBezTo>
                  <a:cubicBezTo>
                    <a:pt x="68057" y="12470"/>
                    <a:pt x="72038" y="10343"/>
                    <a:pt x="75899" y="8306"/>
                  </a:cubicBezTo>
                  <a:cubicBezTo>
                    <a:pt x="77084" y="7668"/>
                    <a:pt x="78300" y="7060"/>
                    <a:pt x="79516" y="6452"/>
                  </a:cubicBezTo>
                  <a:lnTo>
                    <a:pt x="79516" y="6209"/>
                  </a:lnTo>
                  <a:cubicBezTo>
                    <a:pt x="78270" y="6756"/>
                    <a:pt x="77023" y="7425"/>
                    <a:pt x="75808" y="8063"/>
                  </a:cubicBezTo>
                  <a:cubicBezTo>
                    <a:pt x="71954" y="10105"/>
                    <a:pt x="67950" y="12232"/>
                    <a:pt x="64030" y="12232"/>
                  </a:cubicBezTo>
                  <a:cubicBezTo>
                    <a:pt x="63281" y="12232"/>
                    <a:pt x="62536" y="12155"/>
                    <a:pt x="61795" y="11984"/>
                  </a:cubicBezTo>
                  <a:cubicBezTo>
                    <a:pt x="58999" y="11346"/>
                    <a:pt x="57145" y="9522"/>
                    <a:pt x="55351" y="7759"/>
                  </a:cubicBezTo>
                  <a:cubicBezTo>
                    <a:pt x="53345" y="5783"/>
                    <a:pt x="51248" y="3747"/>
                    <a:pt x="47904" y="3291"/>
                  </a:cubicBezTo>
                  <a:cubicBezTo>
                    <a:pt x="34044" y="1437"/>
                    <a:pt x="22190" y="373"/>
                    <a:pt x="11673" y="8"/>
                  </a:cubicBezTo>
                  <a:cubicBezTo>
                    <a:pt x="11452" y="3"/>
                    <a:pt x="11232" y="1"/>
                    <a:pt x="1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1483025" y="2416725"/>
              <a:ext cx="1985625" cy="298125"/>
            </a:xfrm>
            <a:custGeom>
              <a:avLst/>
              <a:gdLst/>
              <a:ahLst/>
              <a:cxnLst/>
              <a:rect l="l" t="t" r="r" b="b"/>
              <a:pathLst>
                <a:path w="79425" h="11925" extrusionOk="0">
                  <a:moveTo>
                    <a:pt x="11848" y="0"/>
                  </a:moveTo>
                  <a:cubicBezTo>
                    <a:pt x="7822" y="0"/>
                    <a:pt x="3902" y="609"/>
                    <a:pt x="61" y="1377"/>
                  </a:cubicBezTo>
                  <a:cubicBezTo>
                    <a:pt x="61" y="1438"/>
                    <a:pt x="0" y="1529"/>
                    <a:pt x="0" y="1590"/>
                  </a:cubicBezTo>
                  <a:cubicBezTo>
                    <a:pt x="3930" y="862"/>
                    <a:pt x="7998" y="218"/>
                    <a:pt x="12126" y="218"/>
                  </a:cubicBezTo>
                  <a:cubicBezTo>
                    <a:pt x="12309" y="218"/>
                    <a:pt x="12492" y="219"/>
                    <a:pt x="12675" y="222"/>
                  </a:cubicBezTo>
                  <a:cubicBezTo>
                    <a:pt x="15259" y="252"/>
                    <a:pt x="17904" y="313"/>
                    <a:pt x="20518" y="343"/>
                  </a:cubicBezTo>
                  <a:cubicBezTo>
                    <a:pt x="29727" y="404"/>
                    <a:pt x="39272" y="526"/>
                    <a:pt x="48026" y="1894"/>
                  </a:cubicBezTo>
                  <a:cubicBezTo>
                    <a:pt x="51521" y="2441"/>
                    <a:pt x="53345" y="4568"/>
                    <a:pt x="55290" y="6787"/>
                  </a:cubicBezTo>
                  <a:cubicBezTo>
                    <a:pt x="56901" y="8611"/>
                    <a:pt x="58573" y="10526"/>
                    <a:pt x="61217" y="11438"/>
                  </a:cubicBezTo>
                  <a:cubicBezTo>
                    <a:pt x="62220" y="11772"/>
                    <a:pt x="63193" y="11924"/>
                    <a:pt x="64227" y="11924"/>
                  </a:cubicBezTo>
                  <a:cubicBezTo>
                    <a:pt x="68087" y="11924"/>
                    <a:pt x="72160" y="9796"/>
                    <a:pt x="76111" y="7699"/>
                  </a:cubicBezTo>
                  <a:cubicBezTo>
                    <a:pt x="77266" y="7091"/>
                    <a:pt x="78361" y="6483"/>
                    <a:pt x="79424" y="5997"/>
                  </a:cubicBezTo>
                  <a:lnTo>
                    <a:pt x="79424" y="5784"/>
                  </a:lnTo>
                  <a:cubicBezTo>
                    <a:pt x="78330" y="6301"/>
                    <a:pt x="77175" y="6909"/>
                    <a:pt x="76051" y="7486"/>
                  </a:cubicBezTo>
                  <a:cubicBezTo>
                    <a:pt x="72107" y="9554"/>
                    <a:pt x="68068" y="11679"/>
                    <a:pt x="64266" y="11679"/>
                  </a:cubicBezTo>
                  <a:cubicBezTo>
                    <a:pt x="63261" y="11679"/>
                    <a:pt x="62274" y="11531"/>
                    <a:pt x="61309" y="11195"/>
                  </a:cubicBezTo>
                  <a:cubicBezTo>
                    <a:pt x="58725" y="10313"/>
                    <a:pt x="57053" y="8429"/>
                    <a:pt x="55473" y="6605"/>
                  </a:cubicBezTo>
                  <a:cubicBezTo>
                    <a:pt x="53588" y="4447"/>
                    <a:pt x="51643" y="2198"/>
                    <a:pt x="48086" y="1681"/>
                  </a:cubicBezTo>
                  <a:cubicBezTo>
                    <a:pt x="39272" y="313"/>
                    <a:pt x="29758" y="222"/>
                    <a:pt x="20518" y="100"/>
                  </a:cubicBezTo>
                  <a:cubicBezTo>
                    <a:pt x="17934" y="70"/>
                    <a:pt x="15259" y="70"/>
                    <a:pt x="12675" y="9"/>
                  </a:cubicBezTo>
                  <a:cubicBezTo>
                    <a:pt x="12399" y="3"/>
                    <a:pt x="12123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1489100" y="2384925"/>
              <a:ext cx="1978800" cy="288125"/>
            </a:xfrm>
            <a:custGeom>
              <a:avLst/>
              <a:gdLst/>
              <a:ahLst/>
              <a:cxnLst/>
              <a:rect l="l" t="t" r="r" b="b"/>
              <a:pathLst>
                <a:path w="79152" h="11525" extrusionOk="0">
                  <a:moveTo>
                    <a:pt x="42823" y="1"/>
                  </a:moveTo>
                  <a:cubicBezTo>
                    <a:pt x="41109" y="1"/>
                    <a:pt x="39370" y="82"/>
                    <a:pt x="37661" y="156"/>
                  </a:cubicBezTo>
                  <a:cubicBezTo>
                    <a:pt x="36020" y="248"/>
                    <a:pt x="34469" y="308"/>
                    <a:pt x="32919" y="308"/>
                  </a:cubicBezTo>
                  <a:cubicBezTo>
                    <a:pt x="30731" y="308"/>
                    <a:pt x="28542" y="369"/>
                    <a:pt x="26384" y="369"/>
                  </a:cubicBezTo>
                  <a:cubicBezTo>
                    <a:pt x="21855" y="369"/>
                    <a:pt x="17205" y="400"/>
                    <a:pt x="12615" y="430"/>
                  </a:cubicBezTo>
                  <a:cubicBezTo>
                    <a:pt x="8390" y="460"/>
                    <a:pt x="4195" y="977"/>
                    <a:pt x="31" y="1494"/>
                  </a:cubicBezTo>
                  <a:cubicBezTo>
                    <a:pt x="31" y="1585"/>
                    <a:pt x="1" y="1646"/>
                    <a:pt x="1" y="1737"/>
                  </a:cubicBezTo>
                  <a:cubicBezTo>
                    <a:pt x="4134" y="1190"/>
                    <a:pt x="8390" y="704"/>
                    <a:pt x="12615" y="612"/>
                  </a:cubicBezTo>
                  <a:cubicBezTo>
                    <a:pt x="17205" y="582"/>
                    <a:pt x="21855" y="552"/>
                    <a:pt x="26384" y="552"/>
                  </a:cubicBezTo>
                  <a:cubicBezTo>
                    <a:pt x="28542" y="552"/>
                    <a:pt x="30731" y="552"/>
                    <a:pt x="32919" y="521"/>
                  </a:cubicBezTo>
                  <a:cubicBezTo>
                    <a:pt x="34439" y="521"/>
                    <a:pt x="35989" y="430"/>
                    <a:pt x="37661" y="369"/>
                  </a:cubicBezTo>
                  <a:cubicBezTo>
                    <a:pt x="39409" y="263"/>
                    <a:pt x="41187" y="172"/>
                    <a:pt x="42935" y="172"/>
                  </a:cubicBezTo>
                  <a:cubicBezTo>
                    <a:pt x="44682" y="172"/>
                    <a:pt x="46400" y="263"/>
                    <a:pt x="48026" y="521"/>
                  </a:cubicBezTo>
                  <a:cubicBezTo>
                    <a:pt x="51643" y="1068"/>
                    <a:pt x="53467" y="3409"/>
                    <a:pt x="55351" y="5871"/>
                  </a:cubicBezTo>
                  <a:cubicBezTo>
                    <a:pt x="56932" y="7877"/>
                    <a:pt x="58543" y="9974"/>
                    <a:pt x="61248" y="11008"/>
                  </a:cubicBezTo>
                  <a:cubicBezTo>
                    <a:pt x="62251" y="11372"/>
                    <a:pt x="63254" y="11524"/>
                    <a:pt x="64318" y="11524"/>
                  </a:cubicBezTo>
                  <a:cubicBezTo>
                    <a:pt x="68087" y="11524"/>
                    <a:pt x="72160" y="9397"/>
                    <a:pt x="76111" y="7360"/>
                  </a:cubicBezTo>
                  <a:cubicBezTo>
                    <a:pt x="77145" y="6843"/>
                    <a:pt x="78148" y="6327"/>
                    <a:pt x="79151" y="5840"/>
                  </a:cubicBezTo>
                  <a:lnTo>
                    <a:pt x="79151" y="5597"/>
                  </a:lnTo>
                  <a:cubicBezTo>
                    <a:pt x="78118" y="6084"/>
                    <a:pt x="77084" y="6661"/>
                    <a:pt x="76020" y="7208"/>
                  </a:cubicBezTo>
                  <a:cubicBezTo>
                    <a:pt x="72128" y="9262"/>
                    <a:pt x="68105" y="11371"/>
                    <a:pt x="64363" y="11371"/>
                  </a:cubicBezTo>
                  <a:cubicBezTo>
                    <a:pt x="63341" y="11371"/>
                    <a:pt x="62341" y="11214"/>
                    <a:pt x="61370" y="10856"/>
                  </a:cubicBezTo>
                  <a:cubicBezTo>
                    <a:pt x="58695" y="9853"/>
                    <a:pt x="57114" y="7816"/>
                    <a:pt x="55564" y="5780"/>
                  </a:cubicBezTo>
                  <a:cubicBezTo>
                    <a:pt x="53679" y="3409"/>
                    <a:pt x="51795" y="916"/>
                    <a:pt x="48056" y="369"/>
                  </a:cubicBezTo>
                  <a:cubicBezTo>
                    <a:pt x="46379" y="90"/>
                    <a:pt x="44614" y="1"/>
                    <a:pt x="42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1492150" y="2324925"/>
              <a:ext cx="1972700" cy="309375"/>
            </a:xfrm>
            <a:custGeom>
              <a:avLst/>
              <a:gdLst/>
              <a:ahLst/>
              <a:cxnLst/>
              <a:rect l="l" t="t" r="r" b="b"/>
              <a:pathLst>
                <a:path w="78908" h="12375" extrusionOk="0">
                  <a:moveTo>
                    <a:pt x="44327" y="1"/>
                  </a:moveTo>
                  <a:cubicBezTo>
                    <a:pt x="41956" y="1"/>
                    <a:pt x="39484" y="269"/>
                    <a:pt x="37053" y="550"/>
                  </a:cubicBezTo>
                  <a:cubicBezTo>
                    <a:pt x="35533" y="702"/>
                    <a:pt x="34104" y="885"/>
                    <a:pt x="32736" y="976"/>
                  </a:cubicBezTo>
                  <a:cubicBezTo>
                    <a:pt x="31034" y="1067"/>
                    <a:pt x="29302" y="1189"/>
                    <a:pt x="27569" y="1310"/>
                  </a:cubicBezTo>
                  <a:cubicBezTo>
                    <a:pt x="22645" y="1645"/>
                    <a:pt x="17539" y="2009"/>
                    <a:pt x="12584" y="2222"/>
                  </a:cubicBezTo>
                  <a:cubicBezTo>
                    <a:pt x="8389" y="2404"/>
                    <a:pt x="4164" y="2678"/>
                    <a:pt x="31" y="2952"/>
                  </a:cubicBezTo>
                  <a:cubicBezTo>
                    <a:pt x="31" y="3012"/>
                    <a:pt x="0" y="3104"/>
                    <a:pt x="0" y="3134"/>
                  </a:cubicBezTo>
                  <a:cubicBezTo>
                    <a:pt x="4134" y="2860"/>
                    <a:pt x="8389" y="2617"/>
                    <a:pt x="12584" y="2404"/>
                  </a:cubicBezTo>
                  <a:cubicBezTo>
                    <a:pt x="17599" y="2192"/>
                    <a:pt x="22675" y="1857"/>
                    <a:pt x="27630" y="1493"/>
                  </a:cubicBezTo>
                  <a:cubicBezTo>
                    <a:pt x="29332" y="1401"/>
                    <a:pt x="31065" y="1280"/>
                    <a:pt x="32797" y="1158"/>
                  </a:cubicBezTo>
                  <a:cubicBezTo>
                    <a:pt x="34165" y="1067"/>
                    <a:pt x="35563" y="885"/>
                    <a:pt x="37083" y="733"/>
                  </a:cubicBezTo>
                  <a:cubicBezTo>
                    <a:pt x="39525" y="468"/>
                    <a:pt x="42021" y="190"/>
                    <a:pt x="44407" y="190"/>
                  </a:cubicBezTo>
                  <a:cubicBezTo>
                    <a:pt x="45586" y="190"/>
                    <a:pt x="46738" y="258"/>
                    <a:pt x="47843" y="429"/>
                  </a:cubicBezTo>
                  <a:cubicBezTo>
                    <a:pt x="51582" y="1037"/>
                    <a:pt x="53405" y="3559"/>
                    <a:pt x="55351" y="6265"/>
                  </a:cubicBezTo>
                  <a:cubicBezTo>
                    <a:pt x="56962" y="8453"/>
                    <a:pt x="58573" y="10702"/>
                    <a:pt x="61369" y="11797"/>
                  </a:cubicBezTo>
                  <a:cubicBezTo>
                    <a:pt x="62372" y="12192"/>
                    <a:pt x="63406" y="12374"/>
                    <a:pt x="64470" y="12374"/>
                  </a:cubicBezTo>
                  <a:cubicBezTo>
                    <a:pt x="68208" y="12374"/>
                    <a:pt x="72190" y="10277"/>
                    <a:pt x="76050" y="8240"/>
                  </a:cubicBezTo>
                  <a:cubicBezTo>
                    <a:pt x="77053" y="7784"/>
                    <a:pt x="77996" y="7268"/>
                    <a:pt x="78907" y="6812"/>
                  </a:cubicBezTo>
                  <a:cubicBezTo>
                    <a:pt x="78907" y="6751"/>
                    <a:pt x="78907" y="6660"/>
                    <a:pt x="78877" y="6599"/>
                  </a:cubicBezTo>
                  <a:cubicBezTo>
                    <a:pt x="77935" y="7055"/>
                    <a:pt x="76962" y="7541"/>
                    <a:pt x="75989" y="8088"/>
                  </a:cubicBezTo>
                  <a:cubicBezTo>
                    <a:pt x="72133" y="10099"/>
                    <a:pt x="68184" y="12166"/>
                    <a:pt x="64516" y="12166"/>
                  </a:cubicBezTo>
                  <a:cubicBezTo>
                    <a:pt x="63472" y="12166"/>
                    <a:pt x="62451" y="11998"/>
                    <a:pt x="61460" y="11614"/>
                  </a:cubicBezTo>
                  <a:cubicBezTo>
                    <a:pt x="58725" y="10550"/>
                    <a:pt x="57114" y="8301"/>
                    <a:pt x="55533" y="6143"/>
                  </a:cubicBezTo>
                  <a:cubicBezTo>
                    <a:pt x="53679" y="3559"/>
                    <a:pt x="51734" y="854"/>
                    <a:pt x="47873" y="246"/>
                  </a:cubicBezTo>
                  <a:cubicBezTo>
                    <a:pt x="46730" y="71"/>
                    <a:pt x="45542" y="1"/>
                    <a:pt x="44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1495175" y="2266875"/>
              <a:ext cx="1965875" cy="326375"/>
            </a:xfrm>
            <a:custGeom>
              <a:avLst/>
              <a:gdLst/>
              <a:ahLst/>
              <a:cxnLst/>
              <a:rect l="l" t="t" r="r" b="b"/>
              <a:pathLst>
                <a:path w="78635" h="13055" extrusionOk="0">
                  <a:moveTo>
                    <a:pt x="44992" y="1"/>
                  </a:moveTo>
                  <a:cubicBezTo>
                    <a:pt x="42250" y="1"/>
                    <a:pt x="39306" y="509"/>
                    <a:pt x="36415" y="1018"/>
                  </a:cubicBezTo>
                  <a:cubicBezTo>
                    <a:pt x="35047" y="1231"/>
                    <a:pt x="33770" y="1474"/>
                    <a:pt x="32524" y="1656"/>
                  </a:cubicBezTo>
                  <a:cubicBezTo>
                    <a:pt x="30731" y="1869"/>
                    <a:pt x="28938" y="2143"/>
                    <a:pt x="27205" y="2386"/>
                  </a:cubicBezTo>
                  <a:cubicBezTo>
                    <a:pt x="22372" y="3055"/>
                    <a:pt x="17418" y="3754"/>
                    <a:pt x="12493" y="4179"/>
                  </a:cubicBezTo>
                  <a:cubicBezTo>
                    <a:pt x="9778" y="4399"/>
                    <a:pt x="7036" y="4474"/>
                    <a:pt x="4302" y="4474"/>
                  </a:cubicBezTo>
                  <a:cubicBezTo>
                    <a:pt x="2875" y="4474"/>
                    <a:pt x="1449" y="4454"/>
                    <a:pt x="31" y="4422"/>
                  </a:cubicBezTo>
                  <a:cubicBezTo>
                    <a:pt x="31" y="4514"/>
                    <a:pt x="1" y="4574"/>
                    <a:pt x="1" y="4635"/>
                  </a:cubicBezTo>
                  <a:cubicBezTo>
                    <a:pt x="1237" y="4653"/>
                    <a:pt x="2480" y="4666"/>
                    <a:pt x="3728" y="4666"/>
                  </a:cubicBezTo>
                  <a:cubicBezTo>
                    <a:pt x="6652" y="4666"/>
                    <a:pt x="9595" y="4596"/>
                    <a:pt x="12493" y="4362"/>
                  </a:cubicBezTo>
                  <a:cubicBezTo>
                    <a:pt x="17387" y="3936"/>
                    <a:pt x="22372" y="3267"/>
                    <a:pt x="27205" y="2568"/>
                  </a:cubicBezTo>
                  <a:cubicBezTo>
                    <a:pt x="28938" y="2356"/>
                    <a:pt x="30731" y="2082"/>
                    <a:pt x="32524" y="1839"/>
                  </a:cubicBezTo>
                  <a:cubicBezTo>
                    <a:pt x="33770" y="1687"/>
                    <a:pt x="35047" y="1474"/>
                    <a:pt x="36415" y="1201"/>
                  </a:cubicBezTo>
                  <a:cubicBezTo>
                    <a:pt x="39302" y="712"/>
                    <a:pt x="42261" y="187"/>
                    <a:pt x="45005" y="187"/>
                  </a:cubicBezTo>
                  <a:cubicBezTo>
                    <a:pt x="45842" y="187"/>
                    <a:pt x="46659" y="236"/>
                    <a:pt x="47448" y="349"/>
                  </a:cubicBezTo>
                  <a:cubicBezTo>
                    <a:pt x="51400" y="927"/>
                    <a:pt x="53254" y="3663"/>
                    <a:pt x="55260" y="6550"/>
                  </a:cubicBezTo>
                  <a:cubicBezTo>
                    <a:pt x="56902" y="8921"/>
                    <a:pt x="58573" y="11353"/>
                    <a:pt x="61461" y="12477"/>
                  </a:cubicBezTo>
                  <a:cubicBezTo>
                    <a:pt x="62494" y="12903"/>
                    <a:pt x="63558" y="13055"/>
                    <a:pt x="64622" y="13055"/>
                  </a:cubicBezTo>
                  <a:cubicBezTo>
                    <a:pt x="68270" y="13055"/>
                    <a:pt x="72191" y="10988"/>
                    <a:pt x="75990" y="9043"/>
                  </a:cubicBezTo>
                  <a:cubicBezTo>
                    <a:pt x="76963" y="8587"/>
                    <a:pt x="77814" y="8161"/>
                    <a:pt x="78634" y="7736"/>
                  </a:cubicBezTo>
                  <a:cubicBezTo>
                    <a:pt x="78634" y="7675"/>
                    <a:pt x="78634" y="7584"/>
                    <a:pt x="78604" y="7523"/>
                  </a:cubicBezTo>
                  <a:cubicBezTo>
                    <a:pt x="77723" y="7918"/>
                    <a:pt x="76902" y="8374"/>
                    <a:pt x="75990" y="8830"/>
                  </a:cubicBezTo>
                  <a:cubicBezTo>
                    <a:pt x="72213" y="10813"/>
                    <a:pt x="68308" y="12851"/>
                    <a:pt x="64673" y="12851"/>
                  </a:cubicBezTo>
                  <a:cubicBezTo>
                    <a:pt x="63627" y="12851"/>
                    <a:pt x="62604" y="12682"/>
                    <a:pt x="61613" y="12295"/>
                  </a:cubicBezTo>
                  <a:cubicBezTo>
                    <a:pt x="58756" y="11201"/>
                    <a:pt x="57084" y="8769"/>
                    <a:pt x="55503" y="6429"/>
                  </a:cubicBezTo>
                  <a:cubicBezTo>
                    <a:pt x="53558" y="3632"/>
                    <a:pt x="51552" y="745"/>
                    <a:pt x="47509" y="167"/>
                  </a:cubicBezTo>
                  <a:cubicBezTo>
                    <a:pt x="46695" y="51"/>
                    <a:pt x="45853" y="1"/>
                    <a:pt x="44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502775" y="2208875"/>
              <a:ext cx="1953725" cy="341075"/>
            </a:xfrm>
            <a:custGeom>
              <a:avLst/>
              <a:gdLst/>
              <a:ahLst/>
              <a:cxnLst/>
              <a:rect l="l" t="t" r="r" b="b"/>
              <a:pathLst>
                <a:path w="78149" h="13643" extrusionOk="0">
                  <a:moveTo>
                    <a:pt x="45031" y="0"/>
                  </a:moveTo>
                  <a:cubicBezTo>
                    <a:pt x="42020" y="0"/>
                    <a:pt x="38662" y="793"/>
                    <a:pt x="35655" y="1545"/>
                  </a:cubicBezTo>
                  <a:cubicBezTo>
                    <a:pt x="34409" y="1849"/>
                    <a:pt x="33223" y="2153"/>
                    <a:pt x="32099" y="2335"/>
                  </a:cubicBezTo>
                  <a:cubicBezTo>
                    <a:pt x="30336" y="2700"/>
                    <a:pt x="28512" y="3065"/>
                    <a:pt x="26810" y="3460"/>
                  </a:cubicBezTo>
                  <a:cubicBezTo>
                    <a:pt x="22098" y="4432"/>
                    <a:pt x="17235" y="5466"/>
                    <a:pt x="12372" y="6074"/>
                  </a:cubicBezTo>
                  <a:cubicBezTo>
                    <a:pt x="10921" y="6245"/>
                    <a:pt x="9469" y="6314"/>
                    <a:pt x="8021" y="6314"/>
                  </a:cubicBezTo>
                  <a:cubicBezTo>
                    <a:pt x="5343" y="6314"/>
                    <a:pt x="2674" y="6076"/>
                    <a:pt x="31" y="5800"/>
                  </a:cubicBezTo>
                  <a:cubicBezTo>
                    <a:pt x="31" y="5891"/>
                    <a:pt x="1" y="5922"/>
                    <a:pt x="1" y="5983"/>
                  </a:cubicBezTo>
                  <a:cubicBezTo>
                    <a:pt x="2637" y="6276"/>
                    <a:pt x="5299" y="6531"/>
                    <a:pt x="7961" y="6531"/>
                  </a:cubicBezTo>
                  <a:cubicBezTo>
                    <a:pt x="9442" y="6531"/>
                    <a:pt x="10924" y="6452"/>
                    <a:pt x="12402" y="6256"/>
                  </a:cubicBezTo>
                  <a:cubicBezTo>
                    <a:pt x="17266" y="5648"/>
                    <a:pt x="22129" y="4615"/>
                    <a:pt x="26840" y="3642"/>
                  </a:cubicBezTo>
                  <a:cubicBezTo>
                    <a:pt x="28603" y="3247"/>
                    <a:pt x="30396" y="2882"/>
                    <a:pt x="32129" y="2548"/>
                  </a:cubicBezTo>
                  <a:cubicBezTo>
                    <a:pt x="33284" y="2305"/>
                    <a:pt x="34439" y="2031"/>
                    <a:pt x="35716" y="1697"/>
                  </a:cubicBezTo>
                  <a:cubicBezTo>
                    <a:pt x="38735" y="967"/>
                    <a:pt x="42066" y="154"/>
                    <a:pt x="45054" y="154"/>
                  </a:cubicBezTo>
                  <a:cubicBezTo>
                    <a:pt x="45677" y="154"/>
                    <a:pt x="46284" y="190"/>
                    <a:pt x="46871" y="268"/>
                  </a:cubicBezTo>
                  <a:cubicBezTo>
                    <a:pt x="50974" y="785"/>
                    <a:pt x="52950" y="3703"/>
                    <a:pt x="55078" y="6803"/>
                  </a:cubicBezTo>
                  <a:cubicBezTo>
                    <a:pt x="56780" y="9296"/>
                    <a:pt x="58543" y="11879"/>
                    <a:pt x="61552" y="13065"/>
                  </a:cubicBezTo>
                  <a:cubicBezTo>
                    <a:pt x="62555" y="13490"/>
                    <a:pt x="63619" y="13642"/>
                    <a:pt x="64744" y="13642"/>
                  </a:cubicBezTo>
                  <a:cubicBezTo>
                    <a:pt x="68330" y="13642"/>
                    <a:pt x="72130" y="11667"/>
                    <a:pt x="75868" y="9721"/>
                  </a:cubicBezTo>
                  <a:cubicBezTo>
                    <a:pt x="76659" y="9417"/>
                    <a:pt x="77419" y="9022"/>
                    <a:pt x="78148" y="8657"/>
                  </a:cubicBezTo>
                  <a:cubicBezTo>
                    <a:pt x="78148" y="8566"/>
                    <a:pt x="78118" y="8505"/>
                    <a:pt x="78118" y="8414"/>
                  </a:cubicBezTo>
                  <a:cubicBezTo>
                    <a:pt x="77358" y="8809"/>
                    <a:pt x="76598" y="9235"/>
                    <a:pt x="75777" y="9600"/>
                  </a:cubicBezTo>
                  <a:cubicBezTo>
                    <a:pt x="72100" y="11544"/>
                    <a:pt x="68315" y="13523"/>
                    <a:pt x="64741" y="13523"/>
                  </a:cubicBezTo>
                  <a:cubicBezTo>
                    <a:pt x="63677" y="13523"/>
                    <a:pt x="62631" y="13348"/>
                    <a:pt x="61613" y="12943"/>
                  </a:cubicBezTo>
                  <a:cubicBezTo>
                    <a:pt x="58695" y="11758"/>
                    <a:pt x="56932" y="9235"/>
                    <a:pt x="55230" y="6742"/>
                  </a:cubicBezTo>
                  <a:cubicBezTo>
                    <a:pt x="53193" y="3764"/>
                    <a:pt x="51096" y="663"/>
                    <a:pt x="46901" y="116"/>
                  </a:cubicBezTo>
                  <a:cubicBezTo>
                    <a:pt x="46298" y="36"/>
                    <a:pt x="45672" y="0"/>
                    <a:pt x="45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1508100" y="2153525"/>
              <a:ext cx="1942300" cy="359175"/>
            </a:xfrm>
            <a:custGeom>
              <a:avLst/>
              <a:gdLst/>
              <a:ahLst/>
              <a:cxnLst/>
              <a:rect l="l" t="t" r="r" b="b"/>
              <a:pathLst>
                <a:path w="77692" h="14367" extrusionOk="0">
                  <a:moveTo>
                    <a:pt x="44926" y="0"/>
                  </a:moveTo>
                  <a:cubicBezTo>
                    <a:pt x="41745" y="0"/>
                    <a:pt x="38155" y="1139"/>
                    <a:pt x="34956" y="2117"/>
                  </a:cubicBezTo>
                  <a:cubicBezTo>
                    <a:pt x="33831" y="2482"/>
                    <a:pt x="32706" y="2817"/>
                    <a:pt x="31703" y="3090"/>
                  </a:cubicBezTo>
                  <a:cubicBezTo>
                    <a:pt x="29940" y="3546"/>
                    <a:pt x="28208" y="4063"/>
                    <a:pt x="26445" y="4549"/>
                  </a:cubicBezTo>
                  <a:cubicBezTo>
                    <a:pt x="21825" y="5887"/>
                    <a:pt x="17053" y="7254"/>
                    <a:pt x="12280" y="8014"/>
                  </a:cubicBezTo>
                  <a:cubicBezTo>
                    <a:pt x="11101" y="8214"/>
                    <a:pt x="9923" y="8299"/>
                    <a:pt x="8750" y="8299"/>
                  </a:cubicBezTo>
                  <a:cubicBezTo>
                    <a:pt x="5812" y="8299"/>
                    <a:pt x="2898" y="7763"/>
                    <a:pt x="31" y="7133"/>
                  </a:cubicBezTo>
                  <a:cubicBezTo>
                    <a:pt x="31" y="7224"/>
                    <a:pt x="1" y="7254"/>
                    <a:pt x="1" y="7346"/>
                  </a:cubicBezTo>
                  <a:cubicBezTo>
                    <a:pt x="2867" y="7936"/>
                    <a:pt x="5827" y="8464"/>
                    <a:pt x="8814" y="8464"/>
                  </a:cubicBezTo>
                  <a:cubicBezTo>
                    <a:pt x="9977" y="8464"/>
                    <a:pt x="11144" y="8384"/>
                    <a:pt x="12311" y="8197"/>
                  </a:cubicBezTo>
                  <a:cubicBezTo>
                    <a:pt x="17113" y="7437"/>
                    <a:pt x="21885" y="6069"/>
                    <a:pt x="26475" y="4762"/>
                  </a:cubicBezTo>
                  <a:cubicBezTo>
                    <a:pt x="28208" y="4245"/>
                    <a:pt x="29971" y="3759"/>
                    <a:pt x="31703" y="3303"/>
                  </a:cubicBezTo>
                  <a:cubicBezTo>
                    <a:pt x="32706" y="3029"/>
                    <a:pt x="33770" y="2695"/>
                    <a:pt x="34956" y="2330"/>
                  </a:cubicBezTo>
                  <a:cubicBezTo>
                    <a:pt x="38197" y="1312"/>
                    <a:pt x="41816" y="200"/>
                    <a:pt x="44981" y="200"/>
                  </a:cubicBezTo>
                  <a:cubicBezTo>
                    <a:pt x="45407" y="200"/>
                    <a:pt x="45825" y="220"/>
                    <a:pt x="46232" y="263"/>
                  </a:cubicBezTo>
                  <a:cubicBezTo>
                    <a:pt x="50488" y="750"/>
                    <a:pt x="52615" y="3850"/>
                    <a:pt x="54865" y="7133"/>
                  </a:cubicBezTo>
                  <a:cubicBezTo>
                    <a:pt x="56689" y="9808"/>
                    <a:pt x="58543" y="12543"/>
                    <a:pt x="61643" y="13759"/>
                  </a:cubicBezTo>
                  <a:cubicBezTo>
                    <a:pt x="62707" y="14185"/>
                    <a:pt x="63771" y="14367"/>
                    <a:pt x="64835" y="14367"/>
                  </a:cubicBezTo>
                  <a:cubicBezTo>
                    <a:pt x="68391" y="14367"/>
                    <a:pt x="72130" y="12422"/>
                    <a:pt x="75716" y="10567"/>
                  </a:cubicBezTo>
                  <a:cubicBezTo>
                    <a:pt x="76415" y="10142"/>
                    <a:pt x="77054" y="9838"/>
                    <a:pt x="77692" y="9504"/>
                  </a:cubicBezTo>
                  <a:cubicBezTo>
                    <a:pt x="77692" y="9412"/>
                    <a:pt x="77662" y="9352"/>
                    <a:pt x="77662" y="9321"/>
                  </a:cubicBezTo>
                  <a:cubicBezTo>
                    <a:pt x="77023" y="9656"/>
                    <a:pt x="76385" y="9990"/>
                    <a:pt x="75686" y="10324"/>
                  </a:cubicBezTo>
                  <a:cubicBezTo>
                    <a:pt x="72072" y="12202"/>
                    <a:pt x="68386" y="14133"/>
                    <a:pt x="64837" y="14133"/>
                  </a:cubicBezTo>
                  <a:cubicBezTo>
                    <a:pt x="63789" y="14133"/>
                    <a:pt x="62753" y="13965"/>
                    <a:pt x="61734" y="13577"/>
                  </a:cubicBezTo>
                  <a:cubicBezTo>
                    <a:pt x="58695" y="12391"/>
                    <a:pt x="56840" y="9656"/>
                    <a:pt x="55047" y="7042"/>
                  </a:cubicBezTo>
                  <a:cubicBezTo>
                    <a:pt x="52889" y="3880"/>
                    <a:pt x="50640" y="567"/>
                    <a:pt x="46324" y="81"/>
                  </a:cubicBezTo>
                  <a:cubicBezTo>
                    <a:pt x="45869" y="26"/>
                    <a:pt x="45402" y="0"/>
                    <a:pt x="44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1514175" y="2094100"/>
              <a:ext cx="1928625" cy="374525"/>
            </a:xfrm>
            <a:custGeom>
              <a:avLst/>
              <a:gdLst/>
              <a:ahLst/>
              <a:cxnLst/>
              <a:rect l="l" t="t" r="r" b="b"/>
              <a:pathLst>
                <a:path w="77145" h="14981" extrusionOk="0">
                  <a:moveTo>
                    <a:pt x="44900" y="1"/>
                  </a:moveTo>
                  <a:cubicBezTo>
                    <a:pt x="40949" y="1"/>
                    <a:pt x="36259" y="1841"/>
                    <a:pt x="32129" y="3522"/>
                  </a:cubicBezTo>
                  <a:cubicBezTo>
                    <a:pt x="30700" y="4099"/>
                    <a:pt x="29272" y="4646"/>
                    <a:pt x="28026" y="5072"/>
                  </a:cubicBezTo>
                  <a:cubicBezTo>
                    <a:pt x="26992" y="5406"/>
                    <a:pt x="25959" y="5801"/>
                    <a:pt x="24956" y="6136"/>
                  </a:cubicBezTo>
                  <a:cubicBezTo>
                    <a:pt x="21126" y="7473"/>
                    <a:pt x="17174" y="8871"/>
                    <a:pt x="13223" y="9783"/>
                  </a:cubicBezTo>
                  <a:cubicBezTo>
                    <a:pt x="11851" y="10102"/>
                    <a:pt x="10526" y="10238"/>
                    <a:pt x="9231" y="10238"/>
                  </a:cubicBezTo>
                  <a:cubicBezTo>
                    <a:pt x="6077" y="10238"/>
                    <a:pt x="3100" y="9433"/>
                    <a:pt x="61" y="8507"/>
                  </a:cubicBezTo>
                  <a:cubicBezTo>
                    <a:pt x="61" y="8567"/>
                    <a:pt x="31" y="8598"/>
                    <a:pt x="1" y="8689"/>
                  </a:cubicBezTo>
                  <a:cubicBezTo>
                    <a:pt x="3025" y="9633"/>
                    <a:pt x="5990" y="10425"/>
                    <a:pt x="9160" y="10425"/>
                  </a:cubicBezTo>
                  <a:cubicBezTo>
                    <a:pt x="10482" y="10425"/>
                    <a:pt x="11840" y="10288"/>
                    <a:pt x="13253" y="9966"/>
                  </a:cubicBezTo>
                  <a:cubicBezTo>
                    <a:pt x="17205" y="9054"/>
                    <a:pt x="21156" y="7656"/>
                    <a:pt x="24986" y="6318"/>
                  </a:cubicBezTo>
                  <a:cubicBezTo>
                    <a:pt x="26019" y="5953"/>
                    <a:pt x="27053" y="5619"/>
                    <a:pt x="28056" y="5254"/>
                  </a:cubicBezTo>
                  <a:cubicBezTo>
                    <a:pt x="29333" y="4859"/>
                    <a:pt x="30700" y="4282"/>
                    <a:pt x="32159" y="3704"/>
                  </a:cubicBezTo>
                  <a:cubicBezTo>
                    <a:pt x="36269" y="2089"/>
                    <a:pt x="40908" y="209"/>
                    <a:pt x="44818" y="209"/>
                  </a:cubicBezTo>
                  <a:cubicBezTo>
                    <a:pt x="45101" y="209"/>
                    <a:pt x="45380" y="219"/>
                    <a:pt x="45655" y="239"/>
                  </a:cubicBezTo>
                  <a:cubicBezTo>
                    <a:pt x="50002" y="543"/>
                    <a:pt x="52342" y="4099"/>
                    <a:pt x="54652" y="7504"/>
                  </a:cubicBezTo>
                  <a:cubicBezTo>
                    <a:pt x="56446" y="10178"/>
                    <a:pt x="58269" y="12914"/>
                    <a:pt x="61005" y="14160"/>
                  </a:cubicBezTo>
                  <a:cubicBezTo>
                    <a:pt x="62312" y="14768"/>
                    <a:pt x="63589" y="14981"/>
                    <a:pt x="64865" y="14981"/>
                  </a:cubicBezTo>
                  <a:cubicBezTo>
                    <a:pt x="68452" y="14981"/>
                    <a:pt x="72069" y="13127"/>
                    <a:pt x="75564" y="11333"/>
                  </a:cubicBezTo>
                  <a:cubicBezTo>
                    <a:pt x="76142" y="11030"/>
                    <a:pt x="76628" y="10786"/>
                    <a:pt x="77145" y="10513"/>
                  </a:cubicBezTo>
                  <a:cubicBezTo>
                    <a:pt x="77145" y="10422"/>
                    <a:pt x="77115" y="10361"/>
                    <a:pt x="77115" y="10330"/>
                  </a:cubicBezTo>
                  <a:lnTo>
                    <a:pt x="75534" y="11121"/>
                  </a:lnTo>
                  <a:cubicBezTo>
                    <a:pt x="72016" y="12902"/>
                    <a:pt x="68433" y="14749"/>
                    <a:pt x="64927" y="14749"/>
                  </a:cubicBezTo>
                  <a:cubicBezTo>
                    <a:pt x="63648" y="14749"/>
                    <a:pt x="62378" y="14502"/>
                    <a:pt x="61126" y="13917"/>
                  </a:cubicBezTo>
                  <a:cubicBezTo>
                    <a:pt x="58421" y="12671"/>
                    <a:pt x="56597" y="9966"/>
                    <a:pt x="54865" y="7352"/>
                  </a:cubicBezTo>
                  <a:cubicBezTo>
                    <a:pt x="52524" y="3887"/>
                    <a:pt x="50093" y="330"/>
                    <a:pt x="45685" y="26"/>
                  </a:cubicBezTo>
                  <a:cubicBezTo>
                    <a:pt x="45427" y="9"/>
                    <a:pt x="45165" y="1"/>
                    <a:pt x="44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1520250" y="2041300"/>
              <a:ext cx="1914200" cy="388575"/>
            </a:xfrm>
            <a:custGeom>
              <a:avLst/>
              <a:gdLst/>
              <a:ahLst/>
              <a:cxnLst/>
              <a:rect l="l" t="t" r="r" b="b"/>
              <a:pathLst>
                <a:path w="76568" h="15543" extrusionOk="0">
                  <a:moveTo>
                    <a:pt x="44431" y="1"/>
                  </a:moveTo>
                  <a:cubicBezTo>
                    <a:pt x="40362" y="1"/>
                    <a:pt x="35553" y="2245"/>
                    <a:pt x="31308" y="4236"/>
                  </a:cubicBezTo>
                  <a:cubicBezTo>
                    <a:pt x="29941" y="4874"/>
                    <a:pt x="28694" y="5451"/>
                    <a:pt x="27570" y="5938"/>
                  </a:cubicBezTo>
                  <a:cubicBezTo>
                    <a:pt x="26567" y="6333"/>
                    <a:pt x="25533" y="6758"/>
                    <a:pt x="24530" y="7184"/>
                  </a:cubicBezTo>
                  <a:cubicBezTo>
                    <a:pt x="20792" y="8795"/>
                    <a:pt x="16931" y="10376"/>
                    <a:pt x="13010" y="11470"/>
                  </a:cubicBezTo>
                  <a:cubicBezTo>
                    <a:pt x="11667" y="11841"/>
                    <a:pt x="10390" y="12002"/>
                    <a:pt x="9157" y="12002"/>
                  </a:cubicBezTo>
                  <a:cubicBezTo>
                    <a:pt x="5955" y="12002"/>
                    <a:pt x="3055" y="10919"/>
                    <a:pt x="92" y="9646"/>
                  </a:cubicBezTo>
                  <a:cubicBezTo>
                    <a:pt x="62" y="9737"/>
                    <a:pt x="62" y="9768"/>
                    <a:pt x="1" y="9859"/>
                  </a:cubicBezTo>
                  <a:cubicBezTo>
                    <a:pt x="3005" y="11109"/>
                    <a:pt x="5931" y="12185"/>
                    <a:pt x="9154" y="12185"/>
                  </a:cubicBezTo>
                  <a:cubicBezTo>
                    <a:pt x="10398" y="12185"/>
                    <a:pt x="11686" y="12025"/>
                    <a:pt x="13041" y="11652"/>
                  </a:cubicBezTo>
                  <a:cubicBezTo>
                    <a:pt x="16962" y="10619"/>
                    <a:pt x="20822" y="8977"/>
                    <a:pt x="24561" y="7366"/>
                  </a:cubicBezTo>
                  <a:cubicBezTo>
                    <a:pt x="25594" y="6971"/>
                    <a:pt x="26567" y="6515"/>
                    <a:pt x="27600" y="6120"/>
                  </a:cubicBezTo>
                  <a:cubicBezTo>
                    <a:pt x="28725" y="5634"/>
                    <a:pt x="30032" y="5056"/>
                    <a:pt x="31400" y="4418"/>
                  </a:cubicBezTo>
                  <a:cubicBezTo>
                    <a:pt x="35613" y="2428"/>
                    <a:pt x="40362" y="213"/>
                    <a:pt x="44425" y="213"/>
                  </a:cubicBezTo>
                  <a:cubicBezTo>
                    <a:pt x="44583" y="213"/>
                    <a:pt x="44740" y="217"/>
                    <a:pt x="44895" y="223"/>
                  </a:cubicBezTo>
                  <a:cubicBezTo>
                    <a:pt x="49303" y="406"/>
                    <a:pt x="51978" y="4236"/>
                    <a:pt x="54561" y="7853"/>
                  </a:cubicBezTo>
                  <a:cubicBezTo>
                    <a:pt x="56476" y="10528"/>
                    <a:pt x="58421" y="13263"/>
                    <a:pt x="61005" y="14601"/>
                  </a:cubicBezTo>
                  <a:cubicBezTo>
                    <a:pt x="62282" y="15269"/>
                    <a:pt x="63589" y="15543"/>
                    <a:pt x="64956" y="15543"/>
                  </a:cubicBezTo>
                  <a:cubicBezTo>
                    <a:pt x="68391" y="15543"/>
                    <a:pt x="72039" y="13689"/>
                    <a:pt x="75595" y="11865"/>
                  </a:cubicBezTo>
                  <a:cubicBezTo>
                    <a:pt x="75929" y="11713"/>
                    <a:pt x="76264" y="11531"/>
                    <a:pt x="76568" y="11379"/>
                  </a:cubicBezTo>
                  <a:cubicBezTo>
                    <a:pt x="76568" y="11287"/>
                    <a:pt x="76537" y="11227"/>
                    <a:pt x="76537" y="11166"/>
                  </a:cubicBezTo>
                  <a:cubicBezTo>
                    <a:pt x="76203" y="11379"/>
                    <a:pt x="75838" y="11531"/>
                    <a:pt x="75504" y="11713"/>
                  </a:cubicBezTo>
                  <a:cubicBezTo>
                    <a:pt x="71986" y="13516"/>
                    <a:pt x="68372" y="15367"/>
                    <a:pt x="64940" y="15367"/>
                  </a:cubicBezTo>
                  <a:cubicBezTo>
                    <a:pt x="63627" y="15367"/>
                    <a:pt x="62341" y="15096"/>
                    <a:pt x="61096" y="14449"/>
                  </a:cubicBezTo>
                  <a:cubicBezTo>
                    <a:pt x="58573" y="13111"/>
                    <a:pt x="56628" y="10406"/>
                    <a:pt x="54774" y="7762"/>
                  </a:cubicBezTo>
                  <a:cubicBezTo>
                    <a:pt x="52129" y="4084"/>
                    <a:pt x="49394" y="223"/>
                    <a:pt x="44895" y="11"/>
                  </a:cubicBezTo>
                  <a:cubicBezTo>
                    <a:pt x="44742" y="4"/>
                    <a:pt x="44587" y="1"/>
                    <a:pt x="4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1530900" y="1992075"/>
              <a:ext cx="1895200" cy="399050"/>
            </a:xfrm>
            <a:custGeom>
              <a:avLst/>
              <a:gdLst/>
              <a:ahLst/>
              <a:cxnLst/>
              <a:rect l="l" t="t" r="r" b="b"/>
              <a:pathLst>
                <a:path w="75808" h="15962" extrusionOk="0">
                  <a:moveTo>
                    <a:pt x="43742" y="0"/>
                  </a:moveTo>
                  <a:cubicBezTo>
                    <a:pt x="39568" y="0"/>
                    <a:pt x="34533" y="2696"/>
                    <a:pt x="30487" y="4867"/>
                  </a:cubicBezTo>
                  <a:cubicBezTo>
                    <a:pt x="29211" y="5536"/>
                    <a:pt x="28056" y="6144"/>
                    <a:pt x="26992" y="6691"/>
                  </a:cubicBezTo>
                  <a:cubicBezTo>
                    <a:pt x="25989" y="7147"/>
                    <a:pt x="25016" y="7633"/>
                    <a:pt x="24013" y="8120"/>
                  </a:cubicBezTo>
                  <a:cubicBezTo>
                    <a:pt x="20366" y="9913"/>
                    <a:pt x="16566" y="11767"/>
                    <a:pt x="12736" y="12983"/>
                  </a:cubicBezTo>
                  <a:cubicBezTo>
                    <a:pt x="11419" y="13392"/>
                    <a:pt x="10177" y="13570"/>
                    <a:pt x="8989" y="13570"/>
                  </a:cubicBezTo>
                  <a:cubicBezTo>
                    <a:pt x="5762" y="13570"/>
                    <a:pt x="2935" y="12258"/>
                    <a:pt x="92" y="10703"/>
                  </a:cubicBezTo>
                  <a:cubicBezTo>
                    <a:pt x="31" y="10794"/>
                    <a:pt x="31" y="10825"/>
                    <a:pt x="0" y="10886"/>
                  </a:cubicBezTo>
                  <a:cubicBezTo>
                    <a:pt x="2888" y="12441"/>
                    <a:pt x="5744" y="13752"/>
                    <a:pt x="9006" y="13752"/>
                  </a:cubicBezTo>
                  <a:cubicBezTo>
                    <a:pt x="10207" y="13752"/>
                    <a:pt x="11464" y="13574"/>
                    <a:pt x="12797" y="13165"/>
                  </a:cubicBezTo>
                  <a:cubicBezTo>
                    <a:pt x="16688" y="11949"/>
                    <a:pt x="20457" y="10095"/>
                    <a:pt x="24135" y="8302"/>
                  </a:cubicBezTo>
                  <a:cubicBezTo>
                    <a:pt x="25107" y="7816"/>
                    <a:pt x="26110" y="7329"/>
                    <a:pt x="27083" y="6873"/>
                  </a:cubicBezTo>
                  <a:cubicBezTo>
                    <a:pt x="28147" y="6387"/>
                    <a:pt x="29332" y="5718"/>
                    <a:pt x="30578" y="5050"/>
                  </a:cubicBezTo>
                  <a:cubicBezTo>
                    <a:pt x="34654" y="2908"/>
                    <a:pt x="39632" y="213"/>
                    <a:pt x="43774" y="213"/>
                  </a:cubicBezTo>
                  <a:cubicBezTo>
                    <a:pt x="43864" y="213"/>
                    <a:pt x="43954" y="214"/>
                    <a:pt x="44044" y="217"/>
                  </a:cubicBezTo>
                  <a:cubicBezTo>
                    <a:pt x="48573" y="338"/>
                    <a:pt x="51460" y="4290"/>
                    <a:pt x="54226" y="8120"/>
                  </a:cubicBezTo>
                  <a:cubicBezTo>
                    <a:pt x="56202" y="10855"/>
                    <a:pt x="58239" y="13682"/>
                    <a:pt x="60883" y="14989"/>
                  </a:cubicBezTo>
                  <a:cubicBezTo>
                    <a:pt x="62160" y="15688"/>
                    <a:pt x="63497" y="15962"/>
                    <a:pt x="64834" y="15962"/>
                  </a:cubicBezTo>
                  <a:cubicBezTo>
                    <a:pt x="68239" y="15962"/>
                    <a:pt x="71825" y="14138"/>
                    <a:pt x="75321" y="12345"/>
                  </a:cubicBezTo>
                  <a:cubicBezTo>
                    <a:pt x="75412" y="12223"/>
                    <a:pt x="75625" y="12132"/>
                    <a:pt x="75807" y="12041"/>
                  </a:cubicBezTo>
                  <a:cubicBezTo>
                    <a:pt x="75777" y="11980"/>
                    <a:pt x="75777" y="11919"/>
                    <a:pt x="75716" y="11858"/>
                  </a:cubicBezTo>
                  <a:cubicBezTo>
                    <a:pt x="75534" y="11980"/>
                    <a:pt x="75351" y="12041"/>
                    <a:pt x="75169" y="12162"/>
                  </a:cubicBezTo>
                  <a:cubicBezTo>
                    <a:pt x="71713" y="13934"/>
                    <a:pt x="68195" y="15737"/>
                    <a:pt x="64806" y="15737"/>
                  </a:cubicBezTo>
                  <a:cubicBezTo>
                    <a:pt x="63485" y="15737"/>
                    <a:pt x="62183" y="15463"/>
                    <a:pt x="60913" y="14807"/>
                  </a:cubicBezTo>
                  <a:cubicBezTo>
                    <a:pt x="58330" y="13500"/>
                    <a:pt x="56263" y="10673"/>
                    <a:pt x="54348" y="7968"/>
                  </a:cubicBezTo>
                  <a:cubicBezTo>
                    <a:pt x="51521" y="4107"/>
                    <a:pt x="48603" y="95"/>
                    <a:pt x="44013" y="4"/>
                  </a:cubicBezTo>
                  <a:cubicBezTo>
                    <a:pt x="43923" y="1"/>
                    <a:pt x="43833" y="0"/>
                    <a:pt x="4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1539250" y="1944300"/>
              <a:ext cx="1876200" cy="405025"/>
            </a:xfrm>
            <a:custGeom>
              <a:avLst/>
              <a:gdLst/>
              <a:ahLst/>
              <a:cxnLst/>
              <a:rect l="l" t="t" r="r" b="b"/>
              <a:pathLst>
                <a:path w="75048" h="16201" extrusionOk="0">
                  <a:moveTo>
                    <a:pt x="43102" y="0"/>
                  </a:moveTo>
                  <a:cubicBezTo>
                    <a:pt x="38816" y="0"/>
                    <a:pt x="33740" y="3009"/>
                    <a:pt x="29697" y="5410"/>
                  </a:cubicBezTo>
                  <a:cubicBezTo>
                    <a:pt x="28542" y="6079"/>
                    <a:pt x="27448" y="6717"/>
                    <a:pt x="26445" y="7265"/>
                  </a:cubicBezTo>
                  <a:cubicBezTo>
                    <a:pt x="25503" y="7812"/>
                    <a:pt x="24530" y="8328"/>
                    <a:pt x="23527" y="8876"/>
                  </a:cubicBezTo>
                  <a:cubicBezTo>
                    <a:pt x="19910" y="10851"/>
                    <a:pt x="16232" y="12888"/>
                    <a:pt x="12433" y="14195"/>
                  </a:cubicBezTo>
                  <a:cubicBezTo>
                    <a:pt x="11138" y="14634"/>
                    <a:pt x="9927" y="14826"/>
                    <a:pt x="8779" y="14826"/>
                  </a:cubicBezTo>
                  <a:cubicBezTo>
                    <a:pt x="5558" y="14826"/>
                    <a:pt x="2825" y="13320"/>
                    <a:pt x="92" y="11550"/>
                  </a:cubicBezTo>
                  <a:cubicBezTo>
                    <a:pt x="62" y="11642"/>
                    <a:pt x="62" y="11672"/>
                    <a:pt x="1" y="11733"/>
                  </a:cubicBezTo>
                  <a:cubicBezTo>
                    <a:pt x="2779" y="13503"/>
                    <a:pt x="5540" y="15008"/>
                    <a:pt x="8809" y="15008"/>
                  </a:cubicBezTo>
                  <a:cubicBezTo>
                    <a:pt x="9975" y="15008"/>
                    <a:pt x="11205" y="14817"/>
                    <a:pt x="12524" y="14377"/>
                  </a:cubicBezTo>
                  <a:cubicBezTo>
                    <a:pt x="16323" y="13070"/>
                    <a:pt x="20032" y="11034"/>
                    <a:pt x="23649" y="9027"/>
                  </a:cubicBezTo>
                  <a:cubicBezTo>
                    <a:pt x="24591" y="8480"/>
                    <a:pt x="25594" y="7964"/>
                    <a:pt x="26567" y="7417"/>
                  </a:cubicBezTo>
                  <a:cubicBezTo>
                    <a:pt x="27570" y="6869"/>
                    <a:pt x="28664" y="6231"/>
                    <a:pt x="29849" y="5562"/>
                  </a:cubicBezTo>
                  <a:cubicBezTo>
                    <a:pt x="33932" y="3143"/>
                    <a:pt x="38978" y="152"/>
                    <a:pt x="43190" y="152"/>
                  </a:cubicBezTo>
                  <a:cubicBezTo>
                    <a:pt x="43211" y="152"/>
                    <a:pt x="43233" y="152"/>
                    <a:pt x="43254" y="152"/>
                  </a:cubicBezTo>
                  <a:cubicBezTo>
                    <a:pt x="47874" y="243"/>
                    <a:pt x="50883" y="4255"/>
                    <a:pt x="53801" y="8207"/>
                  </a:cubicBezTo>
                  <a:cubicBezTo>
                    <a:pt x="55898" y="11034"/>
                    <a:pt x="58026" y="13921"/>
                    <a:pt x="60731" y="15259"/>
                  </a:cubicBezTo>
                  <a:cubicBezTo>
                    <a:pt x="62008" y="15897"/>
                    <a:pt x="63345" y="16201"/>
                    <a:pt x="64683" y="16201"/>
                  </a:cubicBezTo>
                  <a:cubicBezTo>
                    <a:pt x="68087" y="16201"/>
                    <a:pt x="71583" y="14408"/>
                    <a:pt x="75017" y="12675"/>
                  </a:cubicBezTo>
                  <a:lnTo>
                    <a:pt x="75017" y="12675"/>
                  </a:lnTo>
                  <a:cubicBezTo>
                    <a:pt x="75002" y="12690"/>
                    <a:pt x="75002" y="12698"/>
                    <a:pt x="75010" y="12698"/>
                  </a:cubicBezTo>
                  <a:cubicBezTo>
                    <a:pt x="75017" y="12698"/>
                    <a:pt x="75033" y="12690"/>
                    <a:pt x="75048" y="12675"/>
                  </a:cubicBezTo>
                  <a:cubicBezTo>
                    <a:pt x="75017" y="12584"/>
                    <a:pt x="75017" y="12553"/>
                    <a:pt x="74987" y="12462"/>
                  </a:cubicBezTo>
                  <a:cubicBezTo>
                    <a:pt x="74926" y="12462"/>
                    <a:pt x="74896" y="12493"/>
                    <a:pt x="74865" y="12493"/>
                  </a:cubicBezTo>
                  <a:cubicBezTo>
                    <a:pt x="71457" y="14230"/>
                    <a:pt x="67969" y="16031"/>
                    <a:pt x="64586" y="16031"/>
                  </a:cubicBezTo>
                  <a:cubicBezTo>
                    <a:pt x="63292" y="16031"/>
                    <a:pt x="62014" y="15767"/>
                    <a:pt x="60762" y="15137"/>
                  </a:cubicBezTo>
                  <a:cubicBezTo>
                    <a:pt x="58117" y="13800"/>
                    <a:pt x="55990" y="10912"/>
                    <a:pt x="53923" y="8146"/>
                  </a:cubicBezTo>
                  <a:cubicBezTo>
                    <a:pt x="50974" y="4195"/>
                    <a:pt x="47935" y="30"/>
                    <a:pt x="43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1549125" y="1900975"/>
              <a:ext cx="1855700" cy="409600"/>
            </a:xfrm>
            <a:custGeom>
              <a:avLst/>
              <a:gdLst/>
              <a:ahLst/>
              <a:cxnLst/>
              <a:rect l="l" t="t" r="r" b="b"/>
              <a:pathLst>
                <a:path w="74228" h="16384" extrusionOk="0">
                  <a:moveTo>
                    <a:pt x="42403" y="0"/>
                  </a:moveTo>
                  <a:cubicBezTo>
                    <a:pt x="37996" y="0"/>
                    <a:pt x="32950" y="3222"/>
                    <a:pt x="28907" y="5806"/>
                  </a:cubicBezTo>
                  <a:cubicBezTo>
                    <a:pt x="27843" y="6475"/>
                    <a:pt x="26810" y="7143"/>
                    <a:pt x="25898" y="7660"/>
                  </a:cubicBezTo>
                  <a:cubicBezTo>
                    <a:pt x="24956" y="8207"/>
                    <a:pt x="24044" y="8785"/>
                    <a:pt x="23071" y="9362"/>
                  </a:cubicBezTo>
                  <a:cubicBezTo>
                    <a:pt x="19515" y="11551"/>
                    <a:pt x="15837" y="13739"/>
                    <a:pt x="12068" y="15077"/>
                  </a:cubicBezTo>
                  <a:cubicBezTo>
                    <a:pt x="10781" y="15530"/>
                    <a:pt x="9589" y="15727"/>
                    <a:pt x="8467" y="15727"/>
                  </a:cubicBezTo>
                  <a:cubicBezTo>
                    <a:pt x="5298" y="15727"/>
                    <a:pt x="2688" y="14151"/>
                    <a:pt x="62" y="12311"/>
                  </a:cubicBezTo>
                  <a:cubicBezTo>
                    <a:pt x="31" y="12371"/>
                    <a:pt x="31" y="12432"/>
                    <a:pt x="1" y="12493"/>
                  </a:cubicBezTo>
                  <a:cubicBezTo>
                    <a:pt x="2610" y="14366"/>
                    <a:pt x="5235" y="15945"/>
                    <a:pt x="8429" y="15945"/>
                  </a:cubicBezTo>
                  <a:cubicBezTo>
                    <a:pt x="9589" y="15945"/>
                    <a:pt x="10823" y="15737"/>
                    <a:pt x="12159" y="15259"/>
                  </a:cubicBezTo>
                  <a:cubicBezTo>
                    <a:pt x="15959" y="13952"/>
                    <a:pt x="19606" y="11703"/>
                    <a:pt x="23162" y="9545"/>
                  </a:cubicBezTo>
                  <a:cubicBezTo>
                    <a:pt x="24165" y="8937"/>
                    <a:pt x="25077" y="8359"/>
                    <a:pt x="26020" y="7812"/>
                  </a:cubicBezTo>
                  <a:cubicBezTo>
                    <a:pt x="26931" y="7295"/>
                    <a:pt x="27965" y="6657"/>
                    <a:pt x="29029" y="5928"/>
                  </a:cubicBezTo>
                  <a:cubicBezTo>
                    <a:pt x="33041" y="3344"/>
                    <a:pt x="38056" y="122"/>
                    <a:pt x="42403" y="122"/>
                  </a:cubicBezTo>
                  <a:lnTo>
                    <a:pt x="42464" y="122"/>
                  </a:lnTo>
                  <a:cubicBezTo>
                    <a:pt x="47175" y="152"/>
                    <a:pt x="50306" y="4286"/>
                    <a:pt x="53315" y="8268"/>
                  </a:cubicBezTo>
                  <a:cubicBezTo>
                    <a:pt x="55443" y="11125"/>
                    <a:pt x="57662" y="14104"/>
                    <a:pt x="60458" y="15472"/>
                  </a:cubicBezTo>
                  <a:cubicBezTo>
                    <a:pt x="61735" y="16110"/>
                    <a:pt x="63072" y="16384"/>
                    <a:pt x="64409" y="16384"/>
                  </a:cubicBezTo>
                  <a:cubicBezTo>
                    <a:pt x="67662" y="16384"/>
                    <a:pt x="70975" y="14742"/>
                    <a:pt x="74227" y="13101"/>
                  </a:cubicBezTo>
                  <a:cubicBezTo>
                    <a:pt x="74166" y="13101"/>
                    <a:pt x="74136" y="13040"/>
                    <a:pt x="74136" y="12949"/>
                  </a:cubicBezTo>
                  <a:cubicBezTo>
                    <a:pt x="70897" y="14601"/>
                    <a:pt x="67580" y="16222"/>
                    <a:pt x="64342" y="16222"/>
                  </a:cubicBezTo>
                  <a:cubicBezTo>
                    <a:pt x="63052" y="16222"/>
                    <a:pt x="61774" y="15965"/>
                    <a:pt x="60519" y="15350"/>
                  </a:cubicBezTo>
                  <a:cubicBezTo>
                    <a:pt x="57783" y="13982"/>
                    <a:pt x="55595" y="11064"/>
                    <a:pt x="53467" y="8238"/>
                  </a:cubicBezTo>
                  <a:cubicBezTo>
                    <a:pt x="50427" y="4225"/>
                    <a:pt x="47297" y="31"/>
                    <a:pt x="42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1558250" y="1859925"/>
              <a:ext cx="1834400" cy="414175"/>
            </a:xfrm>
            <a:custGeom>
              <a:avLst/>
              <a:gdLst/>
              <a:ahLst/>
              <a:cxnLst/>
              <a:rect l="l" t="t" r="r" b="b"/>
              <a:pathLst>
                <a:path w="73376" h="16567" extrusionOk="0">
                  <a:moveTo>
                    <a:pt x="41825" y="1"/>
                  </a:moveTo>
                  <a:cubicBezTo>
                    <a:pt x="37281" y="1"/>
                    <a:pt x="32263" y="3357"/>
                    <a:pt x="28208" y="6080"/>
                  </a:cubicBezTo>
                  <a:cubicBezTo>
                    <a:pt x="27205" y="6749"/>
                    <a:pt x="26263" y="7387"/>
                    <a:pt x="25381" y="7934"/>
                  </a:cubicBezTo>
                  <a:cubicBezTo>
                    <a:pt x="24469" y="8512"/>
                    <a:pt x="23557" y="9120"/>
                    <a:pt x="22585" y="9728"/>
                  </a:cubicBezTo>
                  <a:cubicBezTo>
                    <a:pt x="19059" y="12007"/>
                    <a:pt x="15411" y="14409"/>
                    <a:pt x="11673" y="15685"/>
                  </a:cubicBezTo>
                  <a:cubicBezTo>
                    <a:pt x="10377" y="16144"/>
                    <a:pt x="9187" y="16345"/>
                    <a:pt x="8078" y="16345"/>
                  </a:cubicBezTo>
                  <a:cubicBezTo>
                    <a:pt x="4996" y="16345"/>
                    <a:pt x="2528" y="14796"/>
                    <a:pt x="92" y="12919"/>
                  </a:cubicBezTo>
                  <a:cubicBezTo>
                    <a:pt x="61" y="13010"/>
                    <a:pt x="61" y="13041"/>
                    <a:pt x="1" y="13102"/>
                  </a:cubicBezTo>
                  <a:cubicBezTo>
                    <a:pt x="2466" y="14984"/>
                    <a:pt x="4980" y="16552"/>
                    <a:pt x="8129" y="16552"/>
                  </a:cubicBezTo>
                  <a:cubicBezTo>
                    <a:pt x="9251" y="16552"/>
                    <a:pt x="10454" y="16353"/>
                    <a:pt x="11764" y="15898"/>
                  </a:cubicBezTo>
                  <a:cubicBezTo>
                    <a:pt x="15502" y="14561"/>
                    <a:pt x="19211" y="12190"/>
                    <a:pt x="22737" y="9880"/>
                  </a:cubicBezTo>
                  <a:cubicBezTo>
                    <a:pt x="23679" y="9241"/>
                    <a:pt x="24621" y="8664"/>
                    <a:pt x="25533" y="8086"/>
                  </a:cubicBezTo>
                  <a:cubicBezTo>
                    <a:pt x="26415" y="7570"/>
                    <a:pt x="27357" y="6931"/>
                    <a:pt x="28360" y="6232"/>
                  </a:cubicBezTo>
                  <a:cubicBezTo>
                    <a:pt x="32342" y="3527"/>
                    <a:pt x="37327" y="183"/>
                    <a:pt x="41764" y="183"/>
                  </a:cubicBezTo>
                  <a:lnTo>
                    <a:pt x="41886" y="183"/>
                  </a:lnTo>
                  <a:cubicBezTo>
                    <a:pt x="46719" y="275"/>
                    <a:pt x="49819" y="4378"/>
                    <a:pt x="52828" y="8390"/>
                  </a:cubicBezTo>
                  <a:cubicBezTo>
                    <a:pt x="54986" y="11339"/>
                    <a:pt x="57266" y="14287"/>
                    <a:pt x="60154" y="15685"/>
                  </a:cubicBezTo>
                  <a:cubicBezTo>
                    <a:pt x="61461" y="16293"/>
                    <a:pt x="62737" y="16567"/>
                    <a:pt x="64075" y="16567"/>
                  </a:cubicBezTo>
                  <a:cubicBezTo>
                    <a:pt x="67145" y="16567"/>
                    <a:pt x="70306" y="15138"/>
                    <a:pt x="73376" y="13558"/>
                  </a:cubicBezTo>
                  <a:cubicBezTo>
                    <a:pt x="73315" y="13497"/>
                    <a:pt x="73254" y="13466"/>
                    <a:pt x="73254" y="13375"/>
                  </a:cubicBezTo>
                  <a:cubicBezTo>
                    <a:pt x="70221" y="14935"/>
                    <a:pt x="67127" y="16374"/>
                    <a:pt x="64078" y="16374"/>
                  </a:cubicBezTo>
                  <a:cubicBezTo>
                    <a:pt x="62790" y="16374"/>
                    <a:pt x="61509" y="16117"/>
                    <a:pt x="60245" y="15503"/>
                  </a:cubicBezTo>
                  <a:cubicBezTo>
                    <a:pt x="57388" y="14135"/>
                    <a:pt x="55138" y="11156"/>
                    <a:pt x="52980" y="8269"/>
                  </a:cubicBezTo>
                  <a:cubicBezTo>
                    <a:pt x="49941" y="4256"/>
                    <a:pt x="46780" y="62"/>
                    <a:pt x="41886" y="1"/>
                  </a:cubicBezTo>
                  <a:cubicBezTo>
                    <a:pt x="41866" y="1"/>
                    <a:pt x="41845" y="1"/>
                    <a:pt x="41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1571925" y="1824150"/>
              <a:ext cx="1806300" cy="415000"/>
            </a:xfrm>
            <a:custGeom>
              <a:avLst/>
              <a:gdLst/>
              <a:ahLst/>
              <a:cxnLst/>
              <a:rect l="l" t="t" r="r" b="b"/>
              <a:pathLst>
                <a:path w="72252" h="16600" extrusionOk="0">
                  <a:moveTo>
                    <a:pt x="41012" y="0"/>
                  </a:moveTo>
                  <a:cubicBezTo>
                    <a:pt x="36485" y="0"/>
                    <a:pt x="31543" y="3395"/>
                    <a:pt x="27539" y="6143"/>
                  </a:cubicBezTo>
                  <a:cubicBezTo>
                    <a:pt x="26597" y="6782"/>
                    <a:pt x="25685" y="7450"/>
                    <a:pt x="24834" y="7967"/>
                  </a:cubicBezTo>
                  <a:cubicBezTo>
                    <a:pt x="23922" y="8545"/>
                    <a:pt x="23071" y="9153"/>
                    <a:pt x="22098" y="9760"/>
                  </a:cubicBezTo>
                  <a:cubicBezTo>
                    <a:pt x="18603" y="12071"/>
                    <a:pt x="14955" y="14472"/>
                    <a:pt x="11217" y="15748"/>
                  </a:cubicBezTo>
                  <a:cubicBezTo>
                    <a:pt x="9927" y="16201"/>
                    <a:pt x="8742" y="16399"/>
                    <a:pt x="7634" y="16399"/>
                  </a:cubicBezTo>
                  <a:cubicBezTo>
                    <a:pt x="4722" y="16399"/>
                    <a:pt x="2352" y="15026"/>
                    <a:pt x="62" y="13286"/>
                  </a:cubicBezTo>
                  <a:cubicBezTo>
                    <a:pt x="31" y="13378"/>
                    <a:pt x="1" y="13408"/>
                    <a:pt x="1" y="13469"/>
                  </a:cubicBezTo>
                  <a:cubicBezTo>
                    <a:pt x="2311" y="15232"/>
                    <a:pt x="4712" y="16599"/>
                    <a:pt x="7660" y="16599"/>
                  </a:cubicBezTo>
                  <a:cubicBezTo>
                    <a:pt x="8816" y="16599"/>
                    <a:pt x="10001" y="16417"/>
                    <a:pt x="11308" y="15961"/>
                  </a:cubicBezTo>
                  <a:cubicBezTo>
                    <a:pt x="15077" y="14654"/>
                    <a:pt x="18725" y="12223"/>
                    <a:pt x="22250" y="9912"/>
                  </a:cubicBezTo>
                  <a:cubicBezTo>
                    <a:pt x="23223" y="9305"/>
                    <a:pt x="24135" y="8697"/>
                    <a:pt x="24986" y="8119"/>
                  </a:cubicBezTo>
                  <a:cubicBezTo>
                    <a:pt x="25837" y="7572"/>
                    <a:pt x="26749" y="6994"/>
                    <a:pt x="27691" y="6295"/>
                  </a:cubicBezTo>
                  <a:cubicBezTo>
                    <a:pt x="31681" y="3565"/>
                    <a:pt x="36648" y="184"/>
                    <a:pt x="41131" y="184"/>
                  </a:cubicBezTo>
                  <a:cubicBezTo>
                    <a:pt x="41190" y="184"/>
                    <a:pt x="41250" y="185"/>
                    <a:pt x="41309" y="186"/>
                  </a:cubicBezTo>
                  <a:cubicBezTo>
                    <a:pt x="46081" y="307"/>
                    <a:pt x="49242" y="4411"/>
                    <a:pt x="52281" y="8332"/>
                  </a:cubicBezTo>
                  <a:cubicBezTo>
                    <a:pt x="54439" y="11250"/>
                    <a:pt x="56719" y="14198"/>
                    <a:pt x="59607" y="15596"/>
                  </a:cubicBezTo>
                  <a:cubicBezTo>
                    <a:pt x="60887" y="16213"/>
                    <a:pt x="62191" y="16471"/>
                    <a:pt x="63507" y="16471"/>
                  </a:cubicBezTo>
                  <a:cubicBezTo>
                    <a:pt x="66408" y="16471"/>
                    <a:pt x="69366" y="15216"/>
                    <a:pt x="72251" y="13773"/>
                  </a:cubicBezTo>
                  <a:cubicBezTo>
                    <a:pt x="72221" y="13712"/>
                    <a:pt x="72191" y="13682"/>
                    <a:pt x="72160" y="13590"/>
                  </a:cubicBezTo>
                  <a:cubicBezTo>
                    <a:pt x="69265" y="15017"/>
                    <a:pt x="66342" y="16269"/>
                    <a:pt x="63489" y="16269"/>
                  </a:cubicBezTo>
                  <a:cubicBezTo>
                    <a:pt x="62208" y="16269"/>
                    <a:pt x="60941" y="16017"/>
                    <a:pt x="59698" y="15414"/>
                  </a:cubicBezTo>
                  <a:cubicBezTo>
                    <a:pt x="56841" y="14046"/>
                    <a:pt x="54591" y="11098"/>
                    <a:pt x="52403" y="8241"/>
                  </a:cubicBezTo>
                  <a:cubicBezTo>
                    <a:pt x="49303" y="4259"/>
                    <a:pt x="46172" y="64"/>
                    <a:pt x="41248" y="4"/>
                  </a:cubicBezTo>
                  <a:cubicBezTo>
                    <a:pt x="41169" y="1"/>
                    <a:pt x="41090" y="0"/>
                    <a:pt x="4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1586375" y="1795300"/>
              <a:ext cx="1775900" cy="405100"/>
            </a:xfrm>
            <a:custGeom>
              <a:avLst/>
              <a:gdLst/>
              <a:ahLst/>
              <a:cxnLst/>
              <a:rect l="l" t="t" r="r" b="b"/>
              <a:pathLst>
                <a:path w="71036" h="16204" extrusionOk="0">
                  <a:moveTo>
                    <a:pt x="40275" y="1"/>
                  </a:moveTo>
                  <a:cubicBezTo>
                    <a:pt x="35794" y="1"/>
                    <a:pt x="30859" y="3291"/>
                    <a:pt x="26900" y="5990"/>
                  </a:cubicBezTo>
                  <a:cubicBezTo>
                    <a:pt x="25928" y="6659"/>
                    <a:pt x="25016" y="7267"/>
                    <a:pt x="24195" y="7753"/>
                  </a:cubicBezTo>
                  <a:cubicBezTo>
                    <a:pt x="23314" y="8270"/>
                    <a:pt x="22432" y="8848"/>
                    <a:pt x="21520" y="9456"/>
                  </a:cubicBezTo>
                  <a:cubicBezTo>
                    <a:pt x="18086" y="11705"/>
                    <a:pt x="14499" y="14015"/>
                    <a:pt x="10791" y="15322"/>
                  </a:cubicBezTo>
                  <a:cubicBezTo>
                    <a:pt x="9515" y="15765"/>
                    <a:pt x="8338" y="15957"/>
                    <a:pt x="7232" y="15957"/>
                  </a:cubicBezTo>
                  <a:cubicBezTo>
                    <a:pt x="4543" y="15957"/>
                    <a:pt x="2279" y="14820"/>
                    <a:pt x="61" y="13377"/>
                  </a:cubicBezTo>
                  <a:cubicBezTo>
                    <a:pt x="31" y="13468"/>
                    <a:pt x="0" y="13498"/>
                    <a:pt x="0" y="13559"/>
                  </a:cubicBezTo>
                  <a:cubicBezTo>
                    <a:pt x="2219" y="15048"/>
                    <a:pt x="4499" y="16203"/>
                    <a:pt x="7204" y="16203"/>
                  </a:cubicBezTo>
                  <a:cubicBezTo>
                    <a:pt x="8359" y="16203"/>
                    <a:pt x="9575" y="15991"/>
                    <a:pt x="10852" y="15535"/>
                  </a:cubicBezTo>
                  <a:cubicBezTo>
                    <a:pt x="14590" y="14258"/>
                    <a:pt x="18177" y="11948"/>
                    <a:pt x="21642" y="9699"/>
                  </a:cubicBezTo>
                  <a:cubicBezTo>
                    <a:pt x="22554" y="9091"/>
                    <a:pt x="23435" y="8544"/>
                    <a:pt x="24317" y="7966"/>
                  </a:cubicBezTo>
                  <a:cubicBezTo>
                    <a:pt x="25138" y="7449"/>
                    <a:pt x="26049" y="6841"/>
                    <a:pt x="26992" y="6203"/>
                  </a:cubicBezTo>
                  <a:cubicBezTo>
                    <a:pt x="30968" y="3522"/>
                    <a:pt x="35929" y="214"/>
                    <a:pt x="40337" y="214"/>
                  </a:cubicBezTo>
                  <a:cubicBezTo>
                    <a:pt x="40377" y="214"/>
                    <a:pt x="40417" y="215"/>
                    <a:pt x="40457" y="215"/>
                  </a:cubicBezTo>
                  <a:cubicBezTo>
                    <a:pt x="45168" y="337"/>
                    <a:pt x="48390" y="4319"/>
                    <a:pt x="51551" y="8179"/>
                  </a:cubicBezTo>
                  <a:cubicBezTo>
                    <a:pt x="53801" y="10914"/>
                    <a:pt x="56111" y="13772"/>
                    <a:pt x="58877" y="15139"/>
                  </a:cubicBezTo>
                  <a:cubicBezTo>
                    <a:pt x="60165" y="15754"/>
                    <a:pt x="61484" y="16011"/>
                    <a:pt x="62820" y="16011"/>
                  </a:cubicBezTo>
                  <a:cubicBezTo>
                    <a:pt x="65519" y="16011"/>
                    <a:pt x="68291" y="14961"/>
                    <a:pt x="71035" y="13680"/>
                  </a:cubicBezTo>
                  <a:cubicBezTo>
                    <a:pt x="71005" y="13559"/>
                    <a:pt x="70974" y="13498"/>
                    <a:pt x="70974" y="13468"/>
                  </a:cubicBezTo>
                  <a:cubicBezTo>
                    <a:pt x="68244" y="14711"/>
                    <a:pt x="65500" y="15749"/>
                    <a:pt x="62843" y="15749"/>
                  </a:cubicBezTo>
                  <a:cubicBezTo>
                    <a:pt x="61537" y="15749"/>
                    <a:pt x="60251" y="15498"/>
                    <a:pt x="58998" y="14896"/>
                  </a:cubicBezTo>
                  <a:cubicBezTo>
                    <a:pt x="56232" y="13559"/>
                    <a:pt x="53953" y="10732"/>
                    <a:pt x="51703" y="8027"/>
                  </a:cubicBezTo>
                  <a:cubicBezTo>
                    <a:pt x="48542" y="4106"/>
                    <a:pt x="45229" y="63"/>
                    <a:pt x="40457" y="2"/>
                  </a:cubicBezTo>
                  <a:cubicBezTo>
                    <a:pt x="40396" y="1"/>
                    <a:pt x="40336" y="1"/>
                    <a:pt x="40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1600800" y="1771025"/>
              <a:ext cx="1742475" cy="383775"/>
            </a:xfrm>
            <a:custGeom>
              <a:avLst/>
              <a:gdLst/>
              <a:ahLst/>
              <a:cxnLst/>
              <a:rect l="l" t="t" r="r" b="b"/>
              <a:pathLst>
                <a:path w="69699" h="15351" extrusionOk="0">
                  <a:moveTo>
                    <a:pt x="39272" y="1"/>
                  </a:moveTo>
                  <a:cubicBezTo>
                    <a:pt x="34865" y="1"/>
                    <a:pt x="30032" y="3132"/>
                    <a:pt x="26111" y="5685"/>
                  </a:cubicBezTo>
                  <a:cubicBezTo>
                    <a:pt x="25199" y="6293"/>
                    <a:pt x="24317" y="6870"/>
                    <a:pt x="23497" y="7357"/>
                  </a:cubicBezTo>
                  <a:cubicBezTo>
                    <a:pt x="22646" y="7843"/>
                    <a:pt x="21825" y="8390"/>
                    <a:pt x="20943" y="8907"/>
                  </a:cubicBezTo>
                  <a:cubicBezTo>
                    <a:pt x="17570" y="11034"/>
                    <a:pt x="14074" y="13253"/>
                    <a:pt x="10427" y="14500"/>
                  </a:cubicBezTo>
                  <a:cubicBezTo>
                    <a:pt x="9161" y="14934"/>
                    <a:pt x="7969" y="15123"/>
                    <a:pt x="6833" y="15123"/>
                  </a:cubicBezTo>
                  <a:cubicBezTo>
                    <a:pt x="4395" y="15123"/>
                    <a:pt x="2216" y="14253"/>
                    <a:pt x="122" y="13071"/>
                  </a:cubicBezTo>
                  <a:cubicBezTo>
                    <a:pt x="92" y="13132"/>
                    <a:pt x="62" y="13162"/>
                    <a:pt x="1" y="13253"/>
                  </a:cubicBezTo>
                  <a:cubicBezTo>
                    <a:pt x="2129" y="14469"/>
                    <a:pt x="4347" y="15351"/>
                    <a:pt x="6809" y="15351"/>
                  </a:cubicBezTo>
                  <a:cubicBezTo>
                    <a:pt x="7964" y="15351"/>
                    <a:pt x="9180" y="15138"/>
                    <a:pt x="10487" y="14682"/>
                  </a:cubicBezTo>
                  <a:cubicBezTo>
                    <a:pt x="14135" y="13436"/>
                    <a:pt x="17691" y="11247"/>
                    <a:pt x="21065" y="9119"/>
                  </a:cubicBezTo>
                  <a:cubicBezTo>
                    <a:pt x="21947" y="8572"/>
                    <a:pt x="22767" y="8056"/>
                    <a:pt x="23618" y="7539"/>
                  </a:cubicBezTo>
                  <a:cubicBezTo>
                    <a:pt x="24439" y="7053"/>
                    <a:pt x="25320" y="6475"/>
                    <a:pt x="26232" y="5867"/>
                  </a:cubicBezTo>
                  <a:cubicBezTo>
                    <a:pt x="30082" y="3390"/>
                    <a:pt x="34869" y="210"/>
                    <a:pt x="39184" y="210"/>
                  </a:cubicBezTo>
                  <a:cubicBezTo>
                    <a:pt x="39264" y="210"/>
                    <a:pt x="39344" y="211"/>
                    <a:pt x="39424" y="214"/>
                  </a:cubicBezTo>
                  <a:cubicBezTo>
                    <a:pt x="44014" y="305"/>
                    <a:pt x="47357" y="4043"/>
                    <a:pt x="50579" y="7691"/>
                  </a:cubicBezTo>
                  <a:cubicBezTo>
                    <a:pt x="52859" y="10275"/>
                    <a:pt x="55230" y="12949"/>
                    <a:pt x="57996" y="14226"/>
                  </a:cubicBezTo>
                  <a:cubicBezTo>
                    <a:pt x="59297" y="14839"/>
                    <a:pt x="60644" y="15094"/>
                    <a:pt x="62018" y="15094"/>
                  </a:cubicBezTo>
                  <a:cubicBezTo>
                    <a:pt x="64527" y="15094"/>
                    <a:pt x="67125" y="14242"/>
                    <a:pt x="69698" y="13162"/>
                  </a:cubicBezTo>
                  <a:cubicBezTo>
                    <a:pt x="69668" y="13101"/>
                    <a:pt x="69637" y="13010"/>
                    <a:pt x="69577" y="12980"/>
                  </a:cubicBezTo>
                  <a:cubicBezTo>
                    <a:pt x="67069" y="14038"/>
                    <a:pt x="64535" y="14856"/>
                    <a:pt x="62074" y="14856"/>
                  </a:cubicBezTo>
                  <a:cubicBezTo>
                    <a:pt x="60718" y="14856"/>
                    <a:pt x="59383" y="14607"/>
                    <a:pt x="58087" y="14013"/>
                  </a:cubicBezTo>
                  <a:cubicBezTo>
                    <a:pt x="55351" y="12767"/>
                    <a:pt x="52981" y="10092"/>
                    <a:pt x="50731" y="7539"/>
                  </a:cubicBezTo>
                  <a:cubicBezTo>
                    <a:pt x="47479" y="3861"/>
                    <a:pt x="44135" y="62"/>
                    <a:pt x="39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1621325" y="1751250"/>
              <a:ext cx="1699900" cy="358725"/>
            </a:xfrm>
            <a:custGeom>
              <a:avLst/>
              <a:gdLst/>
              <a:ahLst/>
              <a:cxnLst/>
              <a:rect l="l" t="t" r="r" b="b"/>
              <a:pathLst>
                <a:path w="67996" h="14349" extrusionOk="0">
                  <a:moveTo>
                    <a:pt x="37819" y="1"/>
                  </a:moveTo>
                  <a:cubicBezTo>
                    <a:pt x="31887" y="1"/>
                    <a:pt x="26371" y="3679"/>
                    <a:pt x="21034" y="7296"/>
                  </a:cubicBezTo>
                  <a:cubicBezTo>
                    <a:pt x="17387" y="9728"/>
                    <a:pt x="13679" y="12281"/>
                    <a:pt x="9909" y="13497"/>
                  </a:cubicBezTo>
                  <a:cubicBezTo>
                    <a:pt x="8648" y="13907"/>
                    <a:pt x="7452" y="14084"/>
                    <a:pt x="6302" y="14084"/>
                  </a:cubicBezTo>
                  <a:cubicBezTo>
                    <a:pt x="4125" y="14084"/>
                    <a:pt x="2111" y="13450"/>
                    <a:pt x="122" y="12555"/>
                  </a:cubicBezTo>
                  <a:cubicBezTo>
                    <a:pt x="61" y="12616"/>
                    <a:pt x="31" y="12676"/>
                    <a:pt x="0" y="12737"/>
                  </a:cubicBezTo>
                  <a:cubicBezTo>
                    <a:pt x="2007" y="13649"/>
                    <a:pt x="4074" y="14348"/>
                    <a:pt x="6292" y="14348"/>
                  </a:cubicBezTo>
                  <a:cubicBezTo>
                    <a:pt x="7478" y="14348"/>
                    <a:pt x="8694" y="14135"/>
                    <a:pt x="10001" y="13740"/>
                  </a:cubicBezTo>
                  <a:cubicBezTo>
                    <a:pt x="13800" y="12525"/>
                    <a:pt x="17539" y="9971"/>
                    <a:pt x="21186" y="7509"/>
                  </a:cubicBezTo>
                  <a:cubicBezTo>
                    <a:pt x="26475" y="3923"/>
                    <a:pt x="31946" y="245"/>
                    <a:pt x="37813" y="245"/>
                  </a:cubicBezTo>
                  <a:lnTo>
                    <a:pt x="37995" y="245"/>
                  </a:lnTo>
                  <a:cubicBezTo>
                    <a:pt x="42524" y="336"/>
                    <a:pt x="45928" y="3771"/>
                    <a:pt x="49242" y="7114"/>
                  </a:cubicBezTo>
                  <a:cubicBezTo>
                    <a:pt x="51582" y="9485"/>
                    <a:pt x="54014" y="11947"/>
                    <a:pt x="56810" y="13132"/>
                  </a:cubicBezTo>
                  <a:cubicBezTo>
                    <a:pt x="58135" y="13703"/>
                    <a:pt x="59502" y="13940"/>
                    <a:pt x="60897" y="13940"/>
                  </a:cubicBezTo>
                  <a:cubicBezTo>
                    <a:pt x="63214" y="13940"/>
                    <a:pt x="65605" y="13287"/>
                    <a:pt x="67996" y="12433"/>
                  </a:cubicBezTo>
                  <a:cubicBezTo>
                    <a:pt x="67935" y="12342"/>
                    <a:pt x="67904" y="12281"/>
                    <a:pt x="67844" y="12221"/>
                  </a:cubicBezTo>
                  <a:cubicBezTo>
                    <a:pt x="65509" y="13037"/>
                    <a:pt x="63150" y="13663"/>
                    <a:pt x="60864" y="13663"/>
                  </a:cubicBezTo>
                  <a:cubicBezTo>
                    <a:pt x="59489" y="13663"/>
                    <a:pt x="58141" y="13437"/>
                    <a:pt x="56840" y="12889"/>
                  </a:cubicBezTo>
                  <a:cubicBezTo>
                    <a:pt x="54105" y="11734"/>
                    <a:pt x="51673" y="9272"/>
                    <a:pt x="49363" y="6932"/>
                  </a:cubicBezTo>
                  <a:cubicBezTo>
                    <a:pt x="46020" y="3558"/>
                    <a:pt x="42554" y="62"/>
                    <a:pt x="37965" y="2"/>
                  </a:cubicBezTo>
                  <a:cubicBezTo>
                    <a:pt x="37916" y="1"/>
                    <a:pt x="37868" y="1"/>
                    <a:pt x="37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1641850" y="1737600"/>
              <a:ext cx="1650500" cy="323725"/>
            </a:xfrm>
            <a:custGeom>
              <a:avLst/>
              <a:gdLst/>
              <a:ahLst/>
              <a:cxnLst/>
              <a:rect l="l" t="t" r="r" b="b"/>
              <a:pathLst>
                <a:path w="66020" h="12949" extrusionOk="0">
                  <a:moveTo>
                    <a:pt x="36262" y="0"/>
                  </a:moveTo>
                  <a:cubicBezTo>
                    <a:pt x="30548" y="0"/>
                    <a:pt x="25320" y="3344"/>
                    <a:pt x="20213" y="6566"/>
                  </a:cubicBezTo>
                  <a:cubicBezTo>
                    <a:pt x="16718" y="8815"/>
                    <a:pt x="13070" y="11125"/>
                    <a:pt x="9392" y="12219"/>
                  </a:cubicBezTo>
                  <a:cubicBezTo>
                    <a:pt x="8102" y="12610"/>
                    <a:pt x="6857" y="12780"/>
                    <a:pt x="5644" y="12780"/>
                  </a:cubicBezTo>
                  <a:cubicBezTo>
                    <a:pt x="3744" y="12780"/>
                    <a:pt x="1921" y="12364"/>
                    <a:pt x="122" y="11733"/>
                  </a:cubicBezTo>
                  <a:cubicBezTo>
                    <a:pt x="91" y="11764"/>
                    <a:pt x="61" y="11855"/>
                    <a:pt x="0" y="11885"/>
                  </a:cubicBezTo>
                  <a:cubicBezTo>
                    <a:pt x="1885" y="12523"/>
                    <a:pt x="3739" y="12949"/>
                    <a:pt x="5715" y="12949"/>
                  </a:cubicBezTo>
                  <a:cubicBezTo>
                    <a:pt x="6930" y="12949"/>
                    <a:pt x="8146" y="12797"/>
                    <a:pt x="9423" y="12432"/>
                  </a:cubicBezTo>
                  <a:cubicBezTo>
                    <a:pt x="13162" y="11277"/>
                    <a:pt x="16748" y="8967"/>
                    <a:pt x="20305" y="6718"/>
                  </a:cubicBezTo>
                  <a:cubicBezTo>
                    <a:pt x="25350" y="3496"/>
                    <a:pt x="30609" y="183"/>
                    <a:pt x="36232" y="183"/>
                  </a:cubicBezTo>
                  <a:lnTo>
                    <a:pt x="36323" y="183"/>
                  </a:lnTo>
                  <a:cubicBezTo>
                    <a:pt x="40791" y="213"/>
                    <a:pt x="44287" y="3314"/>
                    <a:pt x="47661" y="6262"/>
                  </a:cubicBezTo>
                  <a:cubicBezTo>
                    <a:pt x="50092" y="8390"/>
                    <a:pt x="52554" y="10608"/>
                    <a:pt x="55381" y="11612"/>
                  </a:cubicBezTo>
                  <a:cubicBezTo>
                    <a:pt x="56771" y="12125"/>
                    <a:pt x="58202" y="12339"/>
                    <a:pt x="59660" y="12339"/>
                  </a:cubicBezTo>
                  <a:cubicBezTo>
                    <a:pt x="61741" y="12339"/>
                    <a:pt x="63875" y="11903"/>
                    <a:pt x="66020" y="11277"/>
                  </a:cubicBezTo>
                  <a:cubicBezTo>
                    <a:pt x="66020" y="11247"/>
                    <a:pt x="65959" y="11156"/>
                    <a:pt x="65928" y="11125"/>
                  </a:cubicBezTo>
                  <a:cubicBezTo>
                    <a:pt x="63830" y="11735"/>
                    <a:pt x="61720" y="12165"/>
                    <a:pt x="59675" y="12165"/>
                  </a:cubicBezTo>
                  <a:cubicBezTo>
                    <a:pt x="58255" y="12165"/>
                    <a:pt x="56866" y="11958"/>
                    <a:pt x="55533" y="11460"/>
                  </a:cubicBezTo>
                  <a:cubicBezTo>
                    <a:pt x="52737" y="10456"/>
                    <a:pt x="50275" y="8238"/>
                    <a:pt x="47843" y="6140"/>
                  </a:cubicBezTo>
                  <a:cubicBezTo>
                    <a:pt x="44439" y="3162"/>
                    <a:pt x="40882" y="31"/>
                    <a:pt x="36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1666925" y="1723925"/>
              <a:ext cx="1593525" cy="289550"/>
            </a:xfrm>
            <a:custGeom>
              <a:avLst/>
              <a:gdLst/>
              <a:ahLst/>
              <a:cxnLst/>
              <a:rect l="l" t="t" r="r" b="b"/>
              <a:pathLst>
                <a:path w="63741" h="11582" extrusionOk="0">
                  <a:moveTo>
                    <a:pt x="34439" y="0"/>
                  </a:moveTo>
                  <a:cubicBezTo>
                    <a:pt x="28967" y="0"/>
                    <a:pt x="24013" y="2979"/>
                    <a:pt x="19180" y="5806"/>
                  </a:cubicBezTo>
                  <a:cubicBezTo>
                    <a:pt x="15806" y="7842"/>
                    <a:pt x="12310" y="9879"/>
                    <a:pt x="8693" y="10882"/>
                  </a:cubicBezTo>
                  <a:cubicBezTo>
                    <a:pt x="7412" y="11229"/>
                    <a:pt x="6143" y="11377"/>
                    <a:pt x="4883" y="11377"/>
                  </a:cubicBezTo>
                  <a:cubicBezTo>
                    <a:pt x="3272" y="11377"/>
                    <a:pt x="1677" y="11135"/>
                    <a:pt x="91" y="10760"/>
                  </a:cubicBezTo>
                  <a:cubicBezTo>
                    <a:pt x="61" y="10821"/>
                    <a:pt x="31" y="10882"/>
                    <a:pt x="0" y="10943"/>
                  </a:cubicBezTo>
                  <a:cubicBezTo>
                    <a:pt x="1581" y="11338"/>
                    <a:pt x="3222" y="11581"/>
                    <a:pt x="4864" y="11581"/>
                  </a:cubicBezTo>
                  <a:cubicBezTo>
                    <a:pt x="6140" y="11581"/>
                    <a:pt x="7447" y="11429"/>
                    <a:pt x="8754" y="11064"/>
                  </a:cubicBezTo>
                  <a:cubicBezTo>
                    <a:pt x="12371" y="10061"/>
                    <a:pt x="15897" y="7994"/>
                    <a:pt x="19302" y="5958"/>
                  </a:cubicBezTo>
                  <a:cubicBezTo>
                    <a:pt x="24074" y="3131"/>
                    <a:pt x="29059" y="183"/>
                    <a:pt x="34439" y="183"/>
                  </a:cubicBezTo>
                  <a:lnTo>
                    <a:pt x="34499" y="183"/>
                  </a:lnTo>
                  <a:cubicBezTo>
                    <a:pt x="38846" y="183"/>
                    <a:pt x="42433" y="2857"/>
                    <a:pt x="45898" y="5441"/>
                  </a:cubicBezTo>
                  <a:cubicBezTo>
                    <a:pt x="48390" y="7295"/>
                    <a:pt x="50974" y="9210"/>
                    <a:pt x="53831" y="10122"/>
                  </a:cubicBezTo>
                  <a:cubicBezTo>
                    <a:pt x="55226" y="10565"/>
                    <a:pt x="56663" y="10747"/>
                    <a:pt x="58123" y="10747"/>
                  </a:cubicBezTo>
                  <a:cubicBezTo>
                    <a:pt x="59971" y="10747"/>
                    <a:pt x="61855" y="10455"/>
                    <a:pt x="63740" y="10031"/>
                  </a:cubicBezTo>
                  <a:cubicBezTo>
                    <a:pt x="63710" y="10000"/>
                    <a:pt x="63679" y="9970"/>
                    <a:pt x="63649" y="9879"/>
                  </a:cubicBezTo>
                  <a:cubicBezTo>
                    <a:pt x="61852" y="10291"/>
                    <a:pt x="60055" y="10560"/>
                    <a:pt x="58293" y="10560"/>
                  </a:cubicBezTo>
                  <a:cubicBezTo>
                    <a:pt x="56805" y="10560"/>
                    <a:pt x="55341" y="10368"/>
                    <a:pt x="53922" y="9909"/>
                  </a:cubicBezTo>
                  <a:cubicBezTo>
                    <a:pt x="51095" y="8997"/>
                    <a:pt x="48512" y="7113"/>
                    <a:pt x="46019" y="5289"/>
                  </a:cubicBezTo>
                  <a:cubicBezTo>
                    <a:pt x="42524" y="2706"/>
                    <a:pt x="38907" y="31"/>
                    <a:pt x="34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1698075" y="1714050"/>
              <a:ext cx="1524375" cy="251550"/>
            </a:xfrm>
            <a:custGeom>
              <a:avLst/>
              <a:gdLst/>
              <a:ahLst/>
              <a:cxnLst/>
              <a:rect l="l" t="t" r="r" b="b"/>
              <a:pathLst>
                <a:path w="60975" h="10062" extrusionOk="0">
                  <a:moveTo>
                    <a:pt x="32372" y="0"/>
                  </a:moveTo>
                  <a:cubicBezTo>
                    <a:pt x="27205" y="31"/>
                    <a:pt x="22524" y="2523"/>
                    <a:pt x="18025" y="4955"/>
                  </a:cubicBezTo>
                  <a:cubicBezTo>
                    <a:pt x="14742" y="6718"/>
                    <a:pt x="11399" y="8541"/>
                    <a:pt x="7903" y="9362"/>
                  </a:cubicBezTo>
                  <a:cubicBezTo>
                    <a:pt x="6480" y="9701"/>
                    <a:pt x="5037" y="9841"/>
                    <a:pt x="3591" y="9841"/>
                  </a:cubicBezTo>
                  <a:cubicBezTo>
                    <a:pt x="2444" y="9841"/>
                    <a:pt x="1295" y="9753"/>
                    <a:pt x="152" y="9605"/>
                  </a:cubicBezTo>
                  <a:cubicBezTo>
                    <a:pt x="122" y="9666"/>
                    <a:pt x="31" y="9727"/>
                    <a:pt x="0" y="9788"/>
                  </a:cubicBezTo>
                  <a:cubicBezTo>
                    <a:pt x="1216" y="9940"/>
                    <a:pt x="2402" y="10061"/>
                    <a:pt x="3618" y="10061"/>
                  </a:cubicBezTo>
                  <a:cubicBezTo>
                    <a:pt x="5046" y="10061"/>
                    <a:pt x="6505" y="9909"/>
                    <a:pt x="7934" y="9575"/>
                  </a:cubicBezTo>
                  <a:cubicBezTo>
                    <a:pt x="11460" y="8693"/>
                    <a:pt x="14864" y="6870"/>
                    <a:pt x="18086" y="5107"/>
                  </a:cubicBezTo>
                  <a:cubicBezTo>
                    <a:pt x="22554" y="2675"/>
                    <a:pt x="27235" y="183"/>
                    <a:pt x="32372" y="152"/>
                  </a:cubicBezTo>
                  <a:lnTo>
                    <a:pt x="32402" y="152"/>
                  </a:lnTo>
                  <a:cubicBezTo>
                    <a:pt x="36658" y="152"/>
                    <a:pt x="40305" y="2341"/>
                    <a:pt x="43801" y="4468"/>
                  </a:cubicBezTo>
                  <a:cubicBezTo>
                    <a:pt x="46384" y="6018"/>
                    <a:pt x="49090" y="7660"/>
                    <a:pt x="51977" y="8420"/>
                  </a:cubicBezTo>
                  <a:cubicBezTo>
                    <a:pt x="53418" y="8795"/>
                    <a:pt x="54882" y="8948"/>
                    <a:pt x="56364" y="8948"/>
                  </a:cubicBezTo>
                  <a:cubicBezTo>
                    <a:pt x="57883" y="8948"/>
                    <a:pt x="59421" y="8787"/>
                    <a:pt x="60974" y="8541"/>
                  </a:cubicBezTo>
                  <a:cubicBezTo>
                    <a:pt x="60913" y="8541"/>
                    <a:pt x="60883" y="8511"/>
                    <a:pt x="60822" y="8420"/>
                  </a:cubicBezTo>
                  <a:cubicBezTo>
                    <a:pt x="59367" y="8645"/>
                    <a:pt x="57904" y="8788"/>
                    <a:pt x="56456" y="8788"/>
                  </a:cubicBezTo>
                  <a:cubicBezTo>
                    <a:pt x="54970" y="8788"/>
                    <a:pt x="53500" y="8637"/>
                    <a:pt x="52068" y="8268"/>
                  </a:cubicBezTo>
                  <a:cubicBezTo>
                    <a:pt x="49181" y="7508"/>
                    <a:pt x="46506" y="5927"/>
                    <a:pt x="43922" y="4347"/>
                  </a:cubicBezTo>
                  <a:cubicBezTo>
                    <a:pt x="40396" y="2219"/>
                    <a:pt x="36718" y="0"/>
                    <a:pt x="3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1731500" y="1703400"/>
              <a:ext cx="1444600" cy="216600"/>
            </a:xfrm>
            <a:custGeom>
              <a:avLst/>
              <a:gdLst/>
              <a:ahLst/>
              <a:cxnLst/>
              <a:rect l="l" t="t" r="r" b="b"/>
              <a:pathLst>
                <a:path w="57784" h="8664" extrusionOk="0">
                  <a:moveTo>
                    <a:pt x="30093" y="1"/>
                  </a:moveTo>
                  <a:cubicBezTo>
                    <a:pt x="25260" y="1"/>
                    <a:pt x="20852" y="2128"/>
                    <a:pt x="16627" y="4165"/>
                  </a:cubicBezTo>
                  <a:cubicBezTo>
                    <a:pt x="13527" y="5685"/>
                    <a:pt x="10275" y="7204"/>
                    <a:pt x="6901" y="7934"/>
                  </a:cubicBezTo>
                  <a:cubicBezTo>
                    <a:pt x="5197" y="8313"/>
                    <a:pt x="3456" y="8452"/>
                    <a:pt x="1693" y="8452"/>
                  </a:cubicBezTo>
                  <a:cubicBezTo>
                    <a:pt x="1191" y="8452"/>
                    <a:pt x="688" y="8440"/>
                    <a:pt x="183" y="8420"/>
                  </a:cubicBezTo>
                  <a:lnTo>
                    <a:pt x="1" y="8633"/>
                  </a:lnTo>
                  <a:cubicBezTo>
                    <a:pt x="518" y="8663"/>
                    <a:pt x="1065" y="8663"/>
                    <a:pt x="1551" y="8663"/>
                  </a:cubicBezTo>
                  <a:cubicBezTo>
                    <a:pt x="3375" y="8663"/>
                    <a:pt x="5168" y="8511"/>
                    <a:pt x="6901" y="8177"/>
                  </a:cubicBezTo>
                  <a:cubicBezTo>
                    <a:pt x="10305" y="7448"/>
                    <a:pt x="13557" y="5897"/>
                    <a:pt x="16688" y="4408"/>
                  </a:cubicBezTo>
                  <a:cubicBezTo>
                    <a:pt x="20883" y="2341"/>
                    <a:pt x="25260" y="274"/>
                    <a:pt x="30062" y="274"/>
                  </a:cubicBezTo>
                  <a:lnTo>
                    <a:pt x="30093" y="274"/>
                  </a:lnTo>
                  <a:cubicBezTo>
                    <a:pt x="34226" y="274"/>
                    <a:pt x="37935" y="2007"/>
                    <a:pt x="41521" y="3678"/>
                  </a:cubicBezTo>
                  <a:cubicBezTo>
                    <a:pt x="44227" y="4925"/>
                    <a:pt x="46993" y="6262"/>
                    <a:pt x="50002" y="6840"/>
                  </a:cubicBezTo>
                  <a:cubicBezTo>
                    <a:pt x="51461" y="7118"/>
                    <a:pt x="52940" y="7237"/>
                    <a:pt x="54427" y="7237"/>
                  </a:cubicBezTo>
                  <a:cubicBezTo>
                    <a:pt x="55543" y="7237"/>
                    <a:pt x="56663" y="7170"/>
                    <a:pt x="57783" y="7052"/>
                  </a:cubicBezTo>
                  <a:lnTo>
                    <a:pt x="57601" y="6870"/>
                  </a:lnTo>
                  <a:cubicBezTo>
                    <a:pt x="56562" y="6969"/>
                    <a:pt x="55523" y="7028"/>
                    <a:pt x="54490" y="7028"/>
                  </a:cubicBezTo>
                  <a:cubicBezTo>
                    <a:pt x="52985" y="7028"/>
                    <a:pt x="51492" y="6903"/>
                    <a:pt x="50032" y="6596"/>
                  </a:cubicBezTo>
                  <a:cubicBezTo>
                    <a:pt x="47053" y="6049"/>
                    <a:pt x="44287" y="4712"/>
                    <a:pt x="41643" y="3466"/>
                  </a:cubicBezTo>
                  <a:cubicBezTo>
                    <a:pt x="38026" y="1733"/>
                    <a:pt x="34287" y="1"/>
                    <a:pt x="30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1895650" y="1662900"/>
              <a:ext cx="1079825" cy="110450"/>
            </a:xfrm>
            <a:custGeom>
              <a:avLst/>
              <a:gdLst/>
              <a:ahLst/>
              <a:cxnLst/>
              <a:rect l="l" t="t" r="r" b="b"/>
              <a:pathLst>
                <a:path w="43193" h="4418" extrusionOk="0">
                  <a:moveTo>
                    <a:pt x="21864" y="1"/>
                  </a:moveTo>
                  <a:cubicBezTo>
                    <a:pt x="21598" y="1"/>
                    <a:pt x="21331" y="3"/>
                    <a:pt x="21065" y="10"/>
                  </a:cubicBezTo>
                  <a:cubicBezTo>
                    <a:pt x="17144" y="131"/>
                    <a:pt x="13374" y="1165"/>
                    <a:pt x="9757" y="2137"/>
                  </a:cubicBezTo>
                  <a:cubicBezTo>
                    <a:pt x="7022" y="2897"/>
                    <a:pt x="4225" y="3657"/>
                    <a:pt x="1338" y="4052"/>
                  </a:cubicBezTo>
                  <a:cubicBezTo>
                    <a:pt x="1003" y="4083"/>
                    <a:pt x="639" y="4113"/>
                    <a:pt x="335" y="4174"/>
                  </a:cubicBezTo>
                  <a:cubicBezTo>
                    <a:pt x="244" y="4235"/>
                    <a:pt x="122" y="4326"/>
                    <a:pt x="0" y="4417"/>
                  </a:cubicBezTo>
                  <a:cubicBezTo>
                    <a:pt x="456" y="4356"/>
                    <a:pt x="912" y="4326"/>
                    <a:pt x="1399" y="4235"/>
                  </a:cubicBezTo>
                  <a:cubicBezTo>
                    <a:pt x="4286" y="3870"/>
                    <a:pt x="7143" y="3110"/>
                    <a:pt x="9879" y="2350"/>
                  </a:cubicBezTo>
                  <a:cubicBezTo>
                    <a:pt x="13496" y="1347"/>
                    <a:pt x="17204" y="314"/>
                    <a:pt x="21125" y="222"/>
                  </a:cubicBezTo>
                  <a:cubicBezTo>
                    <a:pt x="21470" y="212"/>
                    <a:pt x="21814" y="207"/>
                    <a:pt x="22157" y="207"/>
                  </a:cubicBezTo>
                  <a:cubicBezTo>
                    <a:pt x="25759" y="207"/>
                    <a:pt x="29326" y="762"/>
                    <a:pt x="32767" y="1317"/>
                  </a:cubicBezTo>
                  <a:cubicBezTo>
                    <a:pt x="35715" y="1773"/>
                    <a:pt x="38785" y="2259"/>
                    <a:pt x="41916" y="2381"/>
                  </a:cubicBezTo>
                  <a:cubicBezTo>
                    <a:pt x="42342" y="2381"/>
                    <a:pt x="42797" y="2411"/>
                    <a:pt x="43193" y="2411"/>
                  </a:cubicBezTo>
                  <a:cubicBezTo>
                    <a:pt x="43010" y="2381"/>
                    <a:pt x="42858" y="2289"/>
                    <a:pt x="42737" y="2229"/>
                  </a:cubicBezTo>
                  <a:cubicBezTo>
                    <a:pt x="42433" y="2229"/>
                    <a:pt x="42129" y="2229"/>
                    <a:pt x="41825" y="2198"/>
                  </a:cubicBezTo>
                  <a:cubicBezTo>
                    <a:pt x="38755" y="2077"/>
                    <a:pt x="35685" y="1560"/>
                    <a:pt x="32706" y="1134"/>
                  </a:cubicBezTo>
                  <a:cubicBezTo>
                    <a:pt x="29163" y="567"/>
                    <a:pt x="25541" y="1"/>
                    <a:pt x="21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1980000" y="1642700"/>
              <a:ext cx="896700" cy="76675"/>
            </a:xfrm>
            <a:custGeom>
              <a:avLst/>
              <a:gdLst/>
              <a:ahLst/>
              <a:cxnLst/>
              <a:rect l="l" t="t" r="r" b="b"/>
              <a:pathLst>
                <a:path w="35868" h="3067" extrusionOk="0">
                  <a:moveTo>
                    <a:pt x="18912" y="0"/>
                  </a:moveTo>
                  <a:cubicBezTo>
                    <a:pt x="18312" y="0"/>
                    <a:pt x="17712" y="9"/>
                    <a:pt x="17113" y="27"/>
                  </a:cubicBezTo>
                  <a:cubicBezTo>
                    <a:pt x="13374" y="149"/>
                    <a:pt x="9818" y="909"/>
                    <a:pt x="6323" y="1669"/>
                  </a:cubicBezTo>
                  <a:cubicBezTo>
                    <a:pt x="4408" y="2094"/>
                    <a:pt x="2462" y="2489"/>
                    <a:pt x="487" y="2793"/>
                  </a:cubicBezTo>
                  <a:cubicBezTo>
                    <a:pt x="335" y="2885"/>
                    <a:pt x="152" y="3006"/>
                    <a:pt x="0" y="3067"/>
                  </a:cubicBezTo>
                  <a:cubicBezTo>
                    <a:pt x="2189" y="2763"/>
                    <a:pt x="4286" y="2307"/>
                    <a:pt x="6383" y="1851"/>
                  </a:cubicBezTo>
                  <a:cubicBezTo>
                    <a:pt x="9848" y="1091"/>
                    <a:pt x="13466" y="331"/>
                    <a:pt x="17143" y="210"/>
                  </a:cubicBezTo>
                  <a:cubicBezTo>
                    <a:pt x="17674" y="193"/>
                    <a:pt x="18204" y="186"/>
                    <a:pt x="18733" y="186"/>
                  </a:cubicBezTo>
                  <a:cubicBezTo>
                    <a:pt x="22116" y="186"/>
                    <a:pt x="25469" y="494"/>
                    <a:pt x="28755" y="757"/>
                  </a:cubicBezTo>
                  <a:cubicBezTo>
                    <a:pt x="31095" y="970"/>
                    <a:pt x="33496" y="1182"/>
                    <a:pt x="35867" y="1274"/>
                  </a:cubicBezTo>
                  <a:cubicBezTo>
                    <a:pt x="35685" y="1213"/>
                    <a:pt x="35533" y="1122"/>
                    <a:pt x="35350" y="1061"/>
                  </a:cubicBezTo>
                  <a:cubicBezTo>
                    <a:pt x="33132" y="939"/>
                    <a:pt x="30913" y="757"/>
                    <a:pt x="28755" y="544"/>
                  </a:cubicBezTo>
                  <a:cubicBezTo>
                    <a:pt x="25540" y="261"/>
                    <a:pt x="22216" y="0"/>
                    <a:pt x="18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2100825" y="1612225"/>
              <a:ext cx="607175" cy="48650"/>
            </a:xfrm>
            <a:custGeom>
              <a:avLst/>
              <a:gdLst/>
              <a:ahLst/>
              <a:cxnLst/>
              <a:rect l="l" t="t" r="r" b="b"/>
              <a:pathLst>
                <a:path w="24287" h="1946" extrusionOk="0">
                  <a:moveTo>
                    <a:pt x="23435" y="0"/>
                  </a:moveTo>
                  <a:cubicBezTo>
                    <a:pt x="19575" y="31"/>
                    <a:pt x="15684" y="61"/>
                    <a:pt x="11885" y="183"/>
                  </a:cubicBezTo>
                  <a:cubicBezTo>
                    <a:pt x="8329" y="304"/>
                    <a:pt x="4833" y="912"/>
                    <a:pt x="1398" y="1490"/>
                  </a:cubicBezTo>
                  <a:cubicBezTo>
                    <a:pt x="1246" y="1520"/>
                    <a:pt x="1094" y="1520"/>
                    <a:pt x="942" y="1550"/>
                  </a:cubicBezTo>
                  <a:cubicBezTo>
                    <a:pt x="638" y="1672"/>
                    <a:pt x="304" y="1793"/>
                    <a:pt x="0" y="1945"/>
                  </a:cubicBezTo>
                  <a:cubicBezTo>
                    <a:pt x="487" y="1854"/>
                    <a:pt x="942" y="1793"/>
                    <a:pt x="1398" y="1702"/>
                  </a:cubicBezTo>
                  <a:cubicBezTo>
                    <a:pt x="4803" y="1125"/>
                    <a:pt x="8268" y="517"/>
                    <a:pt x="11855" y="426"/>
                  </a:cubicBezTo>
                  <a:cubicBezTo>
                    <a:pt x="15958" y="304"/>
                    <a:pt x="20092" y="213"/>
                    <a:pt x="24286" y="213"/>
                  </a:cubicBezTo>
                  <a:cubicBezTo>
                    <a:pt x="24043" y="152"/>
                    <a:pt x="23739" y="61"/>
                    <a:pt x="2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8" name="Google Shape;1638;p13"/>
          <p:cNvSpPr txBox="1">
            <a:spLocks noGrp="1"/>
          </p:cNvSpPr>
          <p:nvPr>
            <p:ph type="title"/>
          </p:nvPr>
        </p:nvSpPr>
        <p:spPr>
          <a:xfrm>
            <a:off x="1675575" y="1472153"/>
            <a:ext cx="2874300" cy="56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9" name="Google Shape;1639;p13"/>
          <p:cNvSpPr txBox="1">
            <a:spLocks noGrp="1"/>
          </p:cNvSpPr>
          <p:nvPr>
            <p:ph type="subTitle" idx="1"/>
          </p:nvPr>
        </p:nvSpPr>
        <p:spPr>
          <a:xfrm>
            <a:off x="1675575" y="2041825"/>
            <a:ext cx="28743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2"/>
          </p:nvPr>
        </p:nvSpPr>
        <p:spPr>
          <a:xfrm>
            <a:off x="1675575" y="3044915"/>
            <a:ext cx="2874300" cy="56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1" name="Google Shape;1641;p13"/>
          <p:cNvSpPr txBox="1">
            <a:spLocks noGrp="1"/>
          </p:cNvSpPr>
          <p:nvPr>
            <p:ph type="subTitle" idx="3"/>
          </p:nvPr>
        </p:nvSpPr>
        <p:spPr>
          <a:xfrm>
            <a:off x="1675575" y="3614607"/>
            <a:ext cx="28743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title" idx="4"/>
          </p:nvPr>
        </p:nvSpPr>
        <p:spPr>
          <a:xfrm>
            <a:off x="1675575" y="4617675"/>
            <a:ext cx="2874300" cy="56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subTitle" idx="5"/>
          </p:nvPr>
        </p:nvSpPr>
        <p:spPr>
          <a:xfrm>
            <a:off x="1675575" y="5187377"/>
            <a:ext cx="28743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title" idx="6" hasCustomPrompt="1"/>
          </p:nvPr>
        </p:nvSpPr>
        <p:spPr>
          <a:xfrm>
            <a:off x="979425" y="1472160"/>
            <a:ext cx="7089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7" hasCustomPrompt="1"/>
          </p:nvPr>
        </p:nvSpPr>
        <p:spPr>
          <a:xfrm>
            <a:off x="979425" y="4617683"/>
            <a:ext cx="7089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8" hasCustomPrompt="1"/>
          </p:nvPr>
        </p:nvSpPr>
        <p:spPr>
          <a:xfrm>
            <a:off x="979425" y="3044921"/>
            <a:ext cx="7089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7" name="Google Shape;1647;p13"/>
          <p:cNvSpPr txBox="1">
            <a:spLocks noGrp="1"/>
          </p:cNvSpPr>
          <p:nvPr>
            <p:ph type="title" idx="9"/>
          </p:nvPr>
        </p:nvSpPr>
        <p:spPr>
          <a:xfrm>
            <a:off x="720000" y="731520"/>
            <a:ext cx="7704000" cy="7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4"/>
          <p:cNvSpPr/>
          <p:nvPr/>
        </p:nvSpPr>
        <p:spPr>
          <a:xfrm rot="4164963">
            <a:off x="1596443" y="404899"/>
            <a:ext cx="779349" cy="778664"/>
          </a:xfrm>
          <a:custGeom>
            <a:avLst/>
            <a:gdLst/>
            <a:ahLst/>
            <a:cxnLst/>
            <a:rect l="l" t="t" r="r" b="b"/>
            <a:pathLst>
              <a:path w="54044" h="54014" extrusionOk="0">
                <a:moveTo>
                  <a:pt x="27022" y="0"/>
                </a:moveTo>
                <a:cubicBezTo>
                  <a:pt x="12098" y="0"/>
                  <a:pt x="0" y="12098"/>
                  <a:pt x="0" y="27022"/>
                </a:cubicBezTo>
                <a:cubicBezTo>
                  <a:pt x="0" y="41946"/>
                  <a:pt x="12098" y="54013"/>
                  <a:pt x="27022" y="54013"/>
                </a:cubicBezTo>
                <a:cubicBezTo>
                  <a:pt x="41947" y="54013"/>
                  <a:pt x="54044" y="41946"/>
                  <a:pt x="54044" y="27022"/>
                </a:cubicBezTo>
                <a:cubicBezTo>
                  <a:pt x="54044" y="12098"/>
                  <a:pt x="41947" y="0"/>
                  <a:pt x="27022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9460"/>
                </a:schemeClr>
              </a:gs>
              <a:gs pos="43000">
                <a:schemeClr val="accent2">
                  <a:alpha val="29460"/>
                </a:schemeClr>
              </a:gs>
              <a:gs pos="100000">
                <a:schemeClr val="lt2">
                  <a:alpha val="2946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14"/>
          <p:cNvGrpSpPr/>
          <p:nvPr/>
        </p:nvGrpSpPr>
        <p:grpSpPr>
          <a:xfrm>
            <a:off x="1784238" y="-1246739"/>
            <a:ext cx="2528007" cy="2493484"/>
            <a:chOff x="1476175" y="1612225"/>
            <a:chExt cx="1993225" cy="1965850"/>
          </a:xfrm>
        </p:grpSpPr>
        <p:sp>
          <p:nvSpPr>
            <p:cNvPr id="1651" name="Google Shape;1651;p14"/>
            <p:cNvSpPr/>
            <p:nvPr/>
          </p:nvSpPr>
          <p:spPr>
            <a:xfrm>
              <a:off x="1774825" y="1692725"/>
              <a:ext cx="1346550" cy="181675"/>
            </a:xfrm>
            <a:custGeom>
              <a:avLst/>
              <a:gdLst/>
              <a:ahLst/>
              <a:cxnLst/>
              <a:rect l="l" t="t" r="r" b="b"/>
              <a:pathLst>
                <a:path w="53862" h="7267" extrusionOk="0">
                  <a:moveTo>
                    <a:pt x="27743" y="0"/>
                  </a:moveTo>
                  <a:cubicBezTo>
                    <a:pt x="27655" y="0"/>
                    <a:pt x="27566" y="1"/>
                    <a:pt x="27478" y="2"/>
                  </a:cubicBezTo>
                  <a:cubicBezTo>
                    <a:pt x="23010" y="93"/>
                    <a:pt x="18937" y="1765"/>
                    <a:pt x="14986" y="3376"/>
                  </a:cubicBezTo>
                  <a:cubicBezTo>
                    <a:pt x="11976" y="4653"/>
                    <a:pt x="8876" y="5929"/>
                    <a:pt x="5563" y="6507"/>
                  </a:cubicBezTo>
                  <a:cubicBezTo>
                    <a:pt x="3800" y="6811"/>
                    <a:pt x="2067" y="6963"/>
                    <a:pt x="244" y="7023"/>
                  </a:cubicBezTo>
                  <a:lnTo>
                    <a:pt x="0" y="7267"/>
                  </a:lnTo>
                  <a:cubicBezTo>
                    <a:pt x="1885" y="7175"/>
                    <a:pt x="3739" y="7023"/>
                    <a:pt x="5563" y="6689"/>
                  </a:cubicBezTo>
                  <a:cubicBezTo>
                    <a:pt x="8876" y="6112"/>
                    <a:pt x="11976" y="4835"/>
                    <a:pt x="15016" y="3589"/>
                  </a:cubicBezTo>
                  <a:cubicBezTo>
                    <a:pt x="18937" y="1947"/>
                    <a:pt x="23010" y="276"/>
                    <a:pt x="27448" y="184"/>
                  </a:cubicBezTo>
                  <a:cubicBezTo>
                    <a:pt x="27535" y="183"/>
                    <a:pt x="27623" y="182"/>
                    <a:pt x="27710" y="182"/>
                  </a:cubicBezTo>
                  <a:cubicBezTo>
                    <a:pt x="31686" y="182"/>
                    <a:pt x="35429" y="1519"/>
                    <a:pt x="38998" y="2768"/>
                  </a:cubicBezTo>
                  <a:cubicBezTo>
                    <a:pt x="41764" y="3771"/>
                    <a:pt x="44652" y="4805"/>
                    <a:pt x="47691" y="5200"/>
                  </a:cubicBezTo>
                  <a:cubicBezTo>
                    <a:pt x="49155" y="5393"/>
                    <a:pt x="50604" y="5496"/>
                    <a:pt x="52059" y="5496"/>
                  </a:cubicBezTo>
                  <a:cubicBezTo>
                    <a:pt x="52658" y="5496"/>
                    <a:pt x="53258" y="5478"/>
                    <a:pt x="53862" y="5443"/>
                  </a:cubicBezTo>
                  <a:cubicBezTo>
                    <a:pt x="53770" y="5412"/>
                    <a:pt x="53710" y="5321"/>
                    <a:pt x="53618" y="5261"/>
                  </a:cubicBezTo>
                  <a:cubicBezTo>
                    <a:pt x="53164" y="5275"/>
                    <a:pt x="52709" y="5282"/>
                    <a:pt x="52255" y="5282"/>
                  </a:cubicBezTo>
                  <a:cubicBezTo>
                    <a:pt x="50735" y="5282"/>
                    <a:pt x="49219" y="5198"/>
                    <a:pt x="47722" y="4987"/>
                  </a:cubicBezTo>
                  <a:cubicBezTo>
                    <a:pt x="44743" y="4561"/>
                    <a:pt x="41886" y="3589"/>
                    <a:pt x="39120" y="2586"/>
                  </a:cubicBezTo>
                  <a:cubicBezTo>
                    <a:pt x="35491" y="1337"/>
                    <a:pt x="31746" y="0"/>
                    <a:pt x="277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830300" y="1679600"/>
              <a:ext cx="1224975" cy="145400"/>
            </a:xfrm>
            <a:custGeom>
              <a:avLst/>
              <a:gdLst/>
              <a:ahLst/>
              <a:cxnLst/>
              <a:rect l="l" t="t" r="r" b="b"/>
              <a:pathLst>
                <a:path w="48999" h="5816" extrusionOk="0">
                  <a:moveTo>
                    <a:pt x="25071" y="0"/>
                  </a:moveTo>
                  <a:cubicBezTo>
                    <a:pt x="24840" y="0"/>
                    <a:pt x="24609" y="3"/>
                    <a:pt x="24378" y="10"/>
                  </a:cubicBezTo>
                  <a:cubicBezTo>
                    <a:pt x="20274" y="102"/>
                    <a:pt x="16475" y="1409"/>
                    <a:pt x="12797" y="2685"/>
                  </a:cubicBezTo>
                  <a:cubicBezTo>
                    <a:pt x="9879" y="3719"/>
                    <a:pt x="6839" y="4752"/>
                    <a:pt x="3678" y="5208"/>
                  </a:cubicBezTo>
                  <a:cubicBezTo>
                    <a:pt x="2554" y="5360"/>
                    <a:pt x="1399" y="5482"/>
                    <a:pt x="243" y="5573"/>
                  </a:cubicBezTo>
                  <a:cubicBezTo>
                    <a:pt x="183" y="5664"/>
                    <a:pt x="61" y="5725"/>
                    <a:pt x="0" y="5816"/>
                  </a:cubicBezTo>
                  <a:cubicBezTo>
                    <a:pt x="1247" y="5694"/>
                    <a:pt x="2493" y="5542"/>
                    <a:pt x="3709" y="5390"/>
                  </a:cubicBezTo>
                  <a:cubicBezTo>
                    <a:pt x="6900" y="4965"/>
                    <a:pt x="9940" y="3901"/>
                    <a:pt x="12858" y="2898"/>
                  </a:cubicBezTo>
                  <a:cubicBezTo>
                    <a:pt x="16566" y="1621"/>
                    <a:pt x="20305" y="314"/>
                    <a:pt x="24408" y="193"/>
                  </a:cubicBezTo>
                  <a:cubicBezTo>
                    <a:pt x="24644" y="186"/>
                    <a:pt x="24880" y="182"/>
                    <a:pt x="25115" y="182"/>
                  </a:cubicBezTo>
                  <a:cubicBezTo>
                    <a:pt x="28874" y="182"/>
                    <a:pt x="32502" y="1071"/>
                    <a:pt x="36050" y="1986"/>
                  </a:cubicBezTo>
                  <a:cubicBezTo>
                    <a:pt x="38937" y="2685"/>
                    <a:pt x="41916" y="3415"/>
                    <a:pt x="44986" y="3688"/>
                  </a:cubicBezTo>
                  <a:cubicBezTo>
                    <a:pt x="46323" y="3810"/>
                    <a:pt x="47661" y="3840"/>
                    <a:pt x="48998" y="3840"/>
                  </a:cubicBezTo>
                  <a:cubicBezTo>
                    <a:pt x="48846" y="3810"/>
                    <a:pt x="48785" y="3719"/>
                    <a:pt x="48664" y="3658"/>
                  </a:cubicBezTo>
                  <a:cubicBezTo>
                    <a:pt x="47418" y="3658"/>
                    <a:pt x="46171" y="3597"/>
                    <a:pt x="44956" y="3506"/>
                  </a:cubicBezTo>
                  <a:cubicBezTo>
                    <a:pt x="41916" y="3232"/>
                    <a:pt x="38937" y="2503"/>
                    <a:pt x="36050" y="1773"/>
                  </a:cubicBezTo>
                  <a:cubicBezTo>
                    <a:pt x="32496" y="914"/>
                    <a:pt x="28862" y="0"/>
                    <a:pt x="2507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344750" y="3573500"/>
              <a:ext cx="258375" cy="4575"/>
            </a:xfrm>
            <a:custGeom>
              <a:avLst/>
              <a:gdLst/>
              <a:ahLst/>
              <a:cxnLst/>
              <a:rect l="l" t="t" r="r" b="b"/>
              <a:pathLst>
                <a:path w="10335" h="183" extrusionOk="0">
                  <a:moveTo>
                    <a:pt x="0" y="0"/>
                  </a:moveTo>
                  <a:cubicBezTo>
                    <a:pt x="669" y="91"/>
                    <a:pt x="1307" y="152"/>
                    <a:pt x="1946" y="182"/>
                  </a:cubicBezTo>
                  <a:lnTo>
                    <a:pt x="8389" y="182"/>
                  </a:lnTo>
                  <a:cubicBezTo>
                    <a:pt x="9058" y="152"/>
                    <a:pt x="9696" y="91"/>
                    <a:pt x="1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203400" y="3464075"/>
              <a:ext cx="740175" cy="85875"/>
            </a:xfrm>
            <a:custGeom>
              <a:avLst/>
              <a:gdLst/>
              <a:ahLst/>
              <a:cxnLst/>
              <a:rect l="l" t="t" r="r" b="b"/>
              <a:pathLst>
                <a:path w="29607" h="3435" extrusionOk="0">
                  <a:moveTo>
                    <a:pt x="29606" y="0"/>
                  </a:moveTo>
                  <a:cubicBezTo>
                    <a:pt x="29028" y="0"/>
                    <a:pt x="28512" y="0"/>
                    <a:pt x="27934" y="61"/>
                  </a:cubicBezTo>
                  <a:cubicBezTo>
                    <a:pt x="23800" y="243"/>
                    <a:pt x="19575" y="912"/>
                    <a:pt x="15533" y="1581"/>
                  </a:cubicBezTo>
                  <a:cubicBezTo>
                    <a:pt x="11825" y="2189"/>
                    <a:pt x="7964" y="2827"/>
                    <a:pt x="4165" y="3040"/>
                  </a:cubicBezTo>
                  <a:cubicBezTo>
                    <a:pt x="2827" y="3131"/>
                    <a:pt x="1399" y="3192"/>
                    <a:pt x="1" y="3252"/>
                  </a:cubicBezTo>
                  <a:cubicBezTo>
                    <a:pt x="213" y="3313"/>
                    <a:pt x="457" y="3344"/>
                    <a:pt x="669" y="3435"/>
                  </a:cubicBezTo>
                  <a:cubicBezTo>
                    <a:pt x="1855" y="3404"/>
                    <a:pt x="3040" y="3313"/>
                    <a:pt x="4165" y="3252"/>
                  </a:cubicBezTo>
                  <a:cubicBezTo>
                    <a:pt x="7964" y="3009"/>
                    <a:pt x="11855" y="2371"/>
                    <a:pt x="15563" y="1763"/>
                  </a:cubicBezTo>
                  <a:cubicBezTo>
                    <a:pt x="19636" y="1125"/>
                    <a:pt x="23831" y="426"/>
                    <a:pt x="27965" y="243"/>
                  </a:cubicBezTo>
                  <a:cubicBezTo>
                    <a:pt x="28390" y="243"/>
                    <a:pt x="28785" y="213"/>
                    <a:pt x="29211" y="213"/>
                  </a:cubicBezTo>
                  <a:cubicBezTo>
                    <a:pt x="29332" y="122"/>
                    <a:pt x="29484" y="61"/>
                    <a:pt x="296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2119825" y="3375525"/>
              <a:ext cx="946075" cy="146325"/>
            </a:xfrm>
            <a:custGeom>
              <a:avLst/>
              <a:gdLst/>
              <a:ahLst/>
              <a:cxnLst/>
              <a:rect l="l" t="t" r="r" b="b"/>
              <a:pathLst>
                <a:path w="37843" h="5853" extrusionOk="0">
                  <a:moveTo>
                    <a:pt x="32690" y="0"/>
                  </a:moveTo>
                  <a:cubicBezTo>
                    <a:pt x="31791" y="0"/>
                    <a:pt x="30902" y="34"/>
                    <a:pt x="30031" y="107"/>
                  </a:cubicBezTo>
                  <a:cubicBezTo>
                    <a:pt x="26080" y="442"/>
                    <a:pt x="22159" y="1536"/>
                    <a:pt x="18329" y="2630"/>
                  </a:cubicBezTo>
                  <a:cubicBezTo>
                    <a:pt x="14833" y="3633"/>
                    <a:pt x="11216" y="4667"/>
                    <a:pt x="7629" y="5062"/>
                  </a:cubicBezTo>
                  <a:cubicBezTo>
                    <a:pt x="5137" y="5366"/>
                    <a:pt x="2584" y="5579"/>
                    <a:pt x="0" y="5670"/>
                  </a:cubicBezTo>
                  <a:cubicBezTo>
                    <a:pt x="152" y="5761"/>
                    <a:pt x="334" y="5791"/>
                    <a:pt x="486" y="5852"/>
                  </a:cubicBezTo>
                  <a:cubicBezTo>
                    <a:pt x="2888" y="5761"/>
                    <a:pt x="5289" y="5548"/>
                    <a:pt x="7629" y="5305"/>
                  </a:cubicBezTo>
                  <a:cubicBezTo>
                    <a:pt x="11246" y="4880"/>
                    <a:pt x="14864" y="3846"/>
                    <a:pt x="18359" y="2813"/>
                  </a:cubicBezTo>
                  <a:cubicBezTo>
                    <a:pt x="22159" y="1718"/>
                    <a:pt x="26080" y="624"/>
                    <a:pt x="29970" y="290"/>
                  </a:cubicBezTo>
                  <a:cubicBezTo>
                    <a:pt x="30834" y="227"/>
                    <a:pt x="31709" y="196"/>
                    <a:pt x="32590" y="196"/>
                  </a:cubicBezTo>
                  <a:cubicBezTo>
                    <a:pt x="34250" y="196"/>
                    <a:pt x="35931" y="304"/>
                    <a:pt x="37600" y="503"/>
                  </a:cubicBezTo>
                  <a:cubicBezTo>
                    <a:pt x="37691" y="442"/>
                    <a:pt x="37782" y="381"/>
                    <a:pt x="37843" y="320"/>
                  </a:cubicBezTo>
                  <a:cubicBezTo>
                    <a:pt x="36131" y="121"/>
                    <a:pt x="34394" y="0"/>
                    <a:pt x="326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2043825" y="3307975"/>
              <a:ext cx="1088950" cy="181950"/>
            </a:xfrm>
            <a:custGeom>
              <a:avLst/>
              <a:gdLst/>
              <a:ahLst/>
              <a:cxnLst/>
              <a:rect l="l" t="t" r="r" b="b"/>
              <a:pathLst>
                <a:path w="43558" h="7278" extrusionOk="0">
                  <a:moveTo>
                    <a:pt x="35324" y="0"/>
                  </a:moveTo>
                  <a:cubicBezTo>
                    <a:pt x="34192" y="0"/>
                    <a:pt x="33085" y="71"/>
                    <a:pt x="32007" y="226"/>
                  </a:cubicBezTo>
                  <a:cubicBezTo>
                    <a:pt x="28360" y="712"/>
                    <a:pt x="24712" y="1958"/>
                    <a:pt x="21186" y="3205"/>
                  </a:cubicBezTo>
                  <a:cubicBezTo>
                    <a:pt x="17812" y="4390"/>
                    <a:pt x="14317" y="5606"/>
                    <a:pt x="10791" y="6153"/>
                  </a:cubicBezTo>
                  <a:cubicBezTo>
                    <a:pt x="7204" y="6670"/>
                    <a:pt x="3618" y="6974"/>
                    <a:pt x="1" y="7095"/>
                  </a:cubicBezTo>
                  <a:cubicBezTo>
                    <a:pt x="152" y="7156"/>
                    <a:pt x="274" y="7217"/>
                    <a:pt x="426" y="7278"/>
                  </a:cubicBezTo>
                  <a:cubicBezTo>
                    <a:pt x="3861" y="7126"/>
                    <a:pt x="7356" y="6852"/>
                    <a:pt x="10821" y="6335"/>
                  </a:cubicBezTo>
                  <a:cubicBezTo>
                    <a:pt x="14347" y="5788"/>
                    <a:pt x="17904" y="4572"/>
                    <a:pt x="21277" y="3357"/>
                  </a:cubicBezTo>
                  <a:cubicBezTo>
                    <a:pt x="24773" y="2141"/>
                    <a:pt x="28390" y="864"/>
                    <a:pt x="32038" y="378"/>
                  </a:cubicBezTo>
                  <a:cubicBezTo>
                    <a:pt x="33091" y="223"/>
                    <a:pt x="34171" y="153"/>
                    <a:pt x="35273" y="153"/>
                  </a:cubicBezTo>
                  <a:cubicBezTo>
                    <a:pt x="37862" y="153"/>
                    <a:pt x="40573" y="541"/>
                    <a:pt x="43345" y="1138"/>
                  </a:cubicBezTo>
                  <a:cubicBezTo>
                    <a:pt x="43436" y="1077"/>
                    <a:pt x="43466" y="1016"/>
                    <a:pt x="43558" y="955"/>
                  </a:cubicBezTo>
                  <a:cubicBezTo>
                    <a:pt x="40729" y="381"/>
                    <a:pt x="37961" y="0"/>
                    <a:pt x="353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2008100" y="3252675"/>
              <a:ext cx="1168000" cy="219025"/>
            </a:xfrm>
            <a:custGeom>
              <a:avLst/>
              <a:gdLst/>
              <a:ahLst/>
              <a:cxnLst/>
              <a:rect l="l" t="t" r="r" b="b"/>
              <a:pathLst>
                <a:path w="46720" h="8761" extrusionOk="0">
                  <a:moveTo>
                    <a:pt x="36767" y="1"/>
                  </a:moveTo>
                  <a:cubicBezTo>
                    <a:pt x="35737" y="1"/>
                    <a:pt x="34726" y="70"/>
                    <a:pt x="33740" y="219"/>
                  </a:cubicBezTo>
                  <a:cubicBezTo>
                    <a:pt x="30001" y="796"/>
                    <a:pt x="26354" y="2195"/>
                    <a:pt x="22828" y="3593"/>
                  </a:cubicBezTo>
                  <a:cubicBezTo>
                    <a:pt x="19485" y="4900"/>
                    <a:pt x="16019" y="6268"/>
                    <a:pt x="12524" y="6876"/>
                  </a:cubicBezTo>
                  <a:cubicBezTo>
                    <a:pt x="9272" y="7453"/>
                    <a:pt x="4773" y="8122"/>
                    <a:pt x="1" y="8578"/>
                  </a:cubicBezTo>
                  <a:cubicBezTo>
                    <a:pt x="92" y="8669"/>
                    <a:pt x="214" y="8699"/>
                    <a:pt x="335" y="8760"/>
                  </a:cubicBezTo>
                  <a:cubicBezTo>
                    <a:pt x="4955" y="8304"/>
                    <a:pt x="9363" y="7635"/>
                    <a:pt x="12554" y="7088"/>
                  </a:cubicBezTo>
                  <a:cubicBezTo>
                    <a:pt x="16111" y="6480"/>
                    <a:pt x="19545" y="5113"/>
                    <a:pt x="22889" y="3836"/>
                  </a:cubicBezTo>
                  <a:cubicBezTo>
                    <a:pt x="26445" y="2468"/>
                    <a:pt x="30093" y="1009"/>
                    <a:pt x="33771" y="462"/>
                  </a:cubicBezTo>
                  <a:cubicBezTo>
                    <a:pt x="34769" y="309"/>
                    <a:pt x="35794" y="238"/>
                    <a:pt x="36841" y="238"/>
                  </a:cubicBezTo>
                  <a:cubicBezTo>
                    <a:pt x="39939" y="238"/>
                    <a:pt x="43228" y="853"/>
                    <a:pt x="46567" y="1739"/>
                  </a:cubicBezTo>
                  <a:lnTo>
                    <a:pt x="46719" y="1587"/>
                  </a:lnTo>
                  <a:cubicBezTo>
                    <a:pt x="43280" y="647"/>
                    <a:pt x="39928" y="1"/>
                    <a:pt x="367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980000" y="3210025"/>
              <a:ext cx="1229525" cy="244950"/>
            </a:xfrm>
            <a:custGeom>
              <a:avLst/>
              <a:gdLst/>
              <a:ahLst/>
              <a:cxnLst/>
              <a:rect l="l" t="t" r="r" b="b"/>
              <a:pathLst>
                <a:path w="49181" h="9798" extrusionOk="0">
                  <a:moveTo>
                    <a:pt x="38469" y="1"/>
                  </a:moveTo>
                  <a:cubicBezTo>
                    <a:pt x="37526" y="1"/>
                    <a:pt x="36597" y="61"/>
                    <a:pt x="35685" y="192"/>
                  </a:cubicBezTo>
                  <a:cubicBezTo>
                    <a:pt x="31825" y="740"/>
                    <a:pt x="28025" y="2259"/>
                    <a:pt x="24347" y="3718"/>
                  </a:cubicBezTo>
                  <a:cubicBezTo>
                    <a:pt x="21004" y="5056"/>
                    <a:pt x="17508" y="6424"/>
                    <a:pt x="14043" y="7092"/>
                  </a:cubicBezTo>
                  <a:cubicBezTo>
                    <a:pt x="12675" y="7366"/>
                    <a:pt x="11247" y="7639"/>
                    <a:pt x="9879" y="7882"/>
                  </a:cubicBezTo>
                  <a:cubicBezTo>
                    <a:pt x="6627" y="8551"/>
                    <a:pt x="3283" y="9220"/>
                    <a:pt x="0" y="9645"/>
                  </a:cubicBezTo>
                  <a:cubicBezTo>
                    <a:pt x="122" y="9706"/>
                    <a:pt x="183" y="9767"/>
                    <a:pt x="304" y="9797"/>
                  </a:cubicBezTo>
                  <a:cubicBezTo>
                    <a:pt x="3496" y="9372"/>
                    <a:pt x="6779" y="8734"/>
                    <a:pt x="9909" y="8095"/>
                  </a:cubicBezTo>
                  <a:cubicBezTo>
                    <a:pt x="11277" y="7822"/>
                    <a:pt x="12706" y="7518"/>
                    <a:pt x="14073" y="7275"/>
                  </a:cubicBezTo>
                  <a:cubicBezTo>
                    <a:pt x="17599" y="6636"/>
                    <a:pt x="21064" y="5238"/>
                    <a:pt x="24438" y="3901"/>
                  </a:cubicBezTo>
                  <a:cubicBezTo>
                    <a:pt x="28086" y="2472"/>
                    <a:pt x="31885" y="952"/>
                    <a:pt x="35715" y="375"/>
                  </a:cubicBezTo>
                  <a:cubicBezTo>
                    <a:pt x="36631" y="241"/>
                    <a:pt x="37563" y="179"/>
                    <a:pt x="38508" y="179"/>
                  </a:cubicBezTo>
                  <a:cubicBezTo>
                    <a:pt x="41865" y="179"/>
                    <a:pt x="45400" y="956"/>
                    <a:pt x="49029" y="2047"/>
                  </a:cubicBezTo>
                  <a:cubicBezTo>
                    <a:pt x="49059" y="1955"/>
                    <a:pt x="49089" y="1925"/>
                    <a:pt x="49181" y="1895"/>
                  </a:cubicBezTo>
                  <a:cubicBezTo>
                    <a:pt x="45510" y="798"/>
                    <a:pt x="41895" y="1"/>
                    <a:pt x="3846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960225" y="3173975"/>
              <a:ext cx="1266025" cy="270350"/>
            </a:xfrm>
            <a:custGeom>
              <a:avLst/>
              <a:gdLst/>
              <a:ahLst/>
              <a:cxnLst/>
              <a:rect l="l" t="t" r="r" b="b"/>
              <a:pathLst>
                <a:path w="50641" h="10814" extrusionOk="0">
                  <a:moveTo>
                    <a:pt x="40375" y="1"/>
                  </a:moveTo>
                  <a:cubicBezTo>
                    <a:pt x="39495" y="1"/>
                    <a:pt x="38611" y="90"/>
                    <a:pt x="37722" y="297"/>
                  </a:cubicBezTo>
                  <a:cubicBezTo>
                    <a:pt x="34196" y="1087"/>
                    <a:pt x="30670" y="2334"/>
                    <a:pt x="27296" y="3519"/>
                  </a:cubicBezTo>
                  <a:cubicBezTo>
                    <a:pt x="23375" y="4887"/>
                    <a:pt x="19302" y="6285"/>
                    <a:pt x="15199" y="7106"/>
                  </a:cubicBezTo>
                  <a:cubicBezTo>
                    <a:pt x="13010" y="7501"/>
                    <a:pt x="10731" y="8109"/>
                    <a:pt x="8542" y="8717"/>
                  </a:cubicBezTo>
                  <a:cubicBezTo>
                    <a:pt x="5746" y="9476"/>
                    <a:pt x="2858" y="10236"/>
                    <a:pt x="1" y="10662"/>
                  </a:cubicBezTo>
                  <a:cubicBezTo>
                    <a:pt x="92" y="10692"/>
                    <a:pt x="183" y="10783"/>
                    <a:pt x="275" y="10814"/>
                  </a:cubicBezTo>
                  <a:cubicBezTo>
                    <a:pt x="3041" y="10388"/>
                    <a:pt x="5867" y="9628"/>
                    <a:pt x="8573" y="8929"/>
                  </a:cubicBezTo>
                  <a:cubicBezTo>
                    <a:pt x="10761" y="8352"/>
                    <a:pt x="13041" y="7714"/>
                    <a:pt x="15229" y="7288"/>
                  </a:cubicBezTo>
                  <a:cubicBezTo>
                    <a:pt x="19333" y="6498"/>
                    <a:pt x="23406" y="5069"/>
                    <a:pt x="27327" y="3701"/>
                  </a:cubicBezTo>
                  <a:cubicBezTo>
                    <a:pt x="30701" y="2546"/>
                    <a:pt x="34227" y="1270"/>
                    <a:pt x="37783" y="479"/>
                  </a:cubicBezTo>
                  <a:cubicBezTo>
                    <a:pt x="38648" y="282"/>
                    <a:pt x="39510" y="196"/>
                    <a:pt x="40368" y="196"/>
                  </a:cubicBezTo>
                  <a:cubicBezTo>
                    <a:pt x="43340" y="196"/>
                    <a:pt x="46267" y="1228"/>
                    <a:pt x="49120" y="2242"/>
                  </a:cubicBezTo>
                  <a:lnTo>
                    <a:pt x="50488" y="2698"/>
                  </a:lnTo>
                  <a:lnTo>
                    <a:pt x="50640" y="2516"/>
                  </a:lnTo>
                  <a:cubicBezTo>
                    <a:pt x="50184" y="2334"/>
                    <a:pt x="49698" y="2182"/>
                    <a:pt x="49212" y="2030"/>
                  </a:cubicBezTo>
                  <a:cubicBezTo>
                    <a:pt x="46321" y="1042"/>
                    <a:pt x="43375" y="1"/>
                    <a:pt x="4037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45050" y="3147275"/>
              <a:ext cx="1316900" cy="286425"/>
            </a:xfrm>
            <a:custGeom>
              <a:avLst/>
              <a:gdLst/>
              <a:ahLst/>
              <a:cxnLst/>
              <a:rect l="l" t="t" r="r" b="b"/>
              <a:pathLst>
                <a:path w="52676" h="11457" extrusionOk="0">
                  <a:moveTo>
                    <a:pt x="42889" y="1"/>
                  </a:moveTo>
                  <a:cubicBezTo>
                    <a:pt x="41883" y="1"/>
                    <a:pt x="40899" y="85"/>
                    <a:pt x="39940" y="271"/>
                  </a:cubicBezTo>
                  <a:cubicBezTo>
                    <a:pt x="36019" y="1031"/>
                    <a:pt x="32159" y="2246"/>
                    <a:pt x="28390" y="3402"/>
                  </a:cubicBezTo>
                  <a:cubicBezTo>
                    <a:pt x="24438" y="4617"/>
                    <a:pt x="20365" y="5924"/>
                    <a:pt x="16262" y="6684"/>
                  </a:cubicBezTo>
                  <a:cubicBezTo>
                    <a:pt x="13709" y="7171"/>
                    <a:pt x="11216" y="8052"/>
                    <a:pt x="8815" y="8873"/>
                  </a:cubicBezTo>
                  <a:cubicBezTo>
                    <a:pt x="6079" y="9845"/>
                    <a:pt x="3283" y="10848"/>
                    <a:pt x="365" y="11244"/>
                  </a:cubicBezTo>
                  <a:cubicBezTo>
                    <a:pt x="274" y="11244"/>
                    <a:pt x="122" y="11274"/>
                    <a:pt x="0" y="11274"/>
                  </a:cubicBezTo>
                  <a:cubicBezTo>
                    <a:pt x="61" y="11365"/>
                    <a:pt x="182" y="11396"/>
                    <a:pt x="274" y="11456"/>
                  </a:cubicBezTo>
                  <a:lnTo>
                    <a:pt x="365" y="11456"/>
                  </a:lnTo>
                  <a:cubicBezTo>
                    <a:pt x="3252" y="11092"/>
                    <a:pt x="6110" y="10058"/>
                    <a:pt x="8845" y="9116"/>
                  </a:cubicBezTo>
                  <a:cubicBezTo>
                    <a:pt x="11246" y="8265"/>
                    <a:pt x="13709" y="7414"/>
                    <a:pt x="16262" y="6897"/>
                  </a:cubicBezTo>
                  <a:cubicBezTo>
                    <a:pt x="20365" y="6137"/>
                    <a:pt x="24469" y="4861"/>
                    <a:pt x="28390" y="3645"/>
                  </a:cubicBezTo>
                  <a:cubicBezTo>
                    <a:pt x="32159" y="2459"/>
                    <a:pt x="36019" y="1243"/>
                    <a:pt x="39940" y="484"/>
                  </a:cubicBezTo>
                  <a:cubicBezTo>
                    <a:pt x="40900" y="295"/>
                    <a:pt x="41888" y="209"/>
                    <a:pt x="42898" y="209"/>
                  </a:cubicBezTo>
                  <a:cubicBezTo>
                    <a:pt x="45952" y="209"/>
                    <a:pt x="49212" y="991"/>
                    <a:pt x="52524" y="2064"/>
                  </a:cubicBezTo>
                  <a:cubicBezTo>
                    <a:pt x="52554" y="2003"/>
                    <a:pt x="52585" y="1973"/>
                    <a:pt x="52676" y="1882"/>
                  </a:cubicBezTo>
                  <a:cubicBezTo>
                    <a:pt x="49300" y="803"/>
                    <a:pt x="45994" y="1"/>
                    <a:pt x="428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928325" y="3127850"/>
              <a:ext cx="1351100" cy="297475"/>
            </a:xfrm>
            <a:custGeom>
              <a:avLst/>
              <a:gdLst/>
              <a:ahLst/>
              <a:cxnLst/>
              <a:rect l="l" t="t" r="r" b="b"/>
              <a:pathLst>
                <a:path w="54044" h="11899" extrusionOk="0">
                  <a:moveTo>
                    <a:pt x="44976" y="0"/>
                  </a:moveTo>
                  <a:cubicBezTo>
                    <a:pt x="43778" y="0"/>
                    <a:pt x="42594" y="117"/>
                    <a:pt x="41430" y="379"/>
                  </a:cubicBezTo>
                  <a:cubicBezTo>
                    <a:pt x="38512" y="1078"/>
                    <a:pt x="35503" y="1838"/>
                    <a:pt x="32676" y="2568"/>
                  </a:cubicBezTo>
                  <a:cubicBezTo>
                    <a:pt x="27660" y="3814"/>
                    <a:pt x="22493" y="5090"/>
                    <a:pt x="17356" y="6154"/>
                  </a:cubicBezTo>
                  <a:cubicBezTo>
                    <a:pt x="14621" y="6732"/>
                    <a:pt x="12159" y="7796"/>
                    <a:pt x="9757" y="8829"/>
                  </a:cubicBezTo>
                  <a:cubicBezTo>
                    <a:pt x="7478" y="9802"/>
                    <a:pt x="5107" y="10805"/>
                    <a:pt x="2584" y="11382"/>
                  </a:cubicBezTo>
                  <a:cubicBezTo>
                    <a:pt x="1733" y="11565"/>
                    <a:pt x="851" y="11686"/>
                    <a:pt x="0" y="11717"/>
                  </a:cubicBezTo>
                  <a:cubicBezTo>
                    <a:pt x="61" y="11777"/>
                    <a:pt x="183" y="11838"/>
                    <a:pt x="244" y="11899"/>
                  </a:cubicBezTo>
                  <a:cubicBezTo>
                    <a:pt x="1064" y="11838"/>
                    <a:pt x="1824" y="11747"/>
                    <a:pt x="2614" y="11565"/>
                  </a:cubicBezTo>
                  <a:cubicBezTo>
                    <a:pt x="5168" y="10987"/>
                    <a:pt x="7508" y="10014"/>
                    <a:pt x="9818" y="9011"/>
                  </a:cubicBezTo>
                  <a:cubicBezTo>
                    <a:pt x="12219" y="7978"/>
                    <a:pt x="14681" y="6914"/>
                    <a:pt x="17387" y="6397"/>
                  </a:cubicBezTo>
                  <a:cubicBezTo>
                    <a:pt x="22524" y="5364"/>
                    <a:pt x="27691" y="4027"/>
                    <a:pt x="32706" y="2780"/>
                  </a:cubicBezTo>
                  <a:cubicBezTo>
                    <a:pt x="35594" y="2051"/>
                    <a:pt x="38542" y="1291"/>
                    <a:pt x="41490" y="622"/>
                  </a:cubicBezTo>
                  <a:cubicBezTo>
                    <a:pt x="42650" y="355"/>
                    <a:pt x="43830" y="236"/>
                    <a:pt x="45026" y="236"/>
                  </a:cubicBezTo>
                  <a:cubicBezTo>
                    <a:pt x="47908" y="236"/>
                    <a:pt x="50885" y="923"/>
                    <a:pt x="53892" y="1868"/>
                  </a:cubicBezTo>
                  <a:cubicBezTo>
                    <a:pt x="53983" y="1808"/>
                    <a:pt x="54014" y="1716"/>
                    <a:pt x="54044" y="1686"/>
                  </a:cubicBezTo>
                  <a:cubicBezTo>
                    <a:pt x="50992" y="712"/>
                    <a:pt x="47940" y="0"/>
                    <a:pt x="449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909325" y="3111325"/>
              <a:ext cx="1387600" cy="301100"/>
            </a:xfrm>
            <a:custGeom>
              <a:avLst/>
              <a:gdLst/>
              <a:ahLst/>
              <a:cxnLst/>
              <a:rect l="l" t="t" r="r" b="b"/>
              <a:pathLst>
                <a:path w="55504" h="12044" extrusionOk="0">
                  <a:moveTo>
                    <a:pt x="47142" y="0"/>
                  </a:moveTo>
                  <a:cubicBezTo>
                    <a:pt x="46076" y="0"/>
                    <a:pt x="45012" y="87"/>
                    <a:pt x="43953" y="280"/>
                  </a:cubicBezTo>
                  <a:cubicBezTo>
                    <a:pt x="37782" y="1435"/>
                    <a:pt x="31551" y="2712"/>
                    <a:pt x="25533" y="3928"/>
                  </a:cubicBezTo>
                  <a:cubicBezTo>
                    <a:pt x="23162" y="4444"/>
                    <a:pt x="20822" y="4900"/>
                    <a:pt x="18481" y="5356"/>
                  </a:cubicBezTo>
                  <a:cubicBezTo>
                    <a:pt x="15593" y="5903"/>
                    <a:pt x="13162" y="7210"/>
                    <a:pt x="10821" y="8457"/>
                  </a:cubicBezTo>
                  <a:cubicBezTo>
                    <a:pt x="8754" y="9551"/>
                    <a:pt x="6627" y="10706"/>
                    <a:pt x="4195" y="11344"/>
                  </a:cubicBezTo>
                  <a:cubicBezTo>
                    <a:pt x="2827" y="11679"/>
                    <a:pt x="1429" y="11830"/>
                    <a:pt x="0" y="11830"/>
                  </a:cubicBezTo>
                  <a:cubicBezTo>
                    <a:pt x="92" y="11922"/>
                    <a:pt x="183" y="11982"/>
                    <a:pt x="304" y="12043"/>
                  </a:cubicBezTo>
                  <a:cubicBezTo>
                    <a:pt x="1672" y="12043"/>
                    <a:pt x="2949" y="11861"/>
                    <a:pt x="4286" y="11527"/>
                  </a:cubicBezTo>
                  <a:cubicBezTo>
                    <a:pt x="6748" y="10888"/>
                    <a:pt x="8876" y="9764"/>
                    <a:pt x="10973" y="8639"/>
                  </a:cubicBezTo>
                  <a:cubicBezTo>
                    <a:pt x="13283" y="7393"/>
                    <a:pt x="15715" y="6116"/>
                    <a:pt x="18572" y="5539"/>
                  </a:cubicBezTo>
                  <a:cubicBezTo>
                    <a:pt x="20913" y="5083"/>
                    <a:pt x="23284" y="4596"/>
                    <a:pt x="25594" y="4140"/>
                  </a:cubicBezTo>
                  <a:cubicBezTo>
                    <a:pt x="31642" y="2925"/>
                    <a:pt x="37874" y="1648"/>
                    <a:pt x="44013" y="493"/>
                  </a:cubicBezTo>
                  <a:cubicBezTo>
                    <a:pt x="45066" y="289"/>
                    <a:pt x="46123" y="199"/>
                    <a:pt x="47182" y="199"/>
                  </a:cubicBezTo>
                  <a:cubicBezTo>
                    <a:pt x="49917" y="199"/>
                    <a:pt x="52665" y="799"/>
                    <a:pt x="55381" y="1587"/>
                  </a:cubicBezTo>
                  <a:cubicBezTo>
                    <a:pt x="55381" y="1496"/>
                    <a:pt x="55473" y="1466"/>
                    <a:pt x="55503" y="1405"/>
                  </a:cubicBezTo>
                  <a:cubicBezTo>
                    <a:pt x="52733" y="591"/>
                    <a:pt x="49930" y="0"/>
                    <a:pt x="4714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881200" y="3094900"/>
              <a:ext cx="1430150" cy="300050"/>
            </a:xfrm>
            <a:custGeom>
              <a:avLst/>
              <a:gdLst/>
              <a:ahLst/>
              <a:cxnLst/>
              <a:rect l="l" t="t" r="r" b="b"/>
              <a:pathLst>
                <a:path w="57206" h="12002" extrusionOk="0">
                  <a:moveTo>
                    <a:pt x="49392" y="1"/>
                  </a:moveTo>
                  <a:cubicBezTo>
                    <a:pt x="48507" y="1"/>
                    <a:pt x="47616" y="56"/>
                    <a:pt x="46719" y="177"/>
                  </a:cubicBezTo>
                  <a:cubicBezTo>
                    <a:pt x="41096" y="998"/>
                    <a:pt x="35381" y="1971"/>
                    <a:pt x="29880" y="2882"/>
                  </a:cubicBezTo>
                  <a:cubicBezTo>
                    <a:pt x="26597" y="3430"/>
                    <a:pt x="23254" y="3977"/>
                    <a:pt x="19971" y="4524"/>
                  </a:cubicBezTo>
                  <a:cubicBezTo>
                    <a:pt x="16810" y="5010"/>
                    <a:pt x="14439" y="6560"/>
                    <a:pt x="12159" y="8080"/>
                  </a:cubicBezTo>
                  <a:cubicBezTo>
                    <a:pt x="10305" y="9296"/>
                    <a:pt x="8420" y="10573"/>
                    <a:pt x="6080" y="11272"/>
                  </a:cubicBezTo>
                  <a:cubicBezTo>
                    <a:pt x="4812" y="11654"/>
                    <a:pt x="3477" y="11823"/>
                    <a:pt x="2111" y="11823"/>
                  </a:cubicBezTo>
                  <a:cubicBezTo>
                    <a:pt x="1414" y="11823"/>
                    <a:pt x="709" y="11779"/>
                    <a:pt x="1" y="11697"/>
                  </a:cubicBezTo>
                  <a:lnTo>
                    <a:pt x="1" y="11697"/>
                  </a:lnTo>
                  <a:lnTo>
                    <a:pt x="366" y="11940"/>
                  </a:lnTo>
                  <a:cubicBezTo>
                    <a:pt x="973" y="12001"/>
                    <a:pt x="1581" y="12001"/>
                    <a:pt x="2189" y="12001"/>
                  </a:cubicBezTo>
                  <a:cubicBezTo>
                    <a:pt x="3557" y="12001"/>
                    <a:pt x="4925" y="11849"/>
                    <a:pt x="6202" y="11424"/>
                  </a:cubicBezTo>
                  <a:cubicBezTo>
                    <a:pt x="8572" y="10725"/>
                    <a:pt x="10487" y="9448"/>
                    <a:pt x="12372" y="8232"/>
                  </a:cubicBezTo>
                  <a:cubicBezTo>
                    <a:pt x="14591" y="6773"/>
                    <a:pt x="16962" y="5193"/>
                    <a:pt x="20062" y="4706"/>
                  </a:cubicBezTo>
                  <a:cubicBezTo>
                    <a:pt x="23375" y="4159"/>
                    <a:pt x="26719" y="3612"/>
                    <a:pt x="30001" y="3065"/>
                  </a:cubicBezTo>
                  <a:cubicBezTo>
                    <a:pt x="35503" y="2153"/>
                    <a:pt x="41187" y="1211"/>
                    <a:pt x="46810" y="360"/>
                  </a:cubicBezTo>
                  <a:cubicBezTo>
                    <a:pt x="47722" y="228"/>
                    <a:pt x="48622" y="170"/>
                    <a:pt x="49513" y="170"/>
                  </a:cubicBezTo>
                  <a:cubicBezTo>
                    <a:pt x="52127" y="170"/>
                    <a:pt x="54667" y="675"/>
                    <a:pt x="57206" y="1332"/>
                  </a:cubicBezTo>
                  <a:cubicBezTo>
                    <a:pt x="57114" y="1302"/>
                    <a:pt x="57145" y="1211"/>
                    <a:pt x="57206" y="1180"/>
                  </a:cubicBezTo>
                  <a:cubicBezTo>
                    <a:pt x="54652" y="496"/>
                    <a:pt x="52048" y="1"/>
                    <a:pt x="4939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841700" y="3076475"/>
              <a:ext cx="1483325" cy="297200"/>
            </a:xfrm>
            <a:custGeom>
              <a:avLst/>
              <a:gdLst/>
              <a:ahLst/>
              <a:cxnLst/>
              <a:rect l="l" t="t" r="r" b="b"/>
              <a:pathLst>
                <a:path w="59333" h="11888" extrusionOk="0">
                  <a:moveTo>
                    <a:pt x="52032" y="0"/>
                  </a:moveTo>
                  <a:cubicBezTo>
                    <a:pt x="51266" y="0"/>
                    <a:pt x="50489" y="39"/>
                    <a:pt x="49697" y="124"/>
                  </a:cubicBezTo>
                  <a:cubicBezTo>
                    <a:pt x="39697" y="1218"/>
                    <a:pt x="29514" y="2677"/>
                    <a:pt x="21794" y="3771"/>
                  </a:cubicBezTo>
                  <a:cubicBezTo>
                    <a:pt x="18542" y="4258"/>
                    <a:pt x="16262" y="5990"/>
                    <a:pt x="14104" y="7632"/>
                  </a:cubicBezTo>
                  <a:cubicBezTo>
                    <a:pt x="12371" y="8969"/>
                    <a:pt x="10608" y="10337"/>
                    <a:pt x="8268" y="11097"/>
                  </a:cubicBezTo>
                  <a:cubicBezTo>
                    <a:pt x="7019" y="11518"/>
                    <a:pt x="5696" y="11701"/>
                    <a:pt x="4325" y="11701"/>
                  </a:cubicBezTo>
                  <a:cubicBezTo>
                    <a:pt x="2925" y="11701"/>
                    <a:pt x="1474" y="11510"/>
                    <a:pt x="0" y="11188"/>
                  </a:cubicBezTo>
                  <a:lnTo>
                    <a:pt x="0" y="11188"/>
                  </a:lnTo>
                  <a:cubicBezTo>
                    <a:pt x="122" y="11249"/>
                    <a:pt x="213" y="11370"/>
                    <a:pt x="335" y="11431"/>
                  </a:cubicBezTo>
                  <a:cubicBezTo>
                    <a:pt x="1702" y="11705"/>
                    <a:pt x="3040" y="11887"/>
                    <a:pt x="4316" y="11887"/>
                  </a:cubicBezTo>
                  <a:cubicBezTo>
                    <a:pt x="5684" y="11887"/>
                    <a:pt x="7022" y="11705"/>
                    <a:pt x="8329" y="11279"/>
                  </a:cubicBezTo>
                  <a:cubicBezTo>
                    <a:pt x="10669" y="10519"/>
                    <a:pt x="12462" y="9121"/>
                    <a:pt x="14195" y="7784"/>
                  </a:cubicBezTo>
                  <a:cubicBezTo>
                    <a:pt x="16444" y="6051"/>
                    <a:pt x="18572" y="4410"/>
                    <a:pt x="21794" y="3954"/>
                  </a:cubicBezTo>
                  <a:cubicBezTo>
                    <a:pt x="29545" y="2829"/>
                    <a:pt x="39697" y="1370"/>
                    <a:pt x="49697" y="306"/>
                  </a:cubicBezTo>
                  <a:cubicBezTo>
                    <a:pt x="50486" y="221"/>
                    <a:pt x="51258" y="182"/>
                    <a:pt x="52018" y="182"/>
                  </a:cubicBezTo>
                  <a:cubicBezTo>
                    <a:pt x="54508" y="182"/>
                    <a:pt x="56866" y="599"/>
                    <a:pt x="59241" y="1157"/>
                  </a:cubicBezTo>
                  <a:cubicBezTo>
                    <a:pt x="59272" y="1127"/>
                    <a:pt x="59302" y="1036"/>
                    <a:pt x="59333" y="1005"/>
                  </a:cubicBezTo>
                  <a:cubicBezTo>
                    <a:pt x="56954" y="422"/>
                    <a:pt x="54557" y="0"/>
                    <a:pt x="520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764950" y="3053975"/>
              <a:ext cx="1575275" cy="294625"/>
            </a:xfrm>
            <a:custGeom>
              <a:avLst/>
              <a:gdLst/>
              <a:ahLst/>
              <a:cxnLst/>
              <a:rect l="l" t="t" r="r" b="b"/>
              <a:pathLst>
                <a:path w="63011" h="11785" extrusionOk="0">
                  <a:moveTo>
                    <a:pt x="55803" y="1"/>
                  </a:moveTo>
                  <a:cubicBezTo>
                    <a:pt x="55160" y="1"/>
                    <a:pt x="54503" y="26"/>
                    <a:pt x="53831" y="82"/>
                  </a:cubicBezTo>
                  <a:cubicBezTo>
                    <a:pt x="44591" y="842"/>
                    <a:pt x="34895" y="1905"/>
                    <a:pt x="25077" y="3243"/>
                  </a:cubicBezTo>
                  <a:cubicBezTo>
                    <a:pt x="21672" y="3699"/>
                    <a:pt x="19514" y="5553"/>
                    <a:pt x="17417" y="7377"/>
                  </a:cubicBezTo>
                  <a:cubicBezTo>
                    <a:pt x="15806" y="8775"/>
                    <a:pt x="14134" y="10264"/>
                    <a:pt x="11794" y="11055"/>
                  </a:cubicBezTo>
                  <a:cubicBezTo>
                    <a:pt x="10791" y="11413"/>
                    <a:pt x="9741" y="11564"/>
                    <a:pt x="8672" y="11564"/>
                  </a:cubicBezTo>
                  <a:cubicBezTo>
                    <a:pt x="5756" y="11564"/>
                    <a:pt x="2691" y="10442"/>
                    <a:pt x="0" y="9352"/>
                  </a:cubicBezTo>
                  <a:lnTo>
                    <a:pt x="0" y="9352"/>
                  </a:lnTo>
                  <a:lnTo>
                    <a:pt x="365" y="9717"/>
                  </a:lnTo>
                  <a:cubicBezTo>
                    <a:pt x="2949" y="10751"/>
                    <a:pt x="5867" y="11784"/>
                    <a:pt x="8693" y="11784"/>
                  </a:cubicBezTo>
                  <a:cubicBezTo>
                    <a:pt x="9788" y="11784"/>
                    <a:pt x="10852" y="11632"/>
                    <a:pt x="11885" y="11237"/>
                  </a:cubicBezTo>
                  <a:cubicBezTo>
                    <a:pt x="14195" y="10416"/>
                    <a:pt x="15897" y="8957"/>
                    <a:pt x="17569" y="7529"/>
                  </a:cubicBezTo>
                  <a:cubicBezTo>
                    <a:pt x="19757" y="5675"/>
                    <a:pt x="21764" y="3912"/>
                    <a:pt x="25107" y="3456"/>
                  </a:cubicBezTo>
                  <a:cubicBezTo>
                    <a:pt x="34986" y="2118"/>
                    <a:pt x="44621" y="1054"/>
                    <a:pt x="53861" y="295"/>
                  </a:cubicBezTo>
                  <a:cubicBezTo>
                    <a:pt x="54466" y="249"/>
                    <a:pt x="55061" y="228"/>
                    <a:pt x="55648" y="228"/>
                  </a:cubicBezTo>
                  <a:cubicBezTo>
                    <a:pt x="58188" y="228"/>
                    <a:pt x="60574" y="621"/>
                    <a:pt x="62919" y="1115"/>
                  </a:cubicBezTo>
                  <a:cubicBezTo>
                    <a:pt x="62950" y="1024"/>
                    <a:pt x="62980" y="963"/>
                    <a:pt x="63011" y="902"/>
                  </a:cubicBezTo>
                  <a:cubicBezTo>
                    <a:pt x="60661" y="394"/>
                    <a:pt x="58330" y="1"/>
                    <a:pt x="5580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713275" y="3025100"/>
              <a:ext cx="1642150" cy="293100"/>
            </a:xfrm>
            <a:custGeom>
              <a:avLst/>
              <a:gdLst/>
              <a:ahLst/>
              <a:cxnLst/>
              <a:rect l="l" t="t" r="r" b="b"/>
              <a:pathLst>
                <a:path w="65686" h="11724" extrusionOk="0">
                  <a:moveTo>
                    <a:pt x="58081" y="0"/>
                  </a:moveTo>
                  <a:cubicBezTo>
                    <a:pt x="57562" y="0"/>
                    <a:pt x="57037" y="17"/>
                    <a:pt x="56506" y="51"/>
                  </a:cubicBezTo>
                  <a:cubicBezTo>
                    <a:pt x="47722" y="629"/>
                    <a:pt x="37873" y="1601"/>
                    <a:pt x="27235" y="2908"/>
                  </a:cubicBezTo>
                  <a:cubicBezTo>
                    <a:pt x="23739" y="3334"/>
                    <a:pt x="21673" y="5249"/>
                    <a:pt x="19636" y="7164"/>
                  </a:cubicBezTo>
                  <a:cubicBezTo>
                    <a:pt x="18086" y="8653"/>
                    <a:pt x="16444" y="10173"/>
                    <a:pt x="14134" y="10994"/>
                  </a:cubicBezTo>
                  <a:cubicBezTo>
                    <a:pt x="13130" y="11358"/>
                    <a:pt x="12082" y="11512"/>
                    <a:pt x="11015" y="11512"/>
                  </a:cubicBezTo>
                  <a:cubicBezTo>
                    <a:pt x="7723" y="11512"/>
                    <a:pt x="4253" y="10052"/>
                    <a:pt x="1338" y="8836"/>
                  </a:cubicBezTo>
                  <a:cubicBezTo>
                    <a:pt x="1064" y="8714"/>
                    <a:pt x="851" y="8592"/>
                    <a:pt x="578" y="8532"/>
                  </a:cubicBezTo>
                  <a:lnTo>
                    <a:pt x="0" y="8289"/>
                  </a:lnTo>
                  <a:lnTo>
                    <a:pt x="0" y="8289"/>
                  </a:lnTo>
                  <a:cubicBezTo>
                    <a:pt x="122" y="8410"/>
                    <a:pt x="183" y="8532"/>
                    <a:pt x="304" y="8653"/>
                  </a:cubicBezTo>
                  <a:cubicBezTo>
                    <a:pt x="396" y="8684"/>
                    <a:pt x="426" y="8684"/>
                    <a:pt x="487" y="8714"/>
                  </a:cubicBezTo>
                  <a:cubicBezTo>
                    <a:pt x="760" y="8836"/>
                    <a:pt x="1003" y="8927"/>
                    <a:pt x="1247" y="9018"/>
                  </a:cubicBezTo>
                  <a:cubicBezTo>
                    <a:pt x="4195" y="10264"/>
                    <a:pt x="7690" y="11723"/>
                    <a:pt x="10973" y="11723"/>
                  </a:cubicBezTo>
                  <a:cubicBezTo>
                    <a:pt x="12098" y="11723"/>
                    <a:pt x="13162" y="11571"/>
                    <a:pt x="14165" y="11176"/>
                  </a:cubicBezTo>
                  <a:cubicBezTo>
                    <a:pt x="16536" y="10295"/>
                    <a:pt x="18177" y="8775"/>
                    <a:pt x="19758" y="7316"/>
                  </a:cubicBezTo>
                  <a:cubicBezTo>
                    <a:pt x="21855" y="5371"/>
                    <a:pt x="23831" y="3516"/>
                    <a:pt x="27235" y="3091"/>
                  </a:cubicBezTo>
                  <a:cubicBezTo>
                    <a:pt x="37873" y="1753"/>
                    <a:pt x="47722" y="811"/>
                    <a:pt x="56506" y="234"/>
                  </a:cubicBezTo>
                  <a:cubicBezTo>
                    <a:pt x="57032" y="199"/>
                    <a:pt x="57552" y="183"/>
                    <a:pt x="58066" y="183"/>
                  </a:cubicBezTo>
                  <a:cubicBezTo>
                    <a:pt x="60706" y="183"/>
                    <a:pt x="63203" y="606"/>
                    <a:pt x="65594" y="1115"/>
                  </a:cubicBezTo>
                  <a:cubicBezTo>
                    <a:pt x="65625" y="1054"/>
                    <a:pt x="65655" y="963"/>
                    <a:pt x="65685" y="933"/>
                  </a:cubicBezTo>
                  <a:cubicBezTo>
                    <a:pt x="63269" y="424"/>
                    <a:pt x="60746" y="0"/>
                    <a:pt x="580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669200" y="2988525"/>
              <a:ext cx="1702950" cy="290150"/>
            </a:xfrm>
            <a:custGeom>
              <a:avLst/>
              <a:gdLst/>
              <a:ahLst/>
              <a:cxnLst/>
              <a:rect l="l" t="t" r="r" b="b"/>
              <a:pathLst>
                <a:path w="68118" h="11606" extrusionOk="0">
                  <a:moveTo>
                    <a:pt x="59410" y="0"/>
                  </a:moveTo>
                  <a:cubicBezTo>
                    <a:pt x="59032" y="0"/>
                    <a:pt x="58652" y="8"/>
                    <a:pt x="58269" y="25"/>
                  </a:cubicBezTo>
                  <a:cubicBezTo>
                    <a:pt x="48208" y="481"/>
                    <a:pt x="38390" y="998"/>
                    <a:pt x="29028" y="2183"/>
                  </a:cubicBezTo>
                  <a:cubicBezTo>
                    <a:pt x="25502" y="2639"/>
                    <a:pt x="23375" y="4736"/>
                    <a:pt x="21338" y="6742"/>
                  </a:cubicBezTo>
                  <a:cubicBezTo>
                    <a:pt x="19727" y="8323"/>
                    <a:pt x="18086" y="9903"/>
                    <a:pt x="15806" y="10815"/>
                  </a:cubicBezTo>
                  <a:cubicBezTo>
                    <a:pt x="14762" y="11232"/>
                    <a:pt x="13668" y="11404"/>
                    <a:pt x="12556" y="11404"/>
                  </a:cubicBezTo>
                  <a:cubicBezTo>
                    <a:pt x="9362" y="11404"/>
                    <a:pt x="6010" y="9981"/>
                    <a:pt x="3192" y="8809"/>
                  </a:cubicBezTo>
                  <a:cubicBezTo>
                    <a:pt x="2888" y="8688"/>
                    <a:pt x="2645" y="8566"/>
                    <a:pt x="2341" y="8475"/>
                  </a:cubicBezTo>
                  <a:lnTo>
                    <a:pt x="396" y="7654"/>
                  </a:lnTo>
                  <a:cubicBezTo>
                    <a:pt x="274" y="7624"/>
                    <a:pt x="152" y="7563"/>
                    <a:pt x="0" y="7502"/>
                  </a:cubicBezTo>
                  <a:lnTo>
                    <a:pt x="0" y="7502"/>
                  </a:lnTo>
                  <a:cubicBezTo>
                    <a:pt x="92" y="7624"/>
                    <a:pt x="152" y="7745"/>
                    <a:pt x="244" y="7806"/>
                  </a:cubicBezTo>
                  <a:cubicBezTo>
                    <a:pt x="244" y="7806"/>
                    <a:pt x="274" y="7806"/>
                    <a:pt x="274" y="7867"/>
                  </a:cubicBezTo>
                  <a:lnTo>
                    <a:pt x="2219" y="8657"/>
                  </a:lnTo>
                  <a:cubicBezTo>
                    <a:pt x="2493" y="8779"/>
                    <a:pt x="2797" y="8870"/>
                    <a:pt x="3101" y="8992"/>
                  </a:cubicBezTo>
                  <a:cubicBezTo>
                    <a:pt x="5928" y="10207"/>
                    <a:pt x="9332" y="11606"/>
                    <a:pt x="12554" y="11606"/>
                  </a:cubicBezTo>
                  <a:cubicBezTo>
                    <a:pt x="13678" y="11606"/>
                    <a:pt x="14803" y="11423"/>
                    <a:pt x="15897" y="10998"/>
                  </a:cubicBezTo>
                  <a:cubicBezTo>
                    <a:pt x="18207" y="10086"/>
                    <a:pt x="19879" y="8475"/>
                    <a:pt x="21490" y="6894"/>
                  </a:cubicBezTo>
                  <a:cubicBezTo>
                    <a:pt x="23618" y="4827"/>
                    <a:pt x="25624" y="2852"/>
                    <a:pt x="29089" y="2396"/>
                  </a:cubicBezTo>
                  <a:cubicBezTo>
                    <a:pt x="38421" y="1180"/>
                    <a:pt x="48238" y="663"/>
                    <a:pt x="58299" y="207"/>
                  </a:cubicBezTo>
                  <a:cubicBezTo>
                    <a:pt x="58679" y="191"/>
                    <a:pt x="59056" y="183"/>
                    <a:pt x="59430" y="183"/>
                  </a:cubicBezTo>
                  <a:cubicBezTo>
                    <a:pt x="62463" y="183"/>
                    <a:pt x="65293" y="703"/>
                    <a:pt x="68026" y="1271"/>
                  </a:cubicBezTo>
                  <a:cubicBezTo>
                    <a:pt x="68026" y="1210"/>
                    <a:pt x="68056" y="1180"/>
                    <a:pt x="68117" y="1089"/>
                  </a:cubicBezTo>
                  <a:cubicBezTo>
                    <a:pt x="65330" y="520"/>
                    <a:pt x="62470" y="0"/>
                    <a:pt x="5941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632725" y="2957950"/>
              <a:ext cx="1752325" cy="270575"/>
            </a:xfrm>
            <a:custGeom>
              <a:avLst/>
              <a:gdLst/>
              <a:ahLst/>
              <a:cxnLst/>
              <a:rect l="l" t="t" r="r" b="b"/>
              <a:pathLst>
                <a:path w="70093" h="10823" extrusionOk="0">
                  <a:moveTo>
                    <a:pt x="59753" y="1"/>
                  </a:moveTo>
                  <a:cubicBezTo>
                    <a:pt x="59663" y="1"/>
                    <a:pt x="59574" y="1"/>
                    <a:pt x="59485" y="2"/>
                  </a:cubicBezTo>
                  <a:cubicBezTo>
                    <a:pt x="58796" y="12"/>
                    <a:pt x="58100" y="15"/>
                    <a:pt x="57395" y="15"/>
                  </a:cubicBezTo>
                  <a:cubicBezTo>
                    <a:pt x="55986" y="15"/>
                    <a:pt x="54540" y="2"/>
                    <a:pt x="53041" y="2"/>
                  </a:cubicBezTo>
                  <a:cubicBezTo>
                    <a:pt x="52588" y="2"/>
                    <a:pt x="52134" y="2"/>
                    <a:pt x="51679" y="2"/>
                  </a:cubicBezTo>
                  <a:cubicBezTo>
                    <a:pt x="44627" y="2"/>
                    <a:pt x="37385" y="28"/>
                    <a:pt x="30761" y="914"/>
                  </a:cubicBezTo>
                  <a:cubicBezTo>
                    <a:pt x="27265" y="1400"/>
                    <a:pt x="24925" y="3619"/>
                    <a:pt x="22676" y="5746"/>
                  </a:cubicBezTo>
                  <a:cubicBezTo>
                    <a:pt x="20973" y="7388"/>
                    <a:pt x="19180" y="9060"/>
                    <a:pt x="16900" y="9971"/>
                  </a:cubicBezTo>
                  <a:cubicBezTo>
                    <a:pt x="15777" y="10423"/>
                    <a:pt x="14617" y="10609"/>
                    <a:pt x="13445" y="10609"/>
                  </a:cubicBezTo>
                  <a:cubicBezTo>
                    <a:pt x="10431" y="10609"/>
                    <a:pt x="7330" y="9377"/>
                    <a:pt x="4529" y="8239"/>
                  </a:cubicBezTo>
                  <a:cubicBezTo>
                    <a:pt x="4165" y="8087"/>
                    <a:pt x="3830" y="7996"/>
                    <a:pt x="3496" y="7844"/>
                  </a:cubicBezTo>
                  <a:cubicBezTo>
                    <a:pt x="2918" y="7601"/>
                    <a:pt x="2310" y="7388"/>
                    <a:pt x="1733" y="7145"/>
                  </a:cubicBezTo>
                  <a:cubicBezTo>
                    <a:pt x="1125" y="6932"/>
                    <a:pt x="548" y="6689"/>
                    <a:pt x="0" y="6446"/>
                  </a:cubicBezTo>
                  <a:lnTo>
                    <a:pt x="0" y="6446"/>
                  </a:lnTo>
                  <a:cubicBezTo>
                    <a:pt x="61" y="6567"/>
                    <a:pt x="92" y="6658"/>
                    <a:pt x="183" y="6780"/>
                  </a:cubicBezTo>
                  <a:cubicBezTo>
                    <a:pt x="669" y="6962"/>
                    <a:pt x="1186" y="7145"/>
                    <a:pt x="1672" y="7357"/>
                  </a:cubicBezTo>
                  <a:cubicBezTo>
                    <a:pt x="2250" y="7601"/>
                    <a:pt x="2797" y="7813"/>
                    <a:pt x="3405" y="8057"/>
                  </a:cubicBezTo>
                  <a:cubicBezTo>
                    <a:pt x="3769" y="8178"/>
                    <a:pt x="4104" y="8330"/>
                    <a:pt x="4438" y="8482"/>
                  </a:cubicBezTo>
                  <a:cubicBezTo>
                    <a:pt x="7265" y="9607"/>
                    <a:pt x="10365" y="10823"/>
                    <a:pt x="13405" y="10823"/>
                  </a:cubicBezTo>
                  <a:cubicBezTo>
                    <a:pt x="14621" y="10823"/>
                    <a:pt x="15806" y="10640"/>
                    <a:pt x="16992" y="10154"/>
                  </a:cubicBezTo>
                  <a:cubicBezTo>
                    <a:pt x="19302" y="9181"/>
                    <a:pt x="21095" y="7509"/>
                    <a:pt x="22828" y="5838"/>
                  </a:cubicBezTo>
                  <a:cubicBezTo>
                    <a:pt x="25138" y="3649"/>
                    <a:pt x="27357" y="1552"/>
                    <a:pt x="30822" y="1096"/>
                  </a:cubicBezTo>
                  <a:cubicBezTo>
                    <a:pt x="36774" y="297"/>
                    <a:pt x="43251" y="176"/>
                    <a:pt x="49622" y="176"/>
                  </a:cubicBezTo>
                  <a:cubicBezTo>
                    <a:pt x="50766" y="176"/>
                    <a:pt x="51907" y="179"/>
                    <a:pt x="53041" y="184"/>
                  </a:cubicBezTo>
                  <a:lnTo>
                    <a:pt x="59485" y="184"/>
                  </a:lnTo>
                  <a:cubicBezTo>
                    <a:pt x="59577" y="183"/>
                    <a:pt x="59669" y="183"/>
                    <a:pt x="59761" y="183"/>
                  </a:cubicBezTo>
                  <a:cubicBezTo>
                    <a:pt x="63309" y="183"/>
                    <a:pt x="66714" y="747"/>
                    <a:pt x="70032" y="1339"/>
                  </a:cubicBezTo>
                  <a:cubicBezTo>
                    <a:pt x="70032" y="1309"/>
                    <a:pt x="70063" y="1218"/>
                    <a:pt x="70093" y="1187"/>
                  </a:cubicBezTo>
                  <a:cubicBezTo>
                    <a:pt x="66771" y="594"/>
                    <a:pt x="63362" y="1"/>
                    <a:pt x="597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614475" y="2916900"/>
              <a:ext cx="1781975" cy="257675"/>
            </a:xfrm>
            <a:custGeom>
              <a:avLst/>
              <a:gdLst/>
              <a:ahLst/>
              <a:cxnLst/>
              <a:rect l="l" t="t" r="r" b="b"/>
              <a:pathLst>
                <a:path w="71279" h="10307" extrusionOk="0">
                  <a:moveTo>
                    <a:pt x="40691" y="0"/>
                  </a:moveTo>
                  <a:cubicBezTo>
                    <a:pt x="37711" y="0"/>
                    <a:pt x="34791" y="122"/>
                    <a:pt x="32008" y="458"/>
                  </a:cubicBezTo>
                  <a:cubicBezTo>
                    <a:pt x="28451" y="914"/>
                    <a:pt x="25837" y="3103"/>
                    <a:pt x="23284" y="5200"/>
                  </a:cubicBezTo>
                  <a:cubicBezTo>
                    <a:pt x="21400" y="6811"/>
                    <a:pt x="19393" y="8483"/>
                    <a:pt x="17053" y="9364"/>
                  </a:cubicBezTo>
                  <a:cubicBezTo>
                    <a:pt x="15677" y="9888"/>
                    <a:pt x="14214" y="10111"/>
                    <a:pt x="12690" y="10111"/>
                  </a:cubicBezTo>
                  <a:cubicBezTo>
                    <a:pt x="8726" y="10111"/>
                    <a:pt x="4348" y="8601"/>
                    <a:pt x="1" y="6933"/>
                  </a:cubicBezTo>
                  <a:lnTo>
                    <a:pt x="1" y="6933"/>
                  </a:lnTo>
                  <a:cubicBezTo>
                    <a:pt x="31" y="6993"/>
                    <a:pt x="123" y="7115"/>
                    <a:pt x="153" y="7176"/>
                  </a:cubicBezTo>
                  <a:cubicBezTo>
                    <a:pt x="4439" y="8817"/>
                    <a:pt x="8724" y="10306"/>
                    <a:pt x="12646" y="10306"/>
                  </a:cubicBezTo>
                  <a:cubicBezTo>
                    <a:pt x="14226" y="10306"/>
                    <a:pt x="15685" y="10063"/>
                    <a:pt x="17114" y="9547"/>
                  </a:cubicBezTo>
                  <a:cubicBezTo>
                    <a:pt x="19485" y="8635"/>
                    <a:pt x="21460" y="6963"/>
                    <a:pt x="23406" y="5352"/>
                  </a:cubicBezTo>
                  <a:cubicBezTo>
                    <a:pt x="25928" y="3285"/>
                    <a:pt x="28542" y="1066"/>
                    <a:pt x="32038" y="641"/>
                  </a:cubicBezTo>
                  <a:cubicBezTo>
                    <a:pt x="34736" y="300"/>
                    <a:pt x="37576" y="180"/>
                    <a:pt x="40476" y="180"/>
                  </a:cubicBezTo>
                  <a:cubicBezTo>
                    <a:pt x="44306" y="180"/>
                    <a:pt x="48242" y="390"/>
                    <a:pt x="52099" y="580"/>
                  </a:cubicBezTo>
                  <a:cubicBezTo>
                    <a:pt x="54804" y="732"/>
                    <a:pt x="57388" y="853"/>
                    <a:pt x="59880" y="884"/>
                  </a:cubicBezTo>
                  <a:cubicBezTo>
                    <a:pt x="63710" y="945"/>
                    <a:pt x="67510" y="1461"/>
                    <a:pt x="71218" y="1948"/>
                  </a:cubicBezTo>
                  <a:cubicBezTo>
                    <a:pt x="71218" y="1887"/>
                    <a:pt x="71248" y="1826"/>
                    <a:pt x="71279" y="1765"/>
                  </a:cubicBezTo>
                  <a:cubicBezTo>
                    <a:pt x="67571" y="1279"/>
                    <a:pt x="63771" y="762"/>
                    <a:pt x="59880" y="701"/>
                  </a:cubicBezTo>
                  <a:cubicBezTo>
                    <a:pt x="57388" y="610"/>
                    <a:pt x="54835" y="519"/>
                    <a:pt x="52099" y="397"/>
                  </a:cubicBezTo>
                  <a:cubicBezTo>
                    <a:pt x="48302" y="194"/>
                    <a:pt x="44449" y="0"/>
                    <a:pt x="406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583325" y="2876175"/>
              <a:ext cx="1823000" cy="235325"/>
            </a:xfrm>
            <a:custGeom>
              <a:avLst/>
              <a:gdLst/>
              <a:ahLst/>
              <a:cxnLst/>
              <a:rect l="l" t="t" r="r" b="b"/>
              <a:pathLst>
                <a:path w="72920" h="9413" extrusionOk="0">
                  <a:moveTo>
                    <a:pt x="38996" y="1"/>
                  </a:moveTo>
                  <a:cubicBezTo>
                    <a:pt x="37268" y="1"/>
                    <a:pt x="35570" y="69"/>
                    <a:pt x="33922" y="233"/>
                  </a:cubicBezTo>
                  <a:cubicBezTo>
                    <a:pt x="30305" y="568"/>
                    <a:pt x="27296" y="2665"/>
                    <a:pt x="24378" y="4671"/>
                  </a:cubicBezTo>
                  <a:cubicBezTo>
                    <a:pt x="22220" y="6160"/>
                    <a:pt x="19971" y="7710"/>
                    <a:pt x="17509" y="8531"/>
                  </a:cubicBezTo>
                  <a:cubicBezTo>
                    <a:pt x="16061" y="9005"/>
                    <a:pt x="14547" y="9206"/>
                    <a:pt x="12988" y="9206"/>
                  </a:cubicBezTo>
                  <a:cubicBezTo>
                    <a:pt x="8851" y="9206"/>
                    <a:pt x="4394" y="7791"/>
                    <a:pt x="1" y="6312"/>
                  </a:cubicBezTo>
                  <a:lnTo>
                    <a:pt x="1" y="6312"/>
                  </a:lnTo>
                  <a:cubicBezTo>
                    <a:pt x="31" y="6373"/>
                    <a:pt x="61" y="6495"/>
                    <a:pt x="122" y="6586"/>
                  </a:cubicBezTo>
                  <a:cubicBezTo>
                    <a:pt x="4438" y="8045"/>
                    <a:pt x="8815" y="9413"/>
                    <a:pt x="12919" y="9413"/>
                  </a:cubicBezTo>
                  <a:cubicBezTo>
                    <a:pt x="14499" y="9413"/>
                    <a:pt x="16080" y="9230"/>
                    <a:pt x="17539" y="8744"/>
                  </a:cubicBezTo>
                  <a:cubicBezTo>
                    <a:pt x="20031" y="7893"/>
                    <a:pt x="22311" y="6373"/>
                    <a:pt x="24469" y="4853"/>
                  </a:cubicBezTo>
                  <a:cubicBezTo>
                    <a:pt x="27357" y="2878"/>
                    <a:pt x="30366" y="841"/>
                    <a:pt x="33922" y="446"/>
                  </a:cubicBezTo>
                  <a:cubicBezTo>
                    <a:pt x="35516" y="296"/>
                    <a:pt x="37158" y="233"/>
                    <a:pt x="38829" y="233"/>
                  </a:cubicBezTo>
                  <a:cubicBezTo>
                    <a:pt x="43245" y="233"/>
                    <a:pt x="47866" y="674"/>
                    <a:pt x="52342" y="1115"/>
                  </a:cubicBezTo>
                  <a:cubicBezTo>
                    <a:pt x="55230" y="1358"/>
                    <a:pt x="57965" y="1631"/>
                    <a:pt x="60671" y="1783"/>
                  </a:cubicBezTo>
                  <a:cubicBezTo>
                    <a:pt x="63892" y="1966"/>
                    <a:pt x="67175" y="2209"/>
                    <a:pt x="70336" y="2422"/>
                  </a:cubicBezTo>
                  <a:cubicBezTo>
                    <a:pt x="71157" y="2513"/>
                    <a:pt x="72008" y="2543"/>
                    <a:pt x="72829" y="2634"/>
                  </a:cubicBezTo>
                  <a:cubicBezTo>
                    <a:pt x="72859" y="2543"/>
                    <a:pt x="72859" y="2513"/>
                    <a:pt x="72920" y="2422"/>
                  </a:cubicBezTo>
                  <a:cubicBezTo>
                    <a:pt x="72039" y="2330"/>
                    <a:pt x="71187" y="2300"/>
                    <a:pt x="70367" y="2209"/>
                  </a:cubicBezTo>
                  <a:cubicBezTo>
                    <a:pt x="67206" y="1996"/>
                    <a:pt x="63892" y="1753"/>
                    <a:pt x="60701" y="1571"/>
                  </a:cubicBezTo>
                  <a:cubicBezTo>
                    <a:pt x="58056" y="1419"/>
                    <a:pt x="55321" y="1145"/>
                    <a:pt x="52403" y="871"/>
                  </a:cubicBezTo>
                  <a:cubicBezTo>
                    <a:pt x="47919" y="436"/>
                    <a:pt x="43357" y="1"/>
                    <a:pt x="389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557500" y="2841050"/>
              <a:ext cx="1858725" cy="202075"/>
            </a:xfrm>
            <a:custGeom>
              <a:avLst/>
              <a:gdLst/>
              <a:ahLst/>
              <a:cxnLst/>
              <a:rect l="l" t="t" r="r" b="b"/>
              <a:pathLst>
                <a:path w="74349" h="8083" extrusionOk="0">
                  <a:moveTo>
                    <a:pt x="38442" y="1"/>
                  </a:moveTo>
                  <a:cubicBezTo>
                    <a:pt x="37533" y="1"/>
                    <a:pt x="36634" y="28"/>
                    <a:pt x="35746" y="88"/>
                  </a:cubicBezTo>
                  <a:cubicBezTo>
                    <a:pt x="32007" y="301"/>
                    <a:pt x="28542" y="2155"/>
                    <a:pt x="25198" y="3948"/>
                  </a:cubicBezTo>
                  <a:cubicBezTo>
                    <a:pt x="22767" y="5255"/>
                    <a:pt x="20213" y="6623"/>
                    <a:pt x="17630" y="7292"/>
                  </a:cubicBezTo>
                  <a:cubicBezTo>
                    <a:pt x="16088" y="7707"/>
                    <a:pt x="14500" y="7881"/>
                    <a:pt x="12881" y="7881"/>
                  </a:cubicBezTo>
                  <a:cubicBezTo>
                    <a:pt x="8690" y="7881"/>
                    <a:pt x="4298" y="6713"/>
                    <a:pt x="0" y="5529"/>
                  </a:cubicBezTo>
                  <a:lnTo>
                    <a:pt x="0" y="5529"/>
                  </a:lnTo>
                  <a:lnTo>
                    <a:pt x="122" y="5742"/>
                  </a:lnTo>
                  <a:cubicBezTo>
                    <a:pt x="4377" y="6957"/>
                    <a:pt x="8754" y="8082"/>
                    <a:pt x="12918" y="8082"/>
                  </a:cubicBezTo>
                  <a:cubicBezTo>
                    <a:pt x="14560" y="8082"/>
                    <a:pt x="16140" y="7900"/>
                    <a:pt x="17721" y="7474"/>
                  </a:cubicBezTo>
                  <a:cubicBezTo>
                    <a:pt x="20335" y="6805"/>
                    <a:pt x="22888" y="5438"/>
                    <a:pt x="25320" y="4100"/>
                  </a:cubicBezTo>
                  <a:cubicBezTo>
                    <a:pt x="28603" y="2307"/>
                    <a:pt x="32068" y="483"/>
                    <a:pt x="35806" y="270"/>
                  </a:cubicBezTo>
                  <a:cubicBezTo>
                    <a:pt x="36649" y="218"/>
                    <a:pt x="37503" y="194"/>
                    <a:pt x="38367" y="194"/>
                  </a:cubicBezTo>
                  <a:cubicBezTo>
                    <a:pt x="42990" y="194"/>
                    <a:pt x="47887" y="881"/>
                    <a:pt x="52676" y="1547"/>
                  </a:cubicBezTo>
                  <a:cubicBezTo>
                    <a:pt x="55503" y="1973"/>
                    <a:pt x="58482" y="2398"/>
                    <a:pt x="61248" y="2641"/>
                  </a:cubicBezTo>
                  <a:cubicBezTo>
                    <a:pt x="65594" y="3006"/>
                    <a:pt x="70002" y="3006"/>
                    <a:pt x="74287" y="3006"/>
                  </a:cubicBezTo>
                  <a:cubicBezTo>
                    <a:pt x="74318" y="2945"/>
                    <a:pt x="74318" y="2854"/>
                    <a:pt x="74348" y="2824"/>
                  </a:cubicBezTo>
                  <a:lnTo>
                    <a:pt x="74348" y="2824"/>
                  </a:lnTo>
                  <a:cubicBezTo>
                    <a:pt x="73591" y="2829"/>
                    <a:pt x="72830" y="2832"/>
                    <a:pt x="72067" y="2832"/>
                  </a:cubicBezTo>
                  <a:cubicBezTo>
                    <a:pt x="68450" y="2832"/>
                    <a:pt x="64782" y="2755"/>
                    <a:pt x="61217" y="2428"/>
                  </a:cubicBezTo>
                  <a:cubicBezTo>
                    <a:pt x="58451" y="2216"/>
                    <a:pt x="55624" y="1790"/>
                    <a:pt x="52676" y="1365"/>
                  </a:cubicBezTo>
                  <a:cubicBezTo>
                    <a:pt x="47925" y="704"/>
                    <a:pt x="43068" y="1"/>
                    <a:pt x="38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535450" y="2809550"/>
              <a:ext cx="1886850" cy="166700"/>
            </a:xfrm>
            <a:custGeom>
              <a:avLst/>
              <a:gdLst/>
              <a:ahLst/>
              <a:cxnLst/>
              <a:rect l="l" t="t" r="r" b="b"/>
              <a:pathLst>
                <a:path w="75474" h="6668" extrusionOk="0">
                  <a:moveTo>
                    <a:pt x="38379" y="1"/>
                  </a:moveTo>
                  <a:cubicBezTo>
                    <a:pt x="38098" y="1"/>
                    <a:pt x="37819" y="4"/>
                    <a:pt x="37539" y="11"/>
                  </a:cubicBezTo>
                  <a:cubicBezTo>
                    <a:pt x="33375" y="132"/>
                    <a:pt x="29181" y="1743"/>
                    <a:pt x="25168" y="3324"/>
                  </a:cubicBezTo>
                  <a:cubicBezTo>
                    <a:pt x="22646" y="4296"/>
                    <a:pt x="20032" y="5299"/>
                    <a:pt x="17478" y="5907"/>
                  </a:cubicBezTo>
                  <a:cubicBezTo>
                    <a:pt x="15815" y="6300"/>
                    <a:pt x="14106" y="6462"/>
                    <a:pt x="12368" y="6462"/>
                  </a:cubicBezTo>
                  <a:cubicBezTo>
                    <a:pt x="8324" y="6462"/>
                    <a:pt x="4125" y="5584"/>
                    <a:pt x="1" y="4691"/>
                  </a:cubicBezTo>
                  <a:lnTo>
                    <a:pt x="1" y="4691"/>
                  </a:lnTo>
                  <a:cubicBezTo>
                    <a:pt x="62" y="4752"/>
                    <a:pt x="62" y="4843"/>
                    <a:pt x="92" y="4904"/>
                  </a:cubicBezTo>
                  <a:cubicBezTo>
                    <a:pt x="4165" y="5816"/>
                    <a:pt x="8299" y="6667"/>
                    <a:pt x="12311" y="6667"/>
                  </a:cubicBezTo>
                  <a:cubicBezTo>
                    <a:pt x="14104" y="6667"/>
                    <a:pt x="15867" y="6515"/>
                    <a:pt x="17569" y="6090"/>
                  </a:cubicBezTo>
                  <a:cubicBezTo>
                    <a:pt x="20123" y="5482"/>
                    <a:pt x="22737" y="4448"/>
                    <a:pt x="25229" y="3476"/>
                  </a:cubicBezTo>
                  <a:cubicBezTo>
                    <a:pt x="29272" y="1895"/>
                    <a:pt x="33406" y="284"/>
                    <a:pt x="37539" y="163"/>
                  </a:cubicBezTo>
                  <a:cubicBezTo>
                    <a:pt x="37871" y="152"/>
                    <a:pt x="38203" y="148"/>
                    <a:pt x="38536" y="148"/>
                  </a:cubicBezTo>
                  <a:cubicBezTo>
                    <a:pt x="43222" y="148"/>
                    <a:pt x="48118" y="1109"/>
                    <a:pt x="52829" y="2017"/>
                  </a:cubicBezTo>
                  <a:cubicBezTo>
                    <a:pt x="55686" y="2594"/>
                    <a:pt x="58634" y="3172"/>
                    <a:pt x="61491" y="3506"/>
                  </a:cubicBezTo>
                  <a:cubicBezTo>
                    <a:pt x="63182" y="3717"/>
                    <a:pt x="64877" y="3798"/>
                    <a:pt x="66565" y="3798"/>
                  </a:cubicBezTo>
                  <a:cubicBezTo>
                    <a:pt x="69490" y="3798"/>
                    <a:pt x="72397" y="3555"/>
                    <a:pt x="75230" y="3324"/>
                  </a:cubicBezTo>
                  <a:lnTo>
                    <a:pt x="75382" y="3324"/>
                  </a:lnTo>
                  <a:cubicBezTo>
                    <a:pt x="75443" y="3233"/>
                    <a:pt x="75443" y="3172"/>
                    <a:pt x="75473" y="3081"/>
                  </a:cubicBezTo>
                  <a:lnTo>
                    <a:pt x="75473" y="3081"/>
                  </a:lnTo>
                  <a:cubicBezTo>
                    <a:pt x="75443" y="3141"/>
                    <a:pt x="75321" y="3141"/>
                    <a:pt x="75230" y="3141"/>
                  </a:cubicBezTo>
                  <a:cubicBezTo>
                    <a:pt x="72412" y="3371"/>
                    <a:pt x="69546" y="3589"/>
                    <a:pt x="66647" y="3589"/>
                  </a:cubicBezTo>
                  <a:cubicBezTo>
                    <a:pt x="64949" y="3589"/>
                    <a:pt x="63239" y="3515"/>
                    <a:pt x="61522" y="3324"/>
                  </a:cubicBezTo>
                  <a:cubicBezTo>
                    <a:pt x="58725" y="2959"/>
                    <a:pt x="55746" y="2412"/>
                    <a:pt x="52889" y="1865"/>
                  </a:cubicBezTo>
                  <a:cubicBezTo>
                    <a:pt x="48096" y="946"/>
                    <a:pt x="43139" y="1"/>
                    <a:pt x="383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03550" y="2755975"/>
              <a:ext cx="1933950" cy="149600"/>
            </a:xfrm>
            <a:custGeom>
              <a:avLst/>
              <a:gdLst/>
              <a:ahLst/>
              <a:cxnLst/>
              <a:rect l="l" t="t" r="r" b="b"/>
              <a:pathLst>
                <a:path w="77358" h="5984" extrusionOk="0">
                  <a:moveTo>
                    <a:pt x="39403" y="0"/>
                  </a:moveTo>
                  <a:cubicBezTo>
                    <a:pt x="34623" y="0"/>
                    <a:pt x="29748" y="743"/>
                    <a:pt x="25046" y="1485"/>
                  </a:cubicBezTo>
                  <a:cubicBezTo>
                    <a:pt x="22037" y="1941"/>
                    <a:pt x="18876" y="2427"/>
                    <a:pt x="15867" y="2701"/>
                  </a:cubicBezTo>
                  <a:cubicBezTo>
                    <a:pt x="13986" y="2863"/>
                    <a:pt x="12097" y="2929"/>
                    <a:pt x="10209" y="2929"/>
                  </a:cubicBezTo>
                  <a:cubicBezTo>
                    <a:pt x="6788" y="2929"/>
                    <a:pt x="3369" y="2712"/>
                    <a:pt x="0" y="2458"/>
                  </a:cubicBezTo>
                  <a:lnTo>
                    <a:pt x="0" y="2458"/>
                  </a:lnTo>
                  <a:cubicBezTo>
                    <a:pt x="0" y="2549"/>
                    <a:pt x="31" y="2610"/>
                    <a:pt x="31" y="2640"/>
                  </a:cubicBezTo>
                  <a:cubicBezTo>
                    <a:pt x="3430" y="2878"/>
                    <a:pt x="6920" y="3104"/>
                    <a:pt x="10390" y="3104"/>
                  </a:cubicBezTo>
                  <a:cubicBezTo>
                    <a:pt x="12227" y="3104"/>
                    <a:pt x="14058" y="3041"/>
                    <a:pt x="15867" y="2883"/>
                  </a:cubicBezTo>
                  <a:cubicBezTo>
                    <a:pt x="18906" y="2610"/>
                    <a:pt x="22037" y="2123"/>
                    <a:pt x="25016" y="1667"/>
                  </a:cubicBezTo>
                  <a:cubicBezTo>
                    <a:pt x="29786" y="950"/>
                    <a:pt x="34657" y="183"/>
                    <a:pt x="39446" y="183"/>
                  </a:cubicBezTo>
                  <a:cubicBezTo>
                    <a:pt x="39936" y="183"/>
                    <a:pt x="40425" y="191"/>
                    <a:pt x="40913" y="208"/>
                  </a:cubicBezTo>
                  <a:cubicBezTo>
                    <a:pt x="45168" y="360"/>
                    <a:pt x="49332" y="1637"/>
                    <a:pt x="53405" y="2883"/>
                  </a:cubicBezTo>
                  <a:cubicBezTo>
                    <a:pt x="56202" y="3704"/>
                    <a:pt x="59089" y="4585"/>
                    <a:pt x="62007" y="5132"/>
                  </a:cubicBezTo>
                  <a:cubicBezTo>
                    <a:pt x="59333" y="4707"/>
                    <a:pt x="56597" y="4008"/>
                    <a:pt x="53983" y="3369"/>
                  </a:cubicBezTo>
                  <a:cubicBezTo>
                    <a:pt x="49451" y="2289"/>
                    <a:pt x="44771" y="1120"/>
                    <a:pt x="40118" y="1120"/>
                  </a:cubicBezTo>
                  <a:cubicBezTo>
                    <a:pt x="40059" y="1120"/>
                    <a:pt x="39999" y="1120"/>
                    <a:pt x="39940" y="1120"/>
                  </a:cubicBezTo>
                  <a:cubicBezTo>
                    <a:pt x="35259" y="1181"/>
                    <a:pt x="30548" y="2336"/>
                    <a:pt x="25988" y="3491"/>
                  </a:cubicBezTo>
                  <a:cubicBezTo>
                    <a:pt x="23010" y="4251"/>
                    <a:pt x="19940" y="5011"/>
                    <a:pt x="16931" y="5467"/>
                  </a:cubicBezTo>
                  <a:cubicBezTo>
                    <a:pt x="15364" y="5698"/>
                    <a:pt x="13776" y="5794"/>
                    <a:pt x="12177" y="5794"/>
                  </a:cubicBezTo>
                  <a:cubicBezTo>
                    <a:pt x="8318" y="5794"/>
                    <a:pt x="4395" y="5235"/>
                    <a:pt x="547" y="4676"/>
                  </a:cubicBezTo>
                  <a:lnTo>
                    <a:pt x="547" y="4676"/>
                  </a:lnTo>
                  <a:cubicBezTo>
                    <a:pt x="608" y="4737"/>
                    <a:pt x="608" y="4828"/>
                    <a:pt x="638" y="4889"/>
                  </a:cubicBezTo>
                  <a:cubicBezTo>
                    <a:pt x="4438" y="5467"/>
                    <a:pt x="8298" y="5983"/>
                    <a:pt x="12158" y="5983"/>
                  </a:cubicBezTo>
                  <a:cubicBezTo>
                    <a:pt x="13800" y="5983"/>
                    <a:pt x="15380" y="5862"/>
                    <a:pt x="16991" y="5649"/>
                  </a:cubicBezTo>
                  <a:cubicBezTo>
                    <a:pt x="19970" y="5193"/>
                    <a:pt x="23070" y="4433"/>
                    <a:pt x="26019" y="3673"/>
                  </a:cubicBezTo>
                  <a:cubicBezTo>
                    <a:pt x="30578" y="2549"/>
                    <a:pt x="35259" y="1363"/>
                    <a:pt x="39879" y="1333"/>
                  </a:cubicBezTo>
                  <a:cubicBezTo>
                    <a:pt x="39995" y="1331"/>
                    <a:pt x="40111" y="1331"/>
                    <a:pt x="40227" y="1331"/>
                  </a:cubicBezTo>
                  <a:cubicBezTo>
                    <a:pt x="44795" y="1331"/>
                    <a:pt x="49415" y="2485"/>
                    <a:pt x="53861" y="3552"/>
                  </a:cubicBezTo>
                  <a:cubicBezTo>
                    <a:pt x="56871" y="4281"/>
                    <a:pt x="60001" y="5041"/>
                    <a:pt x="63041" y="5467"/>
                  </a:cubicBezTo>
                  <a:cubicBezTo>
                    <a:pt x="64183" y="5622"/>
                    <a:pt x="65321" y="5688"/>
                    <a:pt x="66454" y="5688"/>
                  </a:cubicBezTo>
                  <a:cubicBezTo>
                    <a:pt x="69754" y="5688"/>
                    <a:pt x="73012" y="5128"/>
                    <a:pt x="76202" y="4585"/>
                  </a:cubicBezTo>
                  <a:cubicBezTo>
                    <a:pt x="76445" y="4555"/>
                    <a:pt x="76719" y="4524"/>
                    <a:pt x="76932" y="4464"/>
                  </a:cubicBezTo>
                  <a:cubicBezTo>
                    <a:pt x="76962" y="4403"/>
                    <a:pt x="76962" y="4312"/>
                    <a:pt x="77023" y="4251"/>
                  </a:cubicBezTo>
                  <a:lnTo>
                    <a:pt x="77023" y="4251"/>
                  </a:lnTo>
                  <a:cubicBezTo>
                    <a:pt x="76749" y="4281"/>
                    <a:pt x="76476" y="4312"/>
                    <a:pt x="76202" y="4403"/>
                  </a:cubicBezTo>
                  <a:cubicBezTo>
                    <a:pt x="73018" y="4930"/>
                    <a:pt x="69721" y="5475"/>
                    <a:pt x="66384" y="5475"/>
                  </a:cubicBezTo>
                  <a:cubicBezTo>
                    <a:pt x="65485" y="5475"/>
                    <a:pt x="64583" y="5435"/>
                    <a:pt x="63679" y="5345"/>
                  </a:cubicBezTo>
                  <a:lnTo>
                    <a:pt x="63679" y="5345"/>
                  </a:lnTo>
                  <a:cubicBezTo>
                    <a:pt x="64287" y="5376"/>
                    <a:pt x="64895" y="5436"/>
                    <a:pt x="65503" y="5436"/>
                  </a:cubicBezTo>
                  <a:cubicBezTo>
                    <a:pt x="69120" y="5376"/>
                    <a:pt x="72615" y="4555"/>
                    <a:pt x="76020" y="3704"/>
                  </a:cubicBezTo>
                  <a:cubicBezTo>
                    <a:pt x="76445" y="3582"/>
                    <a:pt x="76871" y="3521"/>
                    <a:pt x="77266" y="3400"/>
                  </a:cubicBezTo>
                  <a:cubicBezTo>
                    <a:pt x="77327" y="3339"/>
                    <a:pt x="77327" y="3248"/>
                    <a:pt x="77357" y="3187"/>
                  </a:cubicBezTo>
                  <a:lnTo>
                    <a:pt x="77357" y="3187"/>
                  </a:lnTo>
                  <a:lnTo>
                    <a:pt x="75989" y="3521"/>
                  </a:lnTo>
                  <a:cubicBezTo>
                    <a:pt x="72569" y="4353"/>
                    <a:pt x="69056" y="5240"/>
                    <a:pt x="65494" y="5240"/>
                  </a:cubicBezTo>
                  <a:cubicBezTo>
                    <a:pt x="64497" y="5240"/>
                    <a:pt x="63497" y="5170"/>
                    <a:pt x="62494" y="5011"/>
                  </a:cubicBezTo>
                  <a:cubicBezTo>
                    <a:pt x="59454" y="4524"/>
                    <a:pt x="56415" y="3613"/>
                    <a:pt x="53466" y="2701"/>
                  </a:cubicBezTo>
                  <a:cubicBezTo>
                    <a:pt x="49393" y="1485"/>
                    <a:pt x="45199" y="178"/>
                    <a:pt x="40913" y="26"/>
                  </a:cubicBezTo>
                  <a:cubicBezTo>
                    <a:pt x="40411" y="8"/>
                    <a:pt x="39907" y="0"/>
                    <a:pt x="3940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492150" y="2725600"/>
              <a:ext cx="1952175" cy="156425"/>
            </a:xfrm>
            <a:custGeom>
              <a:avLst/>
              <a:gdLst/>
              <a:ahLst/>
              <a:cxnLst/>
              <a:rect l="l" t="t" r="r" b="b"/>
              <a:pathLst>
                <a:path w="78087" h="6257" extrusionOk="0">
                  <a:moveTo>
                    <a:pt x="37023" y="1"/>
                  </a:moveTo>
                  <a:cubicBezTo>
                    <a:pt x="32653" y="1"/>
                    <a:pt x="28211" y="302"/>
                    <a:pt x="23891" y="603"/>
                  </a:cubicBezTo>
                  <a:cubicBezTo>
                    <a:pt x="21034" y="785"/>
                    <a:pt x="18116" y="998"/>
                    <a:pt x="15259" y="1089"/>
                  </a:cubicBezTo>
                  <a:cubicBezTo>
                    <a:pt x="10183" y="1271"/>
                    <a:pt x="5016" y="1362"/>
                    <a:pt x="0" y="1393"/>
                  </a:cubicBezTo>
                  <a:cubicBezTo>
                    <a:pt x="0" y="1484"/>
                    <a:pt x="31" y="1545"/>
                    <a:pt x="31" y="1575"/>
                  </a:cubicBezTo>
                  <a:cubicBezTo>
                    <a:pt x="5046" y="1545"/>
                    <a:pt x="10213" y="1484"/>
                    <a:pt x="15259" y="1271"/>
                  </a:cubicBezTo>
                  <a:cubicBezTo>
                    <a:pt x="18116" y="1180"/>
                    <a:pt x="21034" y="967"/>
                    <a:pt x="23891" y="785"/>
                  </a:cubicBezTo>
                  <a:cubicBezTo>
                    <a:pt x="28199" y="485"/>
                    <a:pt x="32612" y="170"/>
                    <a:pt x="36961" y="170"/>
                  </a:cubicBezTo>
                  <a:cubicBezTo>
                    <a:pt x="38780" y="170"/>
                    <a:pt x="40588" y="225"/>
                    <a:pt x="42372" y="359"/>
                  </a:cubicBezTo>
                  <a:cubicBezTo>
                    <a:pt x="46262" y="633"/>
                    <a:pt x="49910" y="2001"/>
                    <a:pt x="53497" y="3338"/>
                  </a:cubicBezTo>
                  <a:cubicBezTo>
                    <a:pt x="56354" y="4402"/>
                    <a:pt x="59272" y="5496"/>
                    <a:pt x="62311" y="6043"/>
                  </a:cubicBezTo>
                  <a:cubicBezTo>
                    <a:pt x="63254" y="6195"/>
                    <a:pt x="64257" y="6256"/>
                    <a:pt x="65199" y="6256"/>
                  </a:cubicBezTo>
                  <a:cubicBezTo>
                    <a:pt x="68968" y="6256"/>
                    <a:pt x="72646" y="5071"/>
                    <a:pt x="76263" y="3946"/>
                  </a:cubicBezTo>
                  <a:cubicBezTo>
                    <a:pt x="76871" y="3764"/>
                    <a:pt x="77479" y="3551"/>
                    <a:pt x="78026" y="3369"/>
                  </a:cubicBezTo>
                  <a:cubicBezTo>
                    <a:pt x="78026" y="3308"/>
                    <a:pt x="78087" y="3217"/>
                    <a:pt x="78087" y="3156"/>
                  </a:cubicBezTo>
                  <a:lnTo>
                    <a:pt x="78087" y="3156"/>
                  </a:lnTo>
                  <a:cubicBezTo>
                    <a:pt x="77479" y="3399"/>
                    <a:pt x="76810" y="3612"/>
                    <a:pt x="76172" y="3825"/>
                  </a:cubicBezTo>
                  <a:cubicBezTo>
                    <a:pt x="72588" y="4946"/>
                    <a:pt x="68888" y="6126"/>
                    <a:pt x="65132" y="6126"/>
                  </a:cubicBezTo>
                  <a:cubicBezTo>
                    <a:pt x="64205" y="6126"/>
                    <a:pt x="63275" y="6054"/>
                    <a:pt x="62342" y="5891"/>
                  </a:cubicBezTo>
                  <a:cubicBezTo>
                    <a:pt x="59302" y="5344"/>
                    <a:pt x="56384" y="4250"/>
                    <a:pt x="53557" y="3186"/>
                  </a:cubicBezTo>
                  <a:cubicBezTo>
                    <a:pt x="50001" y="1849"/>
                    <a:pt x="46323" y="481"/>
                    <a:pt x="42402" y="177"/>
                  </a:cubicBezTo>
                  <a:cubicBezTo>
                    <a:pt x="40631" y="52"/>
                    <a:pt x="38833" y="1"/>
                    <a:pt x="3702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484550" y="2685175"/>
              <a:ext cx="1968150" cy="188475"/>
            </a:xfrm>
            <a:custGeom>
              <a:avLst/>
              <a:gdLst/>
              <a:ahLst/>
              <a:cxnLst/>
              <a:rect l="l" t="t" r="r" b="b"/>
              <a:pathLst>
                <a:path w="78726" h="7539" extrusionOk="0">
                  <a:moveTo>
                    <a:pt x="26264" y="1"/>
                  </a:moveTo>
                  <a:cubicBezTo>
                    <a:pt x="17455" y="1"/>
                    <a:pt x="8645" y="516"/>
                    <a:pt x="0" y="1065"/>
                  </a:cubicBezTo>
                  <a:cubicBezTo>
                    <a:pt x="0" y="1156"/>
                    <a:pt x="0" y="1217"/>
                    <a:pt x="31" y="1277"/>
                  </a:cubicBezTo>
                  <a:cubicBezTo>
                    <a:pt x="8682" y="710"/>
                    <a:pt x="17487" y="198"/>
                    <a:pt x="26294" y="198"/>
                  </a:cubicBezTo>
                  <a:cubicBezTo>
                    <a:pt x="32123" y="198"/>
                    <a:pt x="37953" y="423"/>
                    <a:pt x="43740" y="1004"/>
                  </a:cubicBezTo>
                  <a:cubicBezTo>
                    <a:pt x="47266" y="1338"/>
                    <a:pt x="50427" y="2827"/>
                    <a:pt x="53497" y="4226"/>
                  </a:cubicBezTo>
                  <a:cubicBezTo>
                    <a:pt x="56232" y="5472"/>
                    <a:pt x="59029" y="6779"/>
                    <a:pt x="62099" y="7296"/>
                  </a:cubicBezTo>
                  <a:cubicBezTo>
                    <a:pt x="62980" y="7448"/>
                    <a:pt x="63831" y="7539"/>
                    <a:pt x="64713" y="7539"/>
                  </a:cubicBezTo>
                  <a:cubicBezTo>
                    <a:pt x="68695" y="7539"/>
                    <a:pt x="72524" y="6080"/>
                    <a:pt x="76293" y="4682"/>
                  </a:cubicBezTo>
                  <a:cubicBezTo>
                    <a:pt x="77084" y="4378"/>
                    <a:pt x="77874" y="4074"/>
                    <a:pt x="78695" y="3800"/>
                  </a:cubicBezTo>
                  <a:cubicBezTo>
                    <a:pt x="78695" y="3739"/>
                    <a:pt x="78725" y="3648"/>
                    <a:pt x="78725" y="3587"/>
                  </a:cubicBezTo>
                  <a:lnTo>
                    <a:pt x="78725" y="3587"/>
                  </a:lnTo>
                  <a:cubicBezTo>
                    <a:pt x="77844" y="3861"/>
                    <a:pt x="77023" y="4134"/>
                    <a:pt x="76172" y="4469"/>
                  </a:cubicBezTo>
                  <a:cubicBezTo>
                    <a:pt x="72442" y="5871"/>
                    <a:pt x="68630" y="7293"/>
                    <a:pt x="64701" y="7293"/>
                  </a:cubicBezTo>
                  <a:cubicBezTo>
                    <a:pt x="63860" y="7293"/>
                    <a:pt x="63012" y="7228"/>
                    <a:pt x="62159" y="7083"/>
                  </a:cubicBezTo>
                  <a:cubicBezTo>
                    <a:pt x="59120" y="6536"/>
                    <a:pt x="56293" y="5259"/>
                    <a:pt x="53557" y="4043"/>
                  </a:cubicBezTo>
                  <a:cubicBezTo>
                    <a:pt x="50488" y="2645"/>
                    <a:pt x="47296" y="1156"/>
                    <a:pt x="43740" y="821"/>
                  </a:cubicBezTo>
                  <a:cubicBezTo>
                    <a:pt x="37947" y="228"/>
                    <a:pt x="32105" y="1"/>
                    <a:pt x="262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1480750" y="2625850"/>
              <a:ext cx="1978025" cy="233375"/>
            </a:xfrm>
            <a:custGeom>
              <a:avLst/>
              <a:gdLst/>
              <a:ahLst/>
              <a:cxnLst/>
              <a:rect l="l" t="t" r="r" b="b"/>
              <a:pathLst>
                <a:path w="79121" h="9335" extrusionOk="0">
                  <a:moveTo>
                    <a:pt x="12264" y="0"/>
                  </a:moveTo>
                  <a:cubicBezTo>
                    <a:pt x="8151" y="0"/>
                    <a:pt x="4029" y="541"/>
                    <a:pt x="0" y="1127"/>
                  </a:cubicBezTo>
                  <a:lnTo>
                    <a:pt x="0" y="1310"/>
                  </a:lnTo>
                  <a:cubicBezTo>
                    <a:pt x="4088" y="714"/>
                    <a:pt x="8272" y="191"/>
                    <a:pt x="12445" y="191"/>
                  </a:cubicBezTo>
                  <a:cubicBezTo>
                    <a:pt x="12958" y="191"/>
                    <a:pt x="13470" y="199"/>
                    <a:pt x="13982" y="216"/>
                  </a:cubicBezTo>
                  <a:cubicBezTo>
                    <a:pt x="23466" y="550"/>
                    <a:pt x="34499" y="1067"/>
                    <a:pt x="44864" y="2343"/>
                  </a:cubicBezTo>
                  <a:cubicBezTo>
                    <a:pt x="48208" y="2769"/>
                    <a:pt x="51095" y="4319"/>
                    <a:pt x="53861" y="5808"/>
                  </a:cubicBezTo>
                  <a:cubicBezTo>
                    <a:pt x="56384" y="7176"/>
                    <a:pt x="58907" y="8544"/>
                    <a:pt x="61856" y="9122"/>
                  </a:cubicBezTo>
                  <a:cubicBezTo>
                    <a:pt x="62707" y="9273"/>
                    <a:pt x="63558" y="9334"/>
                    <a:pt x="64439" y="9334"/>
                  </a:cubicBezTo>
                  <a:cubicBezTo>
                    <a:pt x="68482" y="9334"/>
                    <a:pt x="72433" y="7632"/>
                    <a:pt x="76324" y="5960"/>
                  </a:cubicBezTo>
                  <a:cubicBezTo>
                    <a:pt x="77236" y="5565"/>
                    <a:pt x="78178" y="5170"/>
                    <a:pt x="79090" y="4775"/>
                  </a:cubicBezTo>
                  <a:cubicBezTo>
                    <a:pt x="79090" y="4714"/>
                    <a:pt x="79120" y="4623"/>
                    <a:pt x="79120" y="4562"/>
                  </a:cubicBezTo>
                  <a:lnTo>
                    <a:pt x="79120" y="4562"/>
                  </a:lnTo>
                  <a:cubicBezTo>
                    <a:pt x="78087" y="4988"/>
                    <a:pt x="77114" y="5413"/>
                    <a:pt x="76172" y="5839"/>
                  </a:cubicBezTo>
                  <a:cubicBezTo>
                    <a:pt x="72345" y="7501"/>
                    <a:pt x="68392" y="9204"/>
                    <a:pt x="64366" y="9204"/>
                  </a:cubicBezTo>
                  <a:cubicBezTo>
                    <a:pt x="63532" y="9204"/>
                    <a:pt x="62695" y="9131"/>
                    <a:pt x="61856" y="8970"/>
                  </a:cubicBezTo>
                  <a:cubicBezTo>
                    <a:pt x="58968" y="8392"/>
                    <a:pt x="56384" y="7024"/>
                    <a:pt x="53892" y="5656"/>
                  </a:cubicBezTo>
                  <a:cubicBezTo>
                    <a:pt x="51126" y="4137"/>
                    <a:pt x="48238" y="2586"/>
                    <a:pt x="44864" y="2161"/>
                  </a:cubicBezTo>
                  <a:cubicBezTo>
                    <a:pt x="34499" y="854"/>
                    <a:pt x="23466" y="368"/>
                    <a:pt x="13982" y="33"/>
                  </a:cubicBezTo>
                  <a:cubicBezTo>
                    <a:pt x="13410" y="11"/>
                    <a:pt x="12837" y="0"/>
                    <a:pt x="122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1476950" y="2568225"/>
              <a:ext cx="1984850" cy="275025"/>
            </a:xfrm>
            <a:custGeom>
              <a:avLst/>
              <a:gdLst/>
              <a:ahLst/>
              <a:cxnLst/>
              <a:rect l="l" t="t" r="r" b="b"/>
              <a:pathLst>
                <a:path w="79394" h="11001" extrusionOk="0">
                  <a:moveTo>
                    <a:pt x="11434" y="0"/>
                  </a:moveTo>
                  <a:cubicBezTo>
                    <a:pt x="7578" y="0"/>
                    <a:pt x="3767" y="643"/>
                    <a:pt x="0" y="1396"/>
                  </a:cubicBezTo>
                  <a:lnTo>
                    <a:pt x="0" y="1578"/>
                  </a:lnTo>
                  <a:cubicBezTo>
                    <a:pt x="3741" y="825"/>
                    <a:pt x="7571" y="183"/>
                    <a:pt x="11414" y="183"/>
                  </a:cubicBezTo>
                  <a:cubicBezTo>
                    <a:pt x="12067" y="183"/>
                    <a:pt x="12721" y="201"/>
                    <a:pt x="13374" y="241"/>
                  </a:cubicBezTo>
                  <a:cubicBezTo>
                    <a:pt x="23101" y="849"/>
                    <a:pt x="33983" y="1943"/>
                    <a:pt x="45807" y="3584"/>
                  </a:cubicBezTo>
                  <a:cubicBezTo>
                    <a:pt x="49089" y="4040"/>
                    <a:pt x="51673" y="5682"/>
                    <a:pt x="54165" y="7232"/>
                  </a:cubicBezTo>
                  <a:cubicBezTo>
                    <a:pt x="56415" y="8630"/>
                    <a:pt x="58725" y="10120"/>
                    <a:pt x="61552" y="10727"/>
                  </a:cubicBezTo>
                  <a:cubicBezTo>
                    <a:pt x="62433" y="10910"/>
                    <a:pt x="63284" y="11001"/>
                    <a:pt x="64166" y="11001"/>
                  </a:cubicBezTo>
                  <a:cubicBezTo>
                    <a:pt x="68269" y="11001"/>
                    <a:pt x="72342" y="9056"/>
                    <a:pt x="76263" y="7202"/>
                  </a:cubicBezTo>
                  <a:cubicBezTo>
                    <a:pt x="77266" y="6715"/>
                    <a:pt x="78330" y="6198"/>
                    <a:pt x="79363" y="5743"/>
                  </a:cubicBezTo>
                  <a:cubicBezTo>
                    <a:pt x="79363" y="5682"/>
                    <a:pt x="79363" y="5591"/>
                    <a:pt x="79394" y="5530"/>
                  </a:cubicBezTo>
                  <a:lnTo>
                    <a:pt x="79394" y="5530"/>
                  </a:lnTo>
                  <a:cubicBezTo>
                    <a:pt x="78300" y="6016"/>
                    <a:pt x="77236" y="6502"/>
                    <a:pt x="76172" y="7050"/>
                  </a:cubicBezTo>
                  <a:cubicBezTo>
                    <a:pt x="72260" y="8905"/>
                    <a:pt x="68265" y="10823"/>
                    <a:pt x="64188" y="10823"/>
                  </a:cubicBezTo>
                  <a:cubicBezTo>
                    <a:pt x="63323" y="10823"/>
                    <a:pt x="62454" y="10737"/>
                    <a:pt x="61582" y="10545"/>
                  </a:cubicBezTo>
                  <a:cubicBezTo>
                    <a:pt x="58816" y="9937"/>
                    <a:pt x="56536" y="8478"/>
                    <a:pt x="54287" y="7080"/>
                  </a:cubicBezTo>
                  <a:cubicBezTo>
                    <a:pt x="51734" y="5499"/>
                    <a:pt x="49150" y="3858"/>
                    <a:pt x="45867" y="3402"/>
                  </a:cubicBezTo>
                  <a:cubicBezTo>
                    <a:pt x="34043" y="1761"/>
                    <a:pt x="23131" y="666"/>
                    <a:pt x="13405" y="59"/>
                  </a:cubicBezTo>
                  <a:cubicBezTo>
                    <a:pt x="12747" y="19"/>
                    <a:pt x="12090" y="0"/>
                    <a:pt x="114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1476175" y="2516575"/>
              <a:ext cx="1987925" cy="304650"/>
            </a:xfrm>
            <a:custGeom>
              <a:avLst/>
              <a:gdLst/>
              <a:ahLst/>
              <a:cxnLst/>
              <a:rect l="l" t="t" r="r" b="b"/>
              <a:pathLst>
                <a:path w="79517" h="12186" extrusionOk="0">
                  <a:moveTo>
                    <a:pt x="10724" y="0"/>
                  </a:moveTo>
                  <a:cubicBezTo>
                    <a:pt x="7096" y="0"/>
                    <a:pt x="3499" y="700"/>
                    <a:pt x="1" y="1547"/>
                  </a:cubicBezTo>
                  <a:lnTo>
                    <a:pt x="1" y="1790"/>
                  </a:lnTo>
                  <a:cubicBezTo>
                    <a:pt x="3443" y="977"/>
                    <a:pt x="7030" y="236"/>
                    <a:pt x="10612" y="236"/>
                  </a:cubicBezTo>
                  <a:cubicBezTo>
                    <a:pt x="11047" y="236"/>
                    <a:pt x="11482" y="247"/>
                    <a:pt x="11916" y="270"/>
                  </a:cubicBezTo>
                  <a:cubicBezTo>
                    <a:pt x="19910" y="666"/>
                    <a:pt x="28147" y="1851"/>
                    <a:pt x="36081" y="3036"/>
                  </a:cubicBezTo>
                  <a:cubicBezTo>
                    <a:pt x="39576" y="3523"/>
                    <a:pt x="43132" y="4039"/>
                    <a:pt x="46689" y="4526"/>
                  </a:cubicBezTo>
                  <a:cubicBezTo>
                    <a:pt x="49880" y="4921"/>
                    <a:pt x="52282" y="6654"/>
                    <a:pt x="54592" y="8325"/>
                  </a:cubicBezTo>
                  <a:cubicBezTo>
                    <a:pt x="56750" y="9875"/>
                    <a:pt x="58999" y="11517"/>
                    <a:pt x="61887" y="12003"/>
                  </a:cubicBezTo>
                  <a:cubicBezTo>
                    <a:pt x="62555" y="12125"/>
                    <a:pt x="63254" y="12186"/>
                    <a:pt x="63923" y="12186"/>
                  </a:cubicBezTo>
                  <a:cubicBezTo>
                    <a:pt x="68026" y="12186"/>
                    <a:pt x="72069" y="10119"/>
                    <a:pt x="75990" y="8113"/>
                  </a:cubicBezTo>
                  <a:cubicBezTo>
                    <a:pt x="77115" y="7565"/>
                    <a:pt x="78300" y="6957"/>
                    <a:pt x="79486" y="6410"/>
                  </a:cubicBezTo>
                  <a:cubicBezTo>
                    <a:pt x="79486" y="6350"/>
                    <a:pt x="79486" y="6258"/>
                    <a:pt x="79516" y="6198"/>
                  </a:cubicBezTo>
                  <a:lnTo>
                    <a:pt x="79516" y="6198"/>
                  </a:lnTo>
                  <a:cubicBezTo>
                    <a:pt x="78361" y="6684"/>
                    <a:pt x="77145" y="7322"/>
                    <a:pt x="75990" y="7930"/>
                  </a:cubicBezTo>
                  <a:cubicBezTo>
                    <a:pt x="72082" y="9924"/>
                    <a:pt x="68037" y="11985"/>
                    <a:pt x="63955" y="11985"/>
                  </a:cubicBezTo>
                  <a:cubicBezTo>
                    <a:pt x="63307" y="11985"/>
                    <a:pt x="62658" y="11933"/>
                    <a:pt x="62008" y="11821"/>
                  </a:cubicBezTo>
                  <a:cubicBezTo>
                    <a:pt x="59151" y="11304"/>
                    <a:pt x="56902" y="9693"/>
                    <a:pt x="54774" y="8113"/>
                  </a:cubicBezTo>
                  <a:cubicBezTo>
                    <a:pt x="52434" y="6441"/>
                    <a:pt x="50032" y="4708"/>
                    <a:pt x="46750" y="4283"/>
                  </a:cubicBezTo>
                  <a:cubicBezTo>
                    <a:pt x="43254" y="3827"/>
                    <a:pt x="39667" y="3310"/>
                    <a:pt x="36172" y="2793"/>
                  </a:cubicBezTo>
                  <a:cubicBezTo>
                    <a:pt x="28208" y="1669"/>
                    <a:pt x="19971" y="453"/>
                    <a:pt x="11946" y="27"/>
                  </a:cubicBezTo>
                  <a:cubicBezTo>
                    <a:pt x="11539" y="9"/>
                    <a:pt x="11131" y="0"/>
                    <a:pt x="107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1478475" y="2474050"/>
              <a:ext cx="1990175" cy="316025"/>
            </a:xfrm>
            <a:custGeom>
              <a:avLst/>
              <a:gdLst/>
              <a:ahLst/>
              <a:cxnLst/>
              <a:rect l="l" t="t" r="r" b="b"/>
              <a:pathLst>
                <a:path w="79607" h="12641" extrusionOk="0">
                  <a:moveTo>
                    <a:pt x="10526" y="1"/>
                  </a:moveTo>
                  <a:cubicBezTo>
                    <a:pt x="6898" y="1"/>
                    <a:pt x="3412" y="754"/>
                    <a:pt x="0" y="1607"/>
                  </a:cubicBezTo>
                  <a:lnTo>
                    <a:pt x="0" y="1850"/>
                  </a:lnTo>
                  <a:cubicBezTo>
                    <a:pt x="3363" y="955"/>
                    <a:pt x="6799" y="205"/>
                    <a:pt x="10372" y="205"/>
                  </a:cubicBezTo>
                  <a:cubicBezTo>
                    <a:pt x="10803" y="205"/>
                    <a:pt x="11237" y="216"/>
                    <a:pt x="11672" y="239"/>
                  </a:cubicBezTo>
                  <a:cubicBezTo>
                    <a:pt x="18845" y="634"/>
                    <a:pt x="26232" y="1759"/>
                    <a:pt x="33344" y="2914"/>
                  </a:cubicBezTo>
                  <a:cubicBezTo>
                    <a:pt x="37904" y="3643"/>
                    <a:pt x="42615" y="4403"/>
                    <a:pt x="47235" y="4889"/>
                  </a:cubicBezTo>
                  <a:cubicBezTo>
                    <a:pt x="50457" y="5254"/>
                    <a:pt x="52706" y="7017"/>
                    <a:pt x="54864" y="8719"/>
                  </a:cubicBezTo>
                  <a:cubicBezTo>
                    <a:pt x="56901" y="10269"/>
                    <a:pt x="58937" y="11911"/>
                    <a:pt x="61734" y="12458"/>
                  </a:cubicBezTo>
                  <a:cubicBezTo>
                    <a:pt x="62433" y="12549"/>
                    <a:pt x="63162" y="12640"/>
                    <a:pt x="63831" y="12640"/>
                  </a:cubicBezTo>
                  <a:cubicBezTo>
                    <a:pt x="67934" y="12640"/>
                    <a:pt x="71947" y="10543"/>
                    <a:pt x="75807" y="8506"/>
                  </a:cubicBezTo>
                  <a:cubicBezTo>
                    <a:pt x="77053" y="7838"/>
                    <a:pt x="78299" y="7169"/>
                    <a:pt x="79606" y="6561"/>
                  </a:cubicBezTo>
                  <a:lnTo>
                    <a:pt x="79606" y="6318"/>
                  </a:lnTo>
                  <a:cubicBezTo>
                    <a:pt x="78269" y="6926"/>
                    <a:pt x="76992" y="7625"/>
                    <a:pt x="75685" y="8263"/>
                  </a:cubicBezTo>
                  <a:cubicBezTo>
                    <a:pt x="71858" y="10320"/>
                    <a:pt x="67897" y="12399"/>
                    <a:pt x="63840" y="12399"/>
                  </a:cubicBezTo>
                  <a:cubicBezTo>
                    <a:pt x="63161" y="12399"/>
                    <a:pt x="62479" y="12341"/>
                    <a:pt x="61795" y="12215"/>
                  </a:cubicBezTo>
                  <a:cubicBezTo>
                    <a:pt x="59029" y="11698"/>
                    <a:pt x="56962" y="10087"/>
                    <a:pt x="54986" y="8537"/>
                  </a:cubicBezTo>
                  <a:cubicBezTo>
                    <a:pt x="52797" y="6835"/>
                    <a:pt x="50548" y="5041"/>
                    <a:pt x="47235" y="4646"/>
                  </a:cubicBezTo>
                  <a:cubicBezTo>
                    <a:pt x="42645" y="4130"/>
                    <a:pt x="37904" y="3400"/>
                    <a:pt x="33344" y="2671"/>
                  </a:cubicBezTo>
                  <a:cubicBezTo>
                    <a:pt x="26232" y="1546"/>
                    <a:pt x="18906" y="391"/>
                    <a:pt x="11672" y="26"/>
                  </a:cubicBezTo>
                  <a:cubicBezTo>
                    <a:pt x="11289" y="9"/>
                    <a:pt x="10907" y="1"/>
                    <a:pt x="105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1481500" y="2441825"/>
              <a:ext cx="1987900" cy="311775"/>
            </a:xfrm>
            <a:custGeom>
              <a:avLst/>
              <a:gdLst/>
              <a:ahLst/>
              <a:cxnLst/>
              <a:rect l="l" t="t" r="r" b="b"/>
              <a:pathLst>
                <a:path w="79516" h="12471" extrusionOk="0">
                  <a:moveTo>
                    <a:pt x="11013" y="1"/>
                  </a:moveTo>
                  <a:cubicBezTo>
                    <a:pt x="7237" y="1"/>
                    <a:pt x="3593" y="724"/>
                    <a:pt x="31" y="1528"/>
                  </a:cubicBezTo>
                  <a:cubicBezTo>
                    <a:pt x="31" y="1619"/>
                    <a:pt x="31" y="1680"/>
                    <a:pt x="1" y="1771"/>
                  </a:cubicBezTo>
                  <a:cubicBezTo>
                    <a:pt x="3530" y="952"/>
                    <a:pt x="7111" y="238"/>
                    <a:pt x="10819" y="238"/>
                  </a:cubicBezTo>
                  <a:cubicBezTo>
                    <a:pt x="11102" y="238"/>
                    <a:pt x="11387" y="243"/>
                    <a:pt x="11673" y="251"/>
                  </a:cubicBezTo>
                  <a:cubicBezTo>
                    <a:pt x="22190" y="555"/>
                    <a:pt x="34044" y="1649"/>
                    <a:pt x="47904" y="3504"/>
                  </a:cubicBezTo>
                  <a:cubicBezTo>
                    <a:pt x="51217" y="3960"/>
                    <a:pt x="53254" y="5996"/>
                    <a:pt x="55260" y="7911"/>
                  </a:cubicBezTo>
                  <a:cubicBezTo>
                    <a:pt x="57084" y="9704"/>
                    <a:pt x="58968" y="11558"/>
                    <a:pt x="61795" y="12227"/>
                  </a:cubicBezTo>
                  <a:cubicBezTo>
                    <a:pt x="62555" y="12410"/>
                    <a:pt x="63345" y="12470"/>
                    <a:pt x="64105" y="12470"/>
                  </a:cubicBezTo>
                  <a:cubicBezTo>
                    <a:pt x="68057" y="12470"/>
                    <a:pt x="72038" y="10343"/>
                    <a:pt x="75899" y="8306"/>
                  </a:cubicBezTo>
                  <a:cubicBezTo>
                    <a:pt x="77084" y="7668"/>
                    <a:pt x="78300" y="7060"/>
                    <a:pt x="79516" y="6452"/>
                  </a:cubicBezTo>
                  <a:lnTo>
                    <a:pt x="79516" y="6209"/>
                  </a:lnTo>
                  <a:cubicBezTo>
                    <a:pt x="78270" y="6756"/>
                    <a:pt x="77023" y="7425"/>
                    <a:pt x="75808" y="8063"/>
                  </a:cubicBezTo>
                  <a:cubicBezTo>
                    <a:pt x="71954" y="10105"/>
                    <a:pt x="67950" y="12232"/>
                    <a:pt x="64030" y="12232"/>
                  </a:cubicBezTo>
                  <a:cubicBezTo>
                    <a:pt x="63281" y="12232"/>
                    <a:pt x="62536" y="12155"/>
                    <a:pt x="61795" y="11984"/>
                  </a:cubicBezTo>
                  <a:cubicBezTo>
                    <a:pt x="58999" y="11346"/>
                    <a:pt x="57145" y="9522"/>
                    <a:pt x="55351" y="7759"/>
                  </a:cubicBezTo>
                  <a:cubicBezTo>
                    <a:pt x="53345" y="5783"/>
                    <a:pt x="51248" y="3747"/>
                    <a:pt x="47904" y="3291"/>
                  </a:cubicBezTo>
                  <a:cubicBezTo>
                    <a:pt x="34044" y="1437"/>
                    <a:pt x="22190" y="373"/>
                    <a:pt x="11673" y="8"/>
                  </a:cubicBezTo>
                  <a:cubicBezTo>
                    <a:pt x="11452" y="3"/>
                    <a:pt x="11232" y="1"/>
                    <a:pt x="110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1483025" y="2416725"/>
              <a:ext cx="1985625" cy="298125"/>
            </a:xfrm>
            <a:custGeom>
              <a:avLst/>
              <a:gdLst/>
              <a:ahLst/>
              <a:cxnLst/>
              <a:rect l="l" t="t" r="r" b="b"/>
              <a:pathLst>
                <a:path w="79425" h="11925" extrusionOk="0">
                  <a:moveTo>
                    <a:pt x="11848" y="0"/>
                  </a:moveTo>
                  <a:cubicBezTo>
                    <a:pt x="7822" y="0"/>
                    <a:pt x="3902" y="609"/>
                    <a:pt x="61" y="1377"/>
                  </a:cubicBezTo>
                  <a:cubicBezTo>
                    <a:pt x="61" y="1438"/>
                    <a:pt x="0" y="1529"/>
                    <a:pt x="0" y="1590"/>
                  </a:cubicBezTo>
                  <a:cubicBezTo>
                    <a:pt x="3930" y="862"/>
                    <a:pt x="7998" y="218"/>
                    <a:pt x="12126" y="218"/>
                  </a:cubicBezTo>
                  <a:cubicBezTo>
                    <a:pt x="12309" y="218"/>
                    <a:pt x="12492" y="219"/>
                    <a:pt x="12675" y="222"/>
                  </a:cubicBezTo>
                  <a:cubicBezTo>
                    <a:pt x="15259" y="252"/>
                    <a:pt x="17904" y="313"/>
                    <a:pt x="20518" y="343"/>
                  </a:cubicBezTo>
                  <a:cubicBezTo>
                    <a:pt x="29727" y="404"/>
                    <a:pt x="39272" y="526"/>
                    <a:pt x="48026" y="1894"/>
                  </a:cubicBezTo>
                  <a:cubicBezTo>
                    <a:pt x="51521" y="2441"/>
                    <a:pt x="53345" y="4568"/>
                    <a:pt x="55290" y="6787"/>
                  </a:cubicBezTo>
                  <a:cubicBezTo>
                    <a:pt x="56901" y="8611"/>
                    <a:pt x="58573" y="10526"/>
                    <a:pt x="61217" y="11438"/>
                  </a:cubicBezTo>
                  <a:cubicBezTo>
                    <a:pt x="62220" y="11772"/>
                    <a:pt x="63193" y="11924"/>
                    <a:pt x="64227" y="11924"/>
                  </a:cubicBezTo>
                  <a:cubicBezTo>
                    <a:pt x="68087" y="11924"/>
                    <a:pt x="72160" y="9796"/>
                    <a:pt x="76111" y="7699"/>
                  </a:cubicBezTo>
                  <a:cubicBezTo>
                    <a:pt x="77266" y="7091"/>
                    <a:pt x="78361" y="6483"/>
                    <a:pt x="79424" y="5997"/>
                  </a:cubicBezTo>
                  <a:lnTo>
                    <a:pt x="79424" y="5784"/>
                  </a:lnTo>
                  <a:cubicBezTo>
                    <a:pt x="78330" y="6301"/>
                    <a:pt x="77175" y="6909"/>
                    <a:pt x="76051" y="7486"/>
                  </a:cubicBezTo>
                  <a:cubicBezTo>
                    <a:pt x="72107" y="9554"/>
                    <a:pt x="68068" y="11679"/>
                    <a:pt x="64266" y="11679"/>
                  </a:cubicBezTo>
                  <a:cubicBezTo>
                    <a:pt x="63261" y="11679"/>
                    <a:pt x="62274" y="11531"/>
                    <a:pt x="61309" y="11195"/>
                  </a:cubicBezTo>
                  <a:cubicBezTo>
                    <a:pt x="58725" y="10313"/>
                    <a:pt x="57053" y="8429"/>
                    <a:pt x="55473" y="6605"/>
                  </a:cubicBezTo>
                  <a:cubicBezTo>
                    <a:pt x="53588" y="4447"/>
                    <a:pt x="51643" y="2198"/>
                    <a:pt x="48086" y="1681"/>
                  </a:cubicBezTo>
                  <a:cubicBezTo>
                    <a:pt x="39272" y="313"/>
                    <a:pt x="29758" y="222"/>
                    <a:pt x="20518" y="100"/>
                  </a:cubicBezTo>
                  <a:cubicBezTo>
                    <a:pt x="17934" y="70"/>
                    <a:pt x="15259" y="70"/>
                    <a:pt x="12675" y="9"/>
                  </a:cubicBezTo>
                  <a:cubicBezTo>
                    <a:pt x="12399" y="3"/>
                    <a:pt x="12123" y="0"/>
                    <a:pt x="118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1489100" y="2384925"/>
              <a:ext cx="1978800" cy="288125"/>
            </a:xfrm>
            <a:custGeom>
              <a:avLst/>
              <a:gdLst/>
              <a:ahLst/>
              <a:cxnLst/>
              <a:rect l="l" t="t" r="r" b="b"/>
              <a:pathLst>
                <a:path w="79152" h="11525" extrusionOk="0">
                  <a:moveTo>
                    <a:pt x="42823" y="1"/>
                  </a:moveTo>
                  <a:cubicBezTo>
                    <a:pt x="41109" y="1"/>
                    <a:pt x="39370" y="82"/>
                    <a:pt x="37661" y="156"/>
                  </a:cubicBezTo>
                  <a:cubicBezTo>
                    <a:pt x="36020" y="248"/>
                    <a:pt x="34469" y="308"/>
                    <a:pt x="32919" y="308"/>
                  </a:cubicBezTo>
                  <a:cubicBezTo>
                    <a:pt x="30731" y="308"/>
                    <a:pt x="28542" y="369"/>
                    <a:pt x="26384" y="369"/>
                  </a:cubicBezTo>
                  <a:cubicBezTo>
                    <a:pt x="21855" y="369"/>
                    <a:pt x="17205" y="400"/>
                    <a:pt x="12615" y="430"/>
                  </a:cubicBezTo>
                  <a:cubicBezTo>
                    <a:pt x="8390" y="460"/>
                    <a:pt x="4195" y="977"/>
                    <a:pt x="31" y="1494"/>
                  </a:cubicBezTo>
                  <a:cubicBezTo>
                    <a:pt x="31" y="1585"/>
                    <a:pt x="1" y="1646"/>
                    <a:pt x="1" y="1737"/>
                  </a:cubicBezTo>
                  <a:cubicBezTo>
                    <a:pt x="4134" y="1190"/>
                    <a:pt x="8390" y="704"/>
                    <a:pt x="12615" y="612"/>
                  </a:cubicBezTo>
                  <a:cubicBezTo>
                    <a:pt x="17205" y="582"/>
                    <a:pt x="21855" y="552"/>
                    <a:pt x="26384" y="552"/>
                  </a:cubicBezTo>
                  <a:cubicBezTo>
                    <a:pt x="28542" y="552"/>
                    <a:pt x="30731" y="552"/>
                    <a:pt x="32919" y="521"/>
                  </a:cubicBezTo>
                  <a:cubicBezTo>
                    <a:pt x="34439" y="521"/>
                    <a:pt x="35989" y="430"/>
                    <a:pt x="37661" y="369"/>
                  </a:cubicBezTo>
                  <a:cubicBezTo>
                    <a:pt x="39409" y="263"/>
                    <a:pt x="41187" y="172"/>
                    <a:pt x="42935" y="172"/>
                  </a:cubicBezTo>
                  <a:cubicBezTo>
                    <a:pt x="44682" y="172"/>
                    <a:pt x="46400" y="263"/>
                    <a:pt x="48026" y="521"/>
                  </a:cubicBezTo>
                  <a:cubicBezTo>
                    <a:pt x="51643" y="1068"/>
                    <a:pt x="53467" y="3409"/>
                    <a:pt x="55351" y="5871"/>
                  </a:cubicBezTo>
                  <a:cubicBezTo>
                    <a:pt x="56932" y="7877"/>
                    <a:pt x="58543" y="9974"/>
                    <a:pt x="61248" y="11008"/>
                  </a:cubicBezTo>
                  <a:cubicBezTo>
                    <a:pt x="62251" y="11372"/>
                    <a:pt x="63254" y="11524"/>
                    <a:pt x="64318" y="11524"/>
                  </a:cubicBezTo>
                  <a:cubicBezTo>
                    <a:pt x="68087" y="11524"/>
                    <a:pt x="72160" y="9397"/>
                    <a:pt x="76111" y="7360"/>
                  </a:cubicBezTo>
                  <a:cubicBezTo>
                    <a:pt x="77145" y="6843"/>
                    <a:pt x="78148" y="6327"/>
                    <a:pt x="79151" y="5840"/>
                  </a:cubicBezTo>
                  <a:lnTo>
                    <a:pt x="79151" y="5597"/>
                  </a:lnTo>
                  <a:cubicBezTo>
                    <a:pt x="78118" y="6084"/>
                    <a:pt x="77084" y="6661"/>
                    <a:pt x="76020" y="7208"/>
                  </a:cubicBezTo>
                  <a:cubicBezTo>
                    <a:pt x="72128" y="9262"/>
                    <a:pt x="68105" y="11371"/>
                    <a:pt x="64363" y="11371"/>
                  </a:cubicBezTo>
                  <a:cubicBezTo>
                    <a:pt x="63341" y="11371"/>
                    <a:pt x="62341" y="11214"/>
                    <a:pt x="61370" y="10856"/>
                  </a:cubicBezTo>
                  <a:cubicBezTo>
                    <a:pt x="58695" y="9853"/>
                    <a:pt x="57114" y="7816"/>
                    <a:pt x="55564" y="5780"/>
                  </a:cubicBezTo>
                  <a:cubicBezTo>
                    <a:pt x="53679" y="3409"/>
                    <a:pt x="51795" y="916"/>
                    <a:pt x="48056" y="369"/>
                  </a:cubicBezTo>
                  <a:cubicBezTo>
                    <a:pt x="46379" y="90"/>
                    <a:pt x="44614" y="1"/>
                    <a:pt x="4282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1492150" y="2324925"/>
              <a:ext cx="1972700" cy="309375"/>
            </a:xfrm>
            <a:custGeom>
              <a:avLst/>
              <a:gdLst/>
              <a:ahLst/>
              <a:cxnLst/>
              <a:rect l="l" t="t" r="r" b="b"/>
              <a:pathLst>
                <a:path w="78908" h="12375" extrusionOk="0">
                  <a:moveTo>
                    <a:pt x="44327" y="1"/>
                  </a:moveTo>
                  <a:cubicBezTo>
                    <a:pt x="41956" y="1"/>
                    <a:pt x="39484" y="269"/>
                    <a:pt x="37053" y="550"/>
                  </a:cubicBezTo>
                  <a:cubicBezTo>
                    <a:pt x="35533" y="702"/>
                    <a:pt x="34104" y="885"/>
                    <a:pt x="32736" y="976"/>
                  </a:cubicBezTo>
                  <a:cubicBezTo>
                    <a:pt x="31034" y="1067"/>
                    <a:pt x="29302" y="1189"/>
                    <a:pt x="27569" y="1310"/>
                  </a:cubicBezTo>
                  <a:cubicBezTo>
                    <a:pt x="22645" y="1645"/>
                    <a:pt x="17539" y="2009"/>
                    <a:pt x="12584" y="2222"/>
                  </a:cubicBezTo>
                  <a:cubicBezTo>
                    <a:pt x="8389" y="2404"/>
                    <a:pt x="4164" y="2678"/>
                    <a:pt x="31" y="2952"/>
                  </a:cubicBezTo>
                  <a:cubicBezTo>
                    <a:pt x="31" y="3012"/>
                    <a:pt x="0" y="3104"/>
                    <a:pt x="0" y="3134"/>
                  </a:cubicBezTo>
                  <a:cubicBezTo>
                    <a:pt x="4134" y="2860"/>
                    <a:pt x="8389" y="2617"/>
                    <a:pt x="12584" y="2404"/>
                  </a:cubicBezTo>
                  <a:cubicBezTo>
                    <a:pt x="17599" y="2192"/>
                    <a:pt x="22675" y="1857"/>
                    <a:pt x="27630" y="1493"/>
                  </a:cubicBezTo>
                  <a:cubicBezTo>
                    <a:pt x="29332" y="1401"/>
                    <a:pt x="31065" y="1280"/>
                    <a:pt x="32797" y="1158"/>
                  </a:cubicBezTo>
                  <a:cubicBezTo>
                    <a:pt x="34165" y="1067"/>
                    <a:pt x="35563" y="885"/>
                    <a:pt x="37083" y="733"/>
                  </a:cubicBezTo>
                  <a:cubicBezTo>
                    <a:pt x="39525" y="468"/>
                    <a:pt x="42021" y="190"/>
                    <a:pt x="44407" y="190"/>
                  </a:cubicBezTo>
                  <a:cubicBezTo>
                    <a:pt x="45586" y="190"/>
                    <a:pt x="46738" y="258"/>
                    <a:pt x="47843" y="429"/>
                  </a:cubicBezTo>
                  <a:cubicBezTo>
                    <a:pt x="51582" y="1037"/>
                    <a:pt x="53405" y="3559"/>
                    <a:pt x="55351" y="6265"/>
                  </a:cubicBezTo>
                  <a:cubicBezTo>
                    <a:pt x="56962" y="8453"/>
                    <a:pt x="58573" y="10702"/>
                    <a:pt x="61369" y="11797"/>
                  </a:cubicBezTo>
                  <a:cubicBezTo>
                    <a:pt x="62372" y="12192"/>
                    <a:pt x="63406" y="12374"/>
                    <a:pt x="64470" y="12374"/>
                  </a:cubicBezTo>
                  <a:cubicBezTo>
                    <a:pt x="68208" y="12374"/>
                    <a:pt x="72190" y="10277"/>
                    <a:pt x="76050" y="8240"/>
                  </a:cubicBezTo>
                  <a:cubicBezTo>
                    <a:pt x="77053" y="7784"/>
                    <a:pt x="77996" y="7268"/>
                    <a:pt x="78907" y="6812"/>
                  </a:cubicBezTo>
                  <a:cubicBezTo>
                    <a:pt x="78907" y="6751"/>
                    <a:pt x="78907" y="6660"/>
                    <a:pt x="78877" y="6599"/>
                  </a:cubicBezTo>
                  <a:cubicBezTo>
                    <a:pt x="77935" y="7055"/>
                    <a:pt x="76962" y="7541"/>
                    <a:pt x="75989" y="8088"/>
                  </a:cubicBezTo>
                  <a:cubicBezTo>
                    <a:pt x="72133" y="10099"/>
                    <a:pt x="68184" y="12166"/>
                    <a:pt x="64516" y="12166"/>
                  </a:cubicBezTo>
                  <a:cubicBezTo>
                    <a:pt x="63472" y="12166"/>
                    <a:pt x="62451" y="11998"/>
                    <a:pt x="61460" y="11614"/>
                  </a:cubicBezTo>
                  <a:cubicBezTo>
                    <a:pt x="58725" y="10550"/>
                    <a:pt x="57114" y="8301"/>
                    <a:pt x="55533" y="6143"/>
                  </a:cubicBezTo>
                  <a:cubicBezTo>
                    <a:pt x="53679" y="3559"/>
                    <a:pt x="51734" y="854"/>
                    <a:pt x="47873" y="246"/>
                  </a:cubicBezTo>
                  <a:cubicBezTo>
                    <a:pt x="46730" y="71"/>
                    <a:pt x="45542" y="1"/>
                    <a:pt x="4432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1495175" y="2266875"/>
              <a:ext cx="1965875" cy="326375"/>
            </a:xfrm>
            <a:custGeom>
              <a:avLst/>
              <a:gdLst/>
              <a:ahLst/>
              <a:cxnLst/>
              <a:rect l="l" t="t" r="r" b="b"/>
              <a:pathLst>
                <a:path w="78635" h="13055" extrusionOk="0">
                  <a:moveTo>
                    <a:pt x="44992" y="1"/>
                  </a:moveTo>
                  <a:cubicBezTo>
                    <a:pt x="42250" y="1"/>
                    <a:pt x="39306" y="509"/>
                    <a:pt x="36415" y="1018"/>
                  </a:cubicBezTo>
                  <a:cubicBezTo>
                    <a:pt x="35047" y="1231"/>
                    <a:pt x="33770" y="1474"/>
                    <a:pt x="32524" y="1656"/>
                  </a:cubicBezTo>
                  <a:cubicBezTo>
                    <a:pt x="30731" y="1869"/>
                    <a:pt x="28938" y="2143"/>
                    <a:pt x="27205" y="2386"/>
                  </a:cubicBezTo>
                  <a:cubicBezTo>
                    <a:pt x="22372" y="3055"/>
                    <a:pt x="17418" y="3754"/>
                    <a:pt x="12493" y="4179"/>
                  </a:cubicBezTo>
                  <a:cubicBezTo>
                    <a:pt x="9778" y="4399"/>
                    <a:pt x="7036" y="4474"/>
                    <a:pt x="4302" y="4474"/>
                  </a:cubicBezTo>
                  <a:cubicBezTo>
                    <a:pt x="2875" y="4474"/>
                    <a:pt x="1449" y="4454"/>
                    <a:pt x="31" y="4422"/>
                  </a:cubicBezTo>
                  <a:cubicBezTo>
                    <a:pt x="31" y="4514"/>
                    <a:pt x="1" y="4574"/>
                    <a:pt x="1" y="4635"/>
                  </a:cubicBezTo>
                  <a:cubicBezTo>
                    <a:pt x="1237" y="4653"/>
                    <a:pt x="2480" y="4666"/>
                    <a:pt x="3728" y="4666"/>
                  </a:cubicBezTo>
                  <a:cubicBezTo>
                    <a:pt x="6652" y="4666"/>
                    <a:pt x="9595" y="4596"/>
                    <a:pt x="12493" y="4362"/>
                  </a:cubicBezTo>
                  <a:cubicBezTo>
                    <a:pt x="17387" y="3936"/>
                    <a:pt x="22372" y="3267"/>
                    <a:pt x="27205" y="2568"/>
                  </a:cubicBezTo>
                  <a:cubicBezTo>
                    <a:pt x="28938" y="2356"/>
                    <a:pt x="30731" y="2082"/>
                    <a:pt x="32524" y="1839"/>
                  </a:cubicBezTo>
                  <a:cubicBezTo>
                    <a:pt x="33770" y="1687"/>
                    <a:pt x="35047" y="1474"/>
                    <a:pt x="36415" y="1201"/>
                  </a:cubicBezTo>
                  <a:cubicBezTo>
                    <a:pt x="39302" y="712"/>
                    <a:pt x="42261" y="187"/>
                    <a:pt x="45005" y="187"/>
                  </a:cubicBezTo>
                  <a:cubicBezTo>
                    <a:pt x="45842" y="187"/>
                    <a:pt x="46659" y="236"/>
                    <a:pt x="47448" y="349"/>
                  </a:cubicBezTo>
                  <a:cubicBezTo>
                    <a:pt x="51400" y="927"/>
                    <a:pt x="53254" y="3663"/>
                    <a:pt x="55260" y="6550"/>
                  </a:cubicBezTo>
                  <a:cubicBezTo>
                    <a:pt x="56902" y="8921"/>
                    <a:pt x="58573" y="11353"/>
                    <a:pt x="61461" y="12477"/>
                  </a:cubicBezTo>
                  <a:cubicBezTo>
                    <a:pt x="62494" y="12903"/>
                    <a:pt x="63558" y="13055"/>
                    <a:pt x="64622" y="13055"/>
                  </a:cubicBezTo>
                  <a:cubicBezTo>
                    <a:pt x="68270" y="13055"/>
                    <a:pt x="72191" y="10988"/>
                    <a:pt x="75990" y="9043"/>
                  </a:cubicBezTo>
                  <a:cubicBezTo>
                    <a:pt x="76963" y="8587"/>
                    <a:pt x="77814" y="8161"/>
                    <a:pt x="78634" y="7736"/>
                  </a:cubicBezTo>
                  <a:cubicBezTo>
                    <a:pt x="78634" y="7675"/>
                    <a:pt x="78634" y="7584"/>
                    <a:pt x="78604" y="7523"/>
                  </a:cubicBezTo>
                  <a:cubicBezTo>
                    <a:pt x="77723" y="7918"/>
                    <a:pt x="76902" y="8374"/>
                    <a:pt x="75990" y="8830"/>
                  </a:cubicBezTo>
                  <a:cubicBezTo>
                    <a:pt x="72213" y="10813"/>
                    <a:pt x="68308" y="12851"/>
                    <a:pt x="64673" y="12851"/>
                  </a:cubicBezTo>
                  <a:cubicBezTo>
                    <a:pt x="63627" y="12851"/>
                    <a:pt x="62604" y="12682"/>
                    <a:pt x="61613" y="12295"/>
                  </a:cubicBezTo>
                  <a:cubicBezTo>
                    <a:pt x="58756" y="11201"/>
                    <a:pt x="57084" y="8769"/>
                    <a:pt x="55503" y="6429"/>
                  </a:cubicBezTo>
                  <a:cubicBezTo>
                    <a:pt x="53558" y="3632"/>
                    <a:pt x="51552" y="745"/>
                    <a:pt x="47509" y="167"/>
                  </a:cubicBezTo>
                  <a:cubicBezTo>
                    <a:pt x="46695" y="51"/>
                    <a:pt x="45853" y="1"/>
                    <a:pt x="4499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1502775" y="2208875"/>
              <a:ext cx="1953725" cy="341075"/>
            </a:xfrm>
            <a:custGeom>
              <a:avLst/>
              <a:gdLst/>
              <a:ahLst/>
              <a:cxnLst/>
              <a:rect l="l" t="t" r="r" b="b"/>
              <a:pathLst>
                <a:path w="78149" h="13643" extrusionOk="0">
                  <a:moveTo>
                    <a:pt x="45031" y="0"/>
                  </a:moveTo>
                  <a:cubicBezTo>
                    <a:pt x="42020" y="0"/>
                    <a:pt x="38662" y="793"/>
                    <a:pt x="35655" y="1545"/>
                  </a:cubicBezTo>
                  <a:cubicBezTo>
                    <a:pt x="34409" y="1849"/>
                    <a:pt x="33223" y="2153"/>
                    <a:pt x="32099" y="2335"/>
                  </a:cubicBezTo>
                  <a:cubicBezTo>
                    <a:pt x="30336" y="2700"/>
                    <a:pt x="28512" y="3065"/>
                    <a:pt x="26810" y="3460"/>
                  </a:cubicBezTo>
                  <a:cubicBezTo>
                    <a:pt x="22098" y="4432"/>
                    <a:pt x="17235" y="5466"/>
                    <a:pt x="12372" y="6074"/>
                  </a:cubicBezTo>
                  <a:cubicBezTo>
                    <a:pt x="10921" y="6245"/>
                    <a:pt x="9469" y="6314"/>
                    <a:pt x="8021" y="6314"/>
                  </a:cubicBezTo>
                  <a:cubicBezTo>
                    <a:pt x="5343" y="6314"/>
                    <a:pt x="2674" y="6076"/>
                    <a:pt x="31" y="5800"/>
                  </a:cubicBezTo>
                  <a:cubicBezTo>
                    <a:pt x="31" y="5891"/>
                    <a:pt x="1" y="5922"/>
                    <a:pt x="1" y="5983"/>
                  </a:cubicBezTo>
                  <a:cubicBezTo>
                    <a:pt x="2637" y="6276"/>
                    <a:pt x="5299" y="6531"/>
                    <a:pt x="7961" y="6531"/>
                  </a:cubicBezTo>
                  <a:cubicBezTo>
                    <a:pt x="9442" y="6531"/>
                    <a:pt x="10924" y="6452"/>
                    <a:pt x="12402" y="6256"/>
                  </a:cubicBezTo>
                  <a:cubicBezTo>
                    <a:pt x="17266" y="5648"/>
                    <a:pt x="22129" y="4615"/>
                    <a:pt x="26840" y="3642"/>
                  </a:cubicBezTo>
                  <a:cubicBezTo>
                    <a:pt x="28603" y="3247"/>
                    <a:pt x="30396" y="2882"/>
                    <a:pt x="32129" y="2548"/>
                  </a:cubicBezTo>
                  <a:cubicBezTo>
                    <a:pt x="33284" y="2305"/>
                    <a:pt x="34439" y="2031"/>
                    <a:pt x="35716" y="1697"/>
                  </a:cubicBezTo>
                  <a:cubicBezTo>
                    <a:pt x="38735" y="967"/>
                    <a:pt x="42066" y="154"/>
                    <a:pt x="45054" y="154"/>
                  </a:cubicBezTo>
                  <a:cubicBezTo>
                    <a:pt x="45677" y="154"/>
                    <a:pt x="46284" y="190"/>
                    <a:pt x="46871" y="268"/>
                  </a:cubicBezTo>
                  <a:cubicBezTo>
                    <a:pt x="50974" y="785"/>
                    <a:pt x="52950" y="3703"/>
                    <a:pt x="55078" y="6803"/>
                  </a:cubicBezTo>
                  <a:cubicBezTo>
                    <a:pt x="56780" y="9296"/>
                    <a:pt x="58543" y="11879"/>
                    <a:pt x="61552" y="13065"/>
                  </a:cubicBezTo>
                  <a:cubicBezTo>
                    <a:pt x="62555" y="13490"/>
                    <a:pt x="63619" y="13642"/>
                    <a:pt x="64744" y="13642"/>
                  </a:cubicBezTo>
                  <a:cubicBezTo>
                    <a:pt x="68330" y="13642"/>
                    <a:pt x="72130" y="11667"/>
                    <a:pt x="75868" y="9721"/>
                  </a:cubicBezTo>
                  <a:cubicBezTo>
                    <a:pt x="76659" y="9417"/>
                    <a:pt x="77419" y="9022"/>
                    <a:pt x="78148" y="8657"/>
                  </a:cubicBezTo>
                  <a:cubicBezTo>
                    <a:pt x="78148" y="8566"/>
                    <a:pt x="78118" y="8505"/>
                    <a:pt x="78118" y="8414"/>
                  </a:cubicBezTo>
                  <a:cubicBezTo>
                    <a:pt x="77358" y="8809"/>
                    <a:pt x="76598" y="9235"/>
                    <a:pt x="75777" y="9600"/>
                  </a:cubicBezTo>
                  <a:cubicBezTo>
                    <a:pt x="72100" y="11544"/>
                    <a:pt x="68315" y="13523"/>
                    <a:pt x="64741" y="13523"/>
                  </a:cubicBezTo>
                  <a:cubicBezTo>
                    <a:pt x="63677" y="13523"/>
                    <a:pt x="62631" y="13348"/>
                    <a:pt x="61613" y="12943"/>
                  </a:cubicBezTo>
                  <a:cubicBezTo>
                    <a:pt x="58695" y="11758"/>
                    <a:pt x="56932" y="9235"/>
                    <a:pt x="55230" y="6742"/>
                  </a:cubicBezTo>
                  <a:cubicBezTo>
                    <a:pt x="53193" y="3764"/>
                    <a:pt x="51096" y="663"/>
                    <a:pt x="46901" y="116"/>
                  </a:cubicBezTo>
                  <a:cubicBezTo>
                    <a:pt x="46298" y="36"/>
                    <a:pt x="45672" y="0"/>
                    <a:pt x="450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1508100" y="2153525"/>
              <a:ext cx="1942300" cy="359175"/>
            </a:xfrm>
            <a:custGeom>
              <a:avLst/>
              <a:gdLst/>
              <a:ahLst/>
              <a:cxnLst/>
              <a:rect l="l" t="t" r="r" b="b"/>
              <a:pathLst>
                <a:path w="77692" h="14367" extrusionOk="0">
                  <a:moveTo>
                    <a:pt x="44926" y="0"/>
                  </a:moveTo>
                  <a:cubicBezTo>
                    <a:pt x="41745" y="0"/>
                    <a:pt x="38155" y="1139"/>
                    <a:pt x="34956" y="2117"/>
                  </a:cubicBezTo>
                  <a:cubicBezTo>
                    <a:pt x="33831" y="2482"/>
                    <a:pt x="32706" y="2817"/>
                    <a:pt x="31703" y="3090"/>
                  </a:cubicBezTo>
                  <a:cubicBezTo>
                    <a:pt x="29940" y="3546"/>
                    <a:pt x="28208" y="4063"/>
                    <a:pt x="26445" y="4549"/>
                  </a:cubicBezTo>
                  <a:cubicBezTo>
                    <a:pt x="21825" y="5887"/>
                    <a:pt x="17053" y="7254"/>
                    <a:pt x="12280" y="8014"/>
                  </a:cubicBezTo>
                  <a:cubicBezTo>
                    <a:pt x="11101" y="8214"/>
                    <a:pt x="9923" y="8299"/>
                    <a:pt x="8750" y="8299"/>
                  </a:cubicBezTo>
                  <a:cubicBezTo>
                    <a:pt x="5812" y="8299"/>
                    <a:pt x="2898" y="7763"/>
                    <a:pt x="31" y="7133"/>
                  </a:cubicBezTo>
                  <a:cubicBezTo>
                    <a:pt x="31" y="7224"/>
                    <a:pt x="1" y="7254"/>
                    <a:pt x="1" y="7346"/>
                  </a:cubicBezTo>
                  <a:cubicBezTo>
                    <a:pt x="2867" y="7936"/>
                    <a:pt x="5827" y="8464"/>
                    <a:pt x="8814" y="8464"/>
                  </a:cubicBezTo>
                  <a:cubicBezTo>
                    <a:pt x="9977" y="8464"/>
                    <a:pt x="11144" y="8384"/>
                    <a:pt x="12311" y="8197"/>
                  </a:cubicBezTo>
                  <a:cubicBezTo>
                    <a:pt x="17113" y="7437"/>
                    <a:pt x="21885" y="6069"/>
                    <a:pt x="26475" y="4762"/>
                  </a:cubicBezTo>
                  <a:cubicBezTo>
                    <a:pt x="28208" y="4245"/>
                    <a:pt x="29971" y="3759"/>
                    <a:pt x="31703" y="3303"/>
                  </a:cubicBezTo>
                  <a:cubicBezTo>
                    <a:pt x="32706" y="3029"/>
                    <a:pt x="33770" y="2695"/>
                    <a:pt x="34956" y="2330"/>
                  </a:cubicBezTo>
                  <a:cubicBezTo>
                    <a:pt x="38197" y="1312"/>
                    <a:pt x="41816" y="200"/>
                    <a:pt x="44981" y="200"/>
                  </a:cubicBezTo>
                  <a:cubicBezTo>
                    <a:pt x="45407" y="200"/>
                    <a:pt x="45825" y="220"/>
                    <a:pt x="46232" y="263"/>
                  </a:cubicBezTo>
                  <a:cubicBezTo>
                    <a:pt x="50488" y="750"/>
                    <a:pt x="52615" y="3850"/>
                    <a:pt x="54865" y="7133"/>
                  </a:cubicBezTo>
                  <a:cubicBezTo>
                    <a:pt x="56689" y="9808"/>
                    <a:pt x="58543" y="12543"/>
                    <a:pt x="61643" y="13759"/>
                  </a:cubicBezTo>
                  <a:cubicBezTo>
                    <a:pt x="62707" y="14185"/>
                    <a:pt x="63771" y="14367"/>
                    <a:pt x="64835" y="14367"/>
                  </a:cubicBezTo>
                  <a:cubicBezTo>
                    <a:pt x="68391" y="14367"/>
                    <a:pt x="72130" y="12422"/>
                    <a:pt x="75716" y="10567"/>
                  </a:cubicBezTo>
                  <a:cubicBezTo>
                    <a:pt x="76415" y="10142"/>
                    <a:pt x="77054" y="9838"/>
                    <a:pt x="77692" y="9504"/>
                  </a:cubicBezTo>
                  <a:cubicBezTo>
                    <a:pt x="77692" y="9412"/>
                    <a:pt x="77662" y="9352"/>
                    <a:pt x="77662" y="9321"/>
                  </a:cubicBezTo>
                  <a:cubicBezTo>
                    <a:pt x="77023" y="9656"/>
                    <a:pt x="76385" y="9990"/>
                    <a:pt x="75686" y="10324"/>
                  </a:cubicBezTo>
                  <a:cubicBezTo>
                    <a:pt x="72072" y="12202"/>
                    <a:pt x="68386" y="14133"/>
                    <a:pt x="64837" y="14133"/>
                  </a:cubicBezTo>
                  <a:cubicBezTo>
                    <a:pt x="63789" y="14133"/>
                    <a:pt x="62753" y="13965"/>
                    <a:pt x="61734" y="13577"/>
                  </a:cubicBezTo>
                  <a:cubicBezTo>
                    <a:pt x="58695" y="12391"/>
                    <a:pt x="56840" y="9656"/>
                    <a:pt x="55047" y="7042"/>
                  </a:cubicBezTo>
                  <a:cubicBezTo>
                    <a:pt x="52889" y="3880"/>
                    <a:pt x="50640" y="567"/>
                    <a:pt x="46324" y="81"/>
                  </a:cubicBezTo>
                  <a:cubicBezTo>
                    <a:pt x="45869" y="26"/>
                    <a:pt x="45402" y="0"/>
                    <a:pt x="449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1514175" y="2094100"/>
              <a:ext cx="1928625" cy="374525"/>
            </a:xfrm>
            <a:custGeom>
              <a:avLst/>
              <a:gdLst/>
              <a:ahLst/>
              <a:cxnLst/>
              <a:rect l="l" t="t" r="r" b="b"/>
              <a:pathLst>
                <a:path w="77145" h="14981" extrusionOk="0">
                  <a:moveTo>
                    <a:pt x="44900" y="1"/>
                  </a:moveTo>
                  <a:cubicBezTo>
                    <a:pt x="40949" y="1"/>
                    <a:pt x="36259" y="1841"/>
                    <a:pt x="32129" y="3522"/>
                  </a:cubicBezTo>
                  <a:cubicBezTo>
                    <a:pt x="30700" y="4099"/>
                    <a:pt x="29272" y="4646"/>
                    <a:pt x="28026" y="5072"/>
                  </a:cubicBezTo>
                  <a:cubicBezTo>
                    <a:pt x="26992" y="5406"/>
                    <a:pt x="25959" y="5801"/>
                    <a:pt x="24956" y="6136"/>
                  </a:cubicBezTo>
                  <a:cubicBezTo>
                    <a:pt x="21126" y="7473"/>
                    <a:pt x="17174" y="8871"/>
                    <a:pt x="13223" y="9783"/>
                  </a:cubicBezTo>
                  <a:cubicBezTo>
                    <a:pt x="11851" y="10102"/>
                    <a:pt x="10526" y="10238"/>
                    <a:pt x="9231" y="10238"/>
                  </a:cubicBezTo>
                  <a:cubicBezTo>
                    <a:pt x="6077" y="10238"/>
                    <a:pt x="3100" y="9433"/>
                    <a:pt x="61" y="8507"/>
                  </a:cubicBezTo>
                  <a:cubicBezTo>
                    <a:pt x="61" y="8567"/>
                    <a:pt x="31" y="8598"/>
                    <a:pt x="1" y="8689"/>
                  </a:cubicBezTo>
                  <a:cubicBezTo>
                    <a:pt x="3025" y="9633"/>
                    <a:pt x="5990" y="10425"/>
                    <a:pt x="9160" y="10425"/>
                  </a:cubicBezTo>
                  <a:cubicBezTo>
                    <a:pt x="10482" y="10425"/>
                    <a:pt x="11840" y="10288"/>
                    <a:pt x="13253" y="9966"/>
                  </a:cubicBezTo>
                  <a:cubicBezTo>
                    <a:pt x="17205" y="9054"/>
                    <a:pt x="21156" y="7656"/>
                    <a:pt x="24986" y="6318"/>
                  </a:cubicBezTo>
                  <a:cubicBezTo>
                    <a:pt x="26019" y="5953"/>
                    <a:pt x="27053" y="5619"/>
                    <a:pt x="28056" y="5254"/>
                  </a:cubicBezTo>
                  <a:cubicBezTo>
                    <a:pt x="29333" y="4859"/>
                    <a:pt x="30700" y="4282"/>
                    <a:pt x="32159" y="3704"/>
                  </a:cubicBezTo>
                  <a:cubicBezTo>
                    <a:pt x="36269" y="2089"/>
                    <a:pt x="40908" y="209"/>
                    <a:pt x="44818" y="209"/>
                  </a:cubicBezTo>
                  <a:cubicBezTo>
                    <a:pt x="45101" y="209"/>
                    <a:pt x="45380" y="219"/>
                    <a:pt x="45655" y="239"/>
                  </a:cubicBezTo>
                  <a:cubicBezTo>
                    <a:pt x="50002" y="543"/>
                    <a:pt x="52342" y="4099"/>
                    <a:pt x="54652" y="7504"/>
                  </a:cubicBezTo>
                  <a:cubicBezTo>
                    <a:pt x="56446" y="10178"/>
                    <a:pt x="58269" y="12914"/>
                    <a:pt x="61005" y="14160"/>
                  </a:cubicBezTo>
                  <a:cubicBezTo>
                    <a:pt x="62312" y="14768"/>
                    <a:pt x="63589" y="14981"/>
                    <a:pt x="64865" y="14981"/>
                  </a:cubicBezTo>
                  <a:cubicBezTo>
                    <a:pt x="68452" y="14981"/>
                    <a:pt x="72069" y="13127"/>
                    <a:pt x="75564" y="11333"/>
                  </a:cubicBezTo>
                  <a:cubicBezTo>
                    <a:pt x="76142" y="11030"/>
                    <a:pt x="76628" y="10786"/>
                    <a:pt x="77145" y="10513"/>
                  </a:cubicBezTo>
                  <a:cubicBezTo>
                    <a:pt x="77145" y="10422"/>
                    <a:pt x="77115" y="10361"/>
                    <a:pt x="77115" y="10330"/>
                  </a:cubicBezTo>
                  <a:lnTo>
                    <a:pt x="75534" y="11121"/>
                  </a:lnTo>
                  <a:cubicBezTo>
                    <a:pt x="72016" y="12902"/>
                    <a:pt x="68433" y="14749"/>
                    <a:pt x="64927" y="14749"/>
                  </a:cubicBezTo>
                  <a:cubicBezTo>
                    <a:pt x="63648" y="14749"/>
                    <a:pt x="62378" y="14502"/>
                    <a:pt x="61126" y="13917"/>
                  </a:cubicBezTo>
                  <a:cubicBezTo>
                    <a:pt x="58421" y="12671"/>
                    <a:pt x="56597" y="9966"/>
                    <a:pt x="54865" y="7352"/>
                  </a:cubicBezTo>
                  <a:cubicBezTo>
                    <a:pt x="52524" y="3887"/>
                    <a:pt x="50093" y="330"/>
                    <a:pt x="45685" y="26"/>
                  </a:cubicBezTo>
                  <a:cubicBezTo>
                    <a:pt x="45427" y="9"/>
                    <a:pt x="45165" y="1"/>
                    <a:pt x="4490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1520250" y="2041300"/>
              <a:ext cx="1914200" cy="388575"/>
            </a:xfrm>
            <a:custGeom>
              <a:avLst/>
              <a:gdLst/>
              <a:ahLst/>
              <a:cxnLst/>
              <a:rect l="l" t="t" r="r" b="b"/>
              <a:pathLst>
                <a:path w="76568" h="15543" extrusionOk="0">
                  <a:moveTo>
                    <a:pt x="44431" y="1"/>
                  </a:moveTo>
                  <a:cubicBezTo>
                    <a:pt x="40362" y="1"/>
                    <a:pt x="35553" y="2245"/>
                    <a:pt x="31308" y="4236"/>
                  </a:cubicBezTo>
                  <a:cubicBezTo>
                    <a:pt x="29941" y="4874"/>
                    <a:pt x="28694" y="5451"/>
                    <a:pt x="27570" y="5938"/>
                  </a:cubicBezTo>
                  <a:cubicBezTo>
                    <a:pt x="26567" y="6333"/>
                    <a:pt x="25533" y="6758"/>
                    <a:pt x="24530" y="7184"/>
                  </a:cubicBezTo>
                  <a:cubicBezTo>
                    <a:pt x="20792" y="8795"/>
                    <a:pt x="16931" y="10376"/>
                    <a:pt x="13010" y="11470"/>
                  </a:cubicBezTo>
                  <a:cubicBezTo>
                    <a:pt x="11667" y="11841"/>
                    <a:pt x="10390" y="12002"/>
                    <a:pt x="9157" y="12002"/>
                  </a:cubicBezTo>
                  <a:cubicBezTo>
                    <a:pt x="5955" y="12002"/>
                    <a:pt x="3055" y="10919"/>
                    <a:pt x="92" y="9646"/>
                  </a:cubicBezTo>
                  <a:cubicBezTo>
                    <a:pt x="62" y="9737"/>
                    <a:pt x="62" y="9768"/>
                    <a:pt x="1" y="9859"/>
                  </a:cubicBezTo>
                  <a:cubicBezTo>
                    <a:pt x="3005" y="11109"/>
                    <a:pt x="5931" y="12185"/>
                    <a:pt x="9154" y="12185"/>
                  </a:cubicBezTo>
                  <a:cubicBezTo>
                    <a:pt x="10398" y="12185"/>
                    <a:pt x="11686" y="12025"/>
                    <a:pt x="13041" y="11652"/>
                  </a:cubicBezTo>
                  <a:cubicBezTo>
                    <a:pt x="16962" y="10619"/>
                    <a:pt x="20822" y="8977"/>
                    <a:pt x="24561" y="7366"/>
                  </a:cubicBezTo>
                  <a:cubicBezTo>
                    <a:pt x="25594" y="6971"/>
                    <a:pt x="26567" y="6515"/>
                    <a:pt x="27600" y="6120"/>
                  </a:cubicBezTo>
                  <a:cubicBezTo>
                    <a:pt x="28725" y="5634"/>
                    <a:pt x="30032" y="5056"/>
                    <a:pt x="31400" y="4418"/>
                  </a:cubicBezTo>
                  <a:cubicBezTo>
                    <a:pt x="35613" y="2428"/>
                    <a:pt x="40362" y="213"/>
                    <a:pt x="44425" y="213"/>
                  </a:cubicBezTo>
                  <a:cubicBezTo>
                    <a:pt x="44583" y="213"/>
                    <a:pt x="44740" y="217"/>
                    <a:pt x="44895" y="223"/>
                  </a:cubicBezTo>
                  <a:cubicBezTo>
                    <a:pt x="49303" y="406"/>
                    <a:pt x="51978" y="4236"/>
                    <a:pt x="54561" y="7853"/>
                  </a:cubicBezTo>
                  <a:cubicBezTo>
                    <a:pt x="56476" y="10528"/>
                    <a:pt x="58421" y="13263"/>
                    <a:pt x="61005" y="14601"/>
                  </a:cubicBezTo>
                  <a:cubicBezTo>
                    <a:pt x="62282" y="15269"/>
                    <a:pt x="63589" y="15543"/>
                    <a:pt x="64956" y="15543"/>
                  </a:cubicBezTo>
                  <a:cubicBezTo>
                    <a:pt x="68391" y="15543"/>
                    <a:pt x="72039" y="13689"/>
                    <a:pt x="75595" y="11865"/>
                  </a:cubicBezTo>
                  <a:cubicBezTo>
                    <a:pt x="75929" y="11713"/>
                    <a:pt x="76264" y="11531"/>
                    <a:pt x="76568" y="11379"/>
                  </a:cubicBezTo>
                  <a:cubicBezTo>
                    <a:pt x="76568" y="11287"/>
                    <a:pt x="76537" y="11227"/>
                    <a:pt x="76537" y="11166"/>
                  </a:cubicBezTo>
                  <a:cubicBezTo>
                    <a:pt x="76203" y="11379"/>
                    <a:pt x="75838" y="11531"/>
                    <a:pt x="75504" y="11713"/>
                  </a:cubicBezTo>
                  <a:cubicBezTo>
                    <a:pt x="71986" y="13516"/>
                    <a:pt x="68372" y="15367"/>
                    <a:pt x="64940" y="15367"/>
                  </a:cubicBezTo>
                  <a:cubicBezTo>
                    <a:pt x="63627" y="15367"/>
                    <a:pt x="62341" y="15096"/>
                    <a:pt x="61096" y="14449"/>
                  </a:cubicBezTo>
                  <a:cubicBezTo>
                    <a:pt x="58573" y="13111"/>
                    <a:pt x="56628" y="10406"/>
                    <a:pt x="54774" y="7762"/>
                  </a:cubicBezTo>
                  <a:cubicBezTo>
                    <a:pt x="52129" y="4084"/>
                    <a:pt x="49394" y="223"/>
                    <a:pt x="44895" y="11"/>
                  </a:cubicBezTo>
                  <a:cubicBezTo>
                    <a:pt x="44742" y="4"/>
                    <a:pt x="44587" y="1"/>
                    <a:pt x="4443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1530900" y="1992075"/>
              <a:ext cx="1895200" cy="399050"/>
            </a:xfrm>
            <a:custGeom>
              <a:avLst/>
              <a:gdLst/>
              <a:ahLst/>
              <a:cxnLst/>
              <a:rect l="l" t="t" r="r" b="b"/>
              <a:pathLst>
                <a:path w="75808" h="15962" extrusionOk="0">
                  <a:moveTo>
                    <a:pt x="43742" y="0"/>
                  </a:moveTo>
                  <a:cubicBezTo>
                    <a:pt x="39568" y="0"/>
                    <a:pt x="34533" y="2696"/>
                    <a:pt x="30487" y="4867"/>
                  </a:cubicBezTo>
                  <a:cubicBezTo>
                    <a:pt x="29211" y="5536"/>
                    <a:pt x="28056" y="6144"/>
                    <a:pt x="26992" y="6691"/>
                  </a:cubicBezTo>
                  <a:cubicBezTo>
                    <a:pt x="25989" y="7147"/>
                    <a:pt x="25016" y="7633"/>
                    <a:pt x="24013" y="8120"/>
                  </a:cubicBezTo>
                  <a:cubicBezTo>
                    <a:pt x="20366" y="9913"/>
                    <a:pt x="16566" y="11767"/>
                    <a:pt x="12736" y="12983"/>
                  </a:cubicBezTo>
                  <a:cubicBezTo>
                    <a:pt x="11419" y="13392"/>
                    <a:pt x="10177" y="13570"/>
                    <a:pt x="8989" y="13570"/>
                  </a:cubicBezTo>
                  <a:cubicBezTo>
                    <a:pt x="5762" y="13570"/>
                    <a:pt x="2935" y="12258"/>
                    <a:pt x="92" y="10703"/>
                  </a:cubicBezTo>
                  <a:cubicBezTo>
                    <a:pt x="31" y="10794"/>
                    <a:pt x="31" y="10825"/>
                    <a:pt x="0" y="10886"/>
                  </a:cubicBezTo>
                  <a:cubicBezTo>
                    <a:pt x="2888" y="12441"/>
                    <a:pt x="5744" y="13752"/>
                    <a:pt x="9006" y="13752"/>
                  </a:cubicBezTo>
                  <a:cubicBezTo>
                    <a:pt x="10207" y="13752"/>
                    <a:pt x="11464" y="13574"/>
                    <a:pt x="12797" y="13165"/>
                  </a:cubicBezTo>
                  <a:cubicBezTo>
                    <a:pt x="16688" y="11949"/>
                    <a:pt x="20457" y="10095"/>
                    <a:pt x="24135" y="8302"/>
                  </a:cubicBezTo>
                  <a:cubicBezTo>
                    <a:pt x="25107" y="7816"/>
                    <a:pt x="26110" y="7329"/>
                    <a:pt x="27083" y="6873"/>
                  </a:cubicBezTo>
                  <a:cubicBezTo>
                    <a:pt x="28147" y="6387"/>
                    <a:pt x="29332" y="5718"/>
                    <a:pt x="30578" y="5050"/>
                  </a:cubicBezTo>
                  <a:cubicBezTo>
                    <a:pt x="34654" y="2908"/>
                    <a:pt x="39632" y="213"/>
                    <a:pt x="43774" y="213"/>
                  </a:cubicBezTo>
                  <a:cubicBezTo>
                    <a:pt x="43864" y="213"/>
                    <a:pt x="43954" y="214"/>
                    <a:pt x="44044" y="217"/>
                  </a:cubicBezTo>
                  <a:cubicBezTo>
                    <a:pt x="48573" y="338"/>
                    <a:pt x="51460" y="4290"/>
                    <a:pt x="54226" y="8120"/>
                  </a:cubicBezTo>
                  <a:cubicBezTo>
                    <a:pt x="56202" y="10855"/>
                    <a:pt x="58239" y="13682"/>
                    <a:pt x="60883" y="14989"/>
                  </a:cubicBezTo>
                  <a:cubicBezTo>
                    <a:pt x="62160" y="15688"/>
                    <a:pt x="63497" y="15962"/>
                    <a:pt x="64834" y="15962"/>
                  </a:cubicBezTo>
                  <a:cubicBezTo>
                    <a:pt x="68239" y="15962"/>
                    <a:pt x="71825" y="14138"/>
                    <a:pt x="75321" y="12345"/>
                  </a:cubicBezTo>
                  <a:cubicBezTo>
                    <a:pt x="75412" y="12223"/>
                    <a:pt x="75625" y="12132"/>
                    <a:pt x="75807" y="12041"/>
                  </a:cubicBezTo>
                  <a:cubicBezTo>
                    <a:pt x="75777" y="11980"/>
                    <a:pt x="75777" y="11919"/>
                    <a:pt x="75716" y="11858"/>
                  </a:cubicBezTo>
                  <a:cubicBezTo>
                    <a:pt x="75534" y="11980"/>
                    <a:pt x="75351" y="12041"/>
                    <a:pt x="75169" y="12162"/>
                  </a:cubicBezTo>
                  <a:cubicBezTo>
                    <a:pt x="71713" y="13934"/>
                    <a:pt x="68195" y="15737"/>
                    <a:pt x="64806" y="15737"/>
                  </a:cubicBezTo>
                  <a:cubicBezTo>
                    <a:pt x="63485" y="15737"/>
                    <a:pt x="62183" y="15463"/>
                    <a:pt x="60913" y="14807"/>
                  </a:cubicBezTo>
                  <a:cubicBezTo>
                    <a:pt x="58330" y="13500"/>
                    <a:pt x="56263" y="10673"/>
                    <a:pt x="54348" y="7968"/>
                  </a:cubicBezTo>
                  <a:cubicBezTo>
                    <a:pt x="51521" y="4107"/>
                    <a:pt x="48603" y="95"/>
                    <a:pt x="44013" y="4"/>
                  </a:cubicBezTo>
                  <a:cubicBezTo>
                    <a:pt x="43923" y="1"/>
                    <a:pt x="43833" y="0"/>
                    <a:pt x="4374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1539250" y="1944300"/>
              <a:ext cx="1876200" cy="405025"/>
            </a:xfrm>
            <a:custGeom>
              <a:avLst/>
              <a:gdLst/>
              <a:ahLst/>
              <a:cxnLst/>
              <a:rect l="l" t="t" r="r" b="b"/>
              <a:pathLst>
                <a:path w="75048" h="16201" extrusionOk="0">
                  <a:moveTo>
                    <a:pt x="43102" y="0"/>
                  </a:moveTo>
                  <a:cubicBezTo>
                    <a:pt x="38816" y="0"/>
                    <a:pt x="33740" y="3009"/>
                    <a:pt x="29697" y="5410"/>
                  </a:cubicBezTo>
                  <a:cubicBezTo>
                    <a:pt x="28542" y="6079"/>
                    <a:pt x="27448" y="6717"/>
                    <a:pt x="26445" y="7265"/>
                  </a:cubicBezTo>
                  <a:cubicBezTo>
                    <a:pt x="25503" y="7812"/>
                    <a:pt x="24530" y="8328"/>
                    <a:pt x="23527" y="8876"/>
                  </a:cubicBezTo>
                  <a:cubicBezTo>
                    <a:pt x="19910" y="10851"/>
                    <a:pt x="16232" y="12888"/>
                    <a:pt x="12433" y="14195"/>
                  </a:cubicBezTo>
                  <a:cubicBezTo>
                    <a:pt x="11138" y="14634"/>
                    <a:pt x="9927" y="14826"/>
                    <a:pt x="8779" y="14826"/>
                  </a:cubicBezTo>
                  <a:cubicBezTo>
                    <a:pt x="5558" y="14826"/>
                    <a:pt x="2825" y="13320"/>
                    <a:pt x="92" y="11550"/>
                  </a:cubicBezTo>
                  <a:cubicBezTo>
                    <a:pt x="62" y="11642"/>
                    <a:pt x="62" y="11672"/>
                    <a:pt x="1" y="11733"/>
                  </a:cubicBezTo>
                  <a:cubicBezTo>
                    <a:pt x="2779" y="13503"/>
                    <a:pt x="5540" y="15008"/>
                    <a:pt x="8809" y="15008"/>
                  </a:cubicBezTo>
                  <a:cubicBezTo>
                    <a:pt x="9975" y="15008"/>
                    <a:pt x="11205" y="14817"/>
                    <a:pt x="12524" y="14377"/>
                  </a:cubicBezTo>
                  <a:cubicBezTo>
                    <a:pt x="16323" y="13070"/>
                    <a:pt x="20032" y="11034"/>
                    <a:pt x="23649" y="9027"/>
                  </a:cubicBezTo>
                  <a:cubicBezTo>
                    <a:pt x="24591" y="8480"/>
                    <a:pt x="25594" y="7964"/>
                    <a:pt x="26567" y="7417"/>
                  </a:cubicBezTo>
                  <a:cubicBezTo>
                    <a:pt x="27570" y="6869"/>
                    <a:pt x="28664" y="6231"/>
                    <a:pt x="29849" y="5562"/>
                  </a:cubicBezTo>
                  <a:cubicBezTo>
                    <a:pt x="33932" y="3143"/>
                    <a:pt x="38978" y="152"/>
                    <a:pt x="43190" y="152"/>
                  </a:cubicBezTo>
                  <a:cubicBezTo>
                    <a:pt x="43211" y="152"/>
                    <a:pt x="43233" y="152"/>
                    <a:pt x="43254" y="152"/>
                  </a:cubicBezTo>
                  <a:cubicBezTo>
                    <a:pt x="47874" y="243"/>
                    <a:pt x="50883" y="4255"/>
                    <a:pt x="53801" y="8207"/>
                  </a:cubicBezTo>
                  <a:cubicBezTo>
                    <a:pt x="55898" y="11034"/>
                    <a:pt x="58026" y="13921"/>
                    <a:pt x="60731" y="15259"/>
                  </a:cubicBezTo>
                  <a:cubicBezTo>
                    <a:pt x="62008" y="15897"/>
                    <a:pt x="63345" y="16201"/>
                    <a:pt x="64683" y="16201"/>
                  </a:cubicBezTo>
                  <a:cubicBezTo>
                    <a:pt x="68087" y="16201"/>
                    <a:pt x="71583" y="14408"/>
                    <a:pt x="75017" y="12675"/>
                  </a:cubicBezTo>
                  <a:lnTo>
                    <a:pt x="75017" y="12675"/>
                  </a:lnTo>
                  <a:cubicBezTo>
                    <a:pt x="75002" y="12690"/>
                    <a:pt x="75002" y="12698"/>
                    <a:pt x="75010" y="12698"/>
                  </a:cubicBezTo>
                  <a:cubicBezTo>
                    <a:pt x="75017" y="12698"/>
                    <a:pt x="75033" y="12690"/>
                    <a:pt x="75048" y="12675"/>
                  </a:cubicBezTo>
                  <a:cubicBezTo>
                    <a:pt x="75017" y="12584"/>
                    <a:pt x="75017" y="12553"/>
                    <a:pt x="74987" y="12462"/>
                  </a:cubicBezTo>
                  <a:cubicBezTo>
                    <a:pt x="74926" y="12462"/>
                    <a:pt x="74896" y="12493"/>
                    <a:pt x="74865" y="12493"/>
                  </a:cubicBezTo>
                  <a:cubicBezTo>
                    <a:pt x="71457" y="14230"/>
                    <a:pt x="67969" y="16031"/>
                    <a:pt x="64586" y="16031"/>
                  </a:cubicBezTo>
                  <a:cubicBezTo>
                    <a:pt x="63292" y="16031"/>
                    <a:pt x="62014" y="15767"/>
                    <a:pt x="60762" y="15137"/>
                  </a:cubicBezTo>
                  <a:cubicBezTo>
                    <a:pt x="58117" y="13800"/>
                    <a:pt x="55990" y="10912"/>
                    <a:pt x="53923" y="8146"/>
                  </a:cubicBezTo>
                  <a:cubicBezTo>
                    <a:pt x="50974" y="4195"/>
                    <a:pt x="47935" y="30"/>
                    <a:pt x="432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1549125" y="1900975"/>
              <a:ext cx="1855700" cy="409600"/>
            </a:xfrm>
            <a:custGeom>
              <a:avLst/>
              <a:gdLst/>
              <a:ahLst/>
              <a:cxnLst/>
              <a:rect l="l" t="t" r="r" b="b"/>
              <a:pathLst>
                <a:path w="74228" h="16384" extrusionOk="0">
                  <a:moveTo>
                    <a:pt x="42403" y="0"/>
                  </a:moveTo>
                  <a:cubicBezTo>
                    <a:pt x="37996" y="0"/>
                    <a:pt x="32950" y="3222"/>
                    <a:pt x="28907" y="5806"/>
                  </a:cubicBezTo>
                  <a:cubicBezTo>
                    <a:pt x="27843" y="6475"/>
                    <a:pt x="26810" y="7143"/>
                    <a:pt x="25898" y="7660"/>
                  </a:cubicBezTo>
                  <a:cubicBezTo>
                    <a:pt x="24956" y="8207"/>
                    <a:pt x="24044" y="8785"/>
                    <a:pt x="23071" y="9362"/>
                  </a:cubicBezTo>
                  <a:cubicBezTo>
                    <a:pt x="19515" y="11551"/>
                    <a:pt x="15837" y="13739"/>
                    <a:pt x="12068" y="15077"/>
                  </a:cubicBezTo>
                  <a:cubicBezTo>
                    <a:pt x="10781" y="15530"/>
                    <a:pt x="9589" y="15727"/>
                    <a:pt x="8467" y="15727"/>
                  </a:cubicBezTo>
                  <a:cubicBezTo>
                    <a:pt x="5298" y="15727"/>
                    <a:pt x="2688" y="14151"/>
                    <a:pt x="62" y="12311"/>
                  </a:cubicBezTo>
                  <a:cubicBezTo>
                    <a:pt x="31" y="12371"/>
                    <a:pt x="31" y="12432"/>
                    <a:pt x="1" y="12493"/>
                  </a:cubicBezTo>
                  <a:cubicBezTo>
                    <a:pt x="2610" y="14366"/>
                    <a:pt x="5235" y="15945"/>
                    <a:pt x="8429" y="15945"/>
                  </a:cubicBezTo>
                  <a:cubicBezTo>
                    <a:pt x="9589" y="15945"/>
                    <a:pt x="10823" y="15737"/>
                    <a:pt x="12159" y="15259"/>
                  </a:cubicBezTo>
                  <a:cubicBezTo>
                    <a:pt x="15959" y="13952"/>
                    <a:pt x="19606" y="11703"/>
                    <a:pt x="23162" y="9545"/>
                  </a:cubicBezTo>
                  <a:cubicBezTo>
                    <a:pt x="24165" y="8937"/>
                    <a:pt x="25077" y="8359"/>
                    <a:pt x="26020" y="7812"/>
                  </a:cubicBezTo>
                  <a:cubicBezTo>
                    <a:pt x="26931" y="7295"/>
                    <a:pt x="27965" y="6657"/>
                    <a:pt x="29029" y="5928"/>
                  </a:cubicBezTo>
                  <a:cubicBezTo>
                    <a:pt x="33041" y="3344"/>
                    <a:pt x="38056" y="122"/>
                    <a:pt x="42403" y="122"/>
                  </a:cubicBezTo>
                  <a:lnTo>
                    <a:pt x="42464" y="122"/>
                  </a:lnTo>
                  <a:cubicBezTo>
                    <a:pt x="47175" y="152"/>
                    <a:pt x="50306" y="4286"/>
                    <a:pt x="53315" y="8268"/>
                  </a:cubicBezTo>
                  <a:cubicBezTo>
                    <a:pt x="55443" y="11125"/>
                    <a:pt x="57662" y="14104"/>
                    <a:pt x="60458" y="15472"/>
                  </a:cubicBezTo>
                  <a:cubicBezTo>
                    <a:pt x="61735" y="16110"/>
                    <a:pt x="63072" y="16384"/>
                    <a:pt x="64409" y="16384"/>
                  </a:cubicBezTo>
                  <a:cubicBezTo>
                    <a:pt x="67662" y="16384"/>
                    <a:pt x="70975" y="14742"/>
                    <a:pt x="74227" y="13101"/>
                  </a:cubicBezTo>
                  <a:cubicBezTo>
                    <a:pt x="74166" y="13101"/>
                    <a:pt x="74136" y="13040"/>
                    <a:pt x="74136" y="12949"/>
                  </a:cubicBezTo>
                  <a:cubicBezTo>
                    <a:pt x="70897" y="14601"/>
                    <a:pt x="67580" y="16222"/>
                    <a:pt x="64342" y="16222"/>
                  </a:cubicBezTo>
                  <a:cubicBezTo>
                    <a:pt x="63052" y="16222"/>
                    <a:pt x="61774" y="15965"/>
                    <a:pt x="60519" y="15350"/>
                  </a:cubicBezTo>
                  <a:cubicBezTo>
                    <a:pt x="57783" y="13982"/>
                    <a:pt x="55595" y="11064"/>
                    <a:pt x="53467" y="8238"/>
                  </a:cubicBezTo>
                  <a:cubicBezTo>
                    <a:pt x="50427" y="4225"/>
                    <a:pt x="47297" y="31"/>
                    <a:pt x="424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1558250" y="1859925"/>
              <a:ext cx="1834400" cy="414175"/>
            </a:xfrm>
            <a:custGeom>
              <a:avLst/>
              <a:gdLst/>
              <a:ahLst/>
              <a:cxnLst/>
              <a:rect l="l" t="t" r="r" b="b"/>
              <a:pathLst>
                <a:path w="73376" h="16567" extrusionOk="0">
                  <a:moveTo>
                    <a:pt x="41825" y="1"/>
                  </a:moveTo>
                  <a:cubicBezTo>
                    <a:pt x="37281" y="1"/>
                    <a:pt x="32263" y="3357"/>
                    <a:pt x="28208" y="6080"/>
                  </a:cubicBezTo>
                  <a:cubicBezTo>
                    <a:pt x="27205" y="6749"/>
                    <a:pt x="26263" y="7387"/>
                    <a:pt x="25381" y="7934"/>
                  </a:cubicBezTo>
                  <a:cubicBezTo>
                    <a:pt x="24469" y="8512"/>
                    <a:pt x="23557" y="9120"/>
                    <a:pt x="22585" y="9728"/>
                  </a:cubicBezTo>
                  <a:cubicBezTo>
                    <a:pt x="19059" y="12007"/>
                    <a:pt x="15411" y="14409"/>
                    <a:pt x="11673" y="15685"/>
                  </a:cubicBezTo>
                  <a:cubicBezTo>
                    <a:pt x="10377" y="16144"/>
                    <a:pt x="9187" y="16345"/>
                    <a:pt x="8078" y="16345"/>
                  </a:cubicBezTo>
                  <a:cubicBezTo>
                    <a:pt x="4996" y="16345"/>
                    <a:pt x="2528" y="14796"/>
                    <a:pt x="92" y="12919"/>
                  </a:cubicBezTo>
                  <a:cubicBezTo>
                    <a:pt x="61" y="13010"/>
                    <a:pt x="61" y="13041"/>
                    <a:pt x="1" y="13102"/>
                  </a:cubicBezTo>
                  <a:cubicBezTo>
                    <a:pt x="2466" y="14984"/>
                    <a:pt x="4980" y="16552"/>
                    <a:pt x="8129" y="16552"/>
                  </a:cubicBezTo>
                  <a:cubicBezTo>
                    <a:pt x="9251" y="16552"/>
                    <a:pt x="10454" y="16353"/>
                    <a:pt x="11764" y="15898"/>
                  </a:cubicBezTo>
                  <a:cubicBezTo>
                    <a:pt x="15502" y="14561"/>
                    <a:pt x="19211" y="12190"/>
                    <a:pt x="22737" y="9880"/>
                  </a:cubicBezTo>
                  <a:cubicBezTo>
                    <a:pt x="23679" y="9241"/>
                    <a:pt x="24621" y="8664"/>
                    <a:pt x="25533" y="8086"/>
                  </a:cubicBezTo>
                  <a:cubicBezTo>
                    <a:pt x="26415" y="7570"/>
                    <a:pt x="27357" y="6931"/>
                    <a:pt x="28360" y="6232"/>
                  </a:cubicBezTo>
                  <a:cubicBezTo>
                    <a:pt x="32342" y="3527"/>
                    <a:pt x="37327" y="183"/>
                    <a:pt x="41764" y="183"/>
                  </a:cubicBezTo>
                  <a:lnTo>
                    <a:pt x="41886" y="183"/>
                  </a:lnTo>
                  <a:cubicBezTo>
                    <a:pt x="46719" y="275"/>
                    <a:pt x="49819" y="4378"/>
                    <a:pt x="52828" y="8390"/>
                  </a:cubicBezTo>
                  <a:cubicBezTo>
                    <a:pt x="54986" y="11339"/>
                    <a:pt x="57266" y="14287"/>
                    <a:pt x="60154" y="15685"/>
                  </a:cubicBezTo>
                  <a:cubicBezTo>
                    <a:pt x="61461" y="16293"/>
                    <a:pt x="62737" y="16567"/>
                    <a:pt x="64075" y="16567"/>
                  </a:cubicBezTo>
                  <a:cubicBezTo>
                    <a:pt x="67145" y="16567"/>
                    <a:pt x="70306" y="15138"/>
                    <a:pt x="73376" y="13558"/>
                  </a:cubicBezTo>
                  <a:cubicBezTo>
                    <a:pt x="73315" y="13497"/>
                    <a:pt x="73254" y="13466"/>
                    <a:pt x="73254" y="13375"/>
                  </a:cubicBezTo>
                  <a:cubicBezTo>
                    <a:pt x="70221" y="14935"/>
                    <a:pt x="67127" y="16374"/>
                    <a:pt x="64078" y="16374"/>
                  </a:cubicBezTo>
                  <a:cubicBezTo>
                    <a:pt x="62790" y="16374"/>
                    <a:pt x="61509" y="16117"/>
                    <a:pt x="60245" y="15503"/>
                  </a:cubicBezTo>
                  <a:cubicBezTo>
                    <a:pt x="57388" y="14135"/>
                    <a:pt x="55138" y="11156"/>
                    <a:pt x="52980" y="8269"/>
                  </a:cubicBezTo>
                  <a:cubicBezTo>
                    <a:pt x="49941" y="4256"/>
                    <a:pt x="46780" y="62"/>
                    <a:pt x="41886" y="1"/>
                  </a:cubicBezTo>
                  <a:cubicBezTo>
                    <a:pt x="41866" y="1"/>
                    <a:pt x="41845" y="1"/>
                    <a:pt x="4182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1571925" y="1824150"/>
              <a:ext cx="1806300" cy="415000"/>
            </a:xfrm>
            <a:custGeom>
              <a:avLst/>
              <a:gdLst/>
              <a:ahLst/>
              <a:cxnLst/>
              <a:rect l="l" t="t" r="r" b="b"/>
              <a:pathLst>
                <a:path w="72252" h="16600" extrusionOk="0">
                  <a:moveTo>
                    <a:pt x="41012" y="0"/>
                  </a:moveTo>
                  <a:cubicBezTo>
                    <a:pt x="36485" y="0"/>
                    <a:pt x="31543" y="3395"/>
                    <a:pt x="27539" y="6143"/>
                  </a:cubicBezTo>
                  <a:cubicBezTo>
                    <a:pt x="26597" y="6782"/>
                    <a:pt x="25685" y="7450"/>
                    <a:pt x="24834" y="7967"/>
                  </a:cubicBezTo>
                  <a:cubicBezTo>
                    <a:pt x="23922" y="8545"/>
                    <a:pt x="23071" y="9153"/>
                    <a:pt x="22098" y="9760"/>
                  </a:cubicBezTo>
                  <a:cubicBezTo>
                    <a:pt x="18603" y="12071"/>
                    <a:pt x="14955" y="14472"/>
                    <a:pt x="11217" y="15748"/>
                  </a:cubicBezTo>
                  <a:cubicBezTo>
                    <a:pt x="9927" y="16201"/>
                    <a:pt x="8742" y="16399"/>
                    <a:pt x="7634" y="16399"/>
                  </a:cubicBezTo>
                  <a:cubicBezTo>
                    <a:pt x="4722" y="16399"/>
                    <a:pt x="2352" y="15026"/>
                    <a:pt x="62" y="13286"/>
                  </a:cubicBezTo>
                  <a:cubicBezTo>
                    <a:pt x="31" y="13378"/>
                    <a:pt x="1" y="13408"/>
                    <a:pt x="1" y="13469"/>
                  </a:cubicBezTo>
                  <a:cubicBezTo>
                    <a:pt x="2311" y="15232"/>
                    <a:pt x="4712" y="16599"/>
                    <a:pt x="7660" y="16599"/>
                  </a:cubicBezTo>
                  <a:cubicBezTo>
                    <a:pt x="8816" y="16599"/>
                    <a:pt x="10001" y="16417"/>
                    <a:pt x="11308" y="15961"/>
                  </a:cubicBezTo>
                  <a:cubicBezTo>
                    <a:pt x="15077" y="14654"/>
                    <a:pt x="18725" y="12223"/>
                    <a:pt x="22250" y="9912"/>
                  </a:cubicBezTo>
                  <a:cubicBezTo>
                    <a:pt x="23223" y="9305"/>
                    <a:pt x="24135" y="8697"/>
                    <a:pt x="24986" y="8119"/>
                  </a:cubicBezTo>
                  <a:cubicBezTo>
                    <a:pt x="25837" y="7572"/>
                    <a:pt x="26749" y="6994"/>
                    <a:pt x="27691" y="6295"/>
                  </a:cubicBezTo>
                  <a:cubicBezTo>
                    <a:pt x="31681" y="3565"/>
                    <a:pt x="36648" y="184"/>
                    <a:pt x="41131" y="184"/>
                  </a:cubicBezTo>
                  <a:cubicBezTo>
                    <a:pt x="41190" y="184"/>
                    <a:pt x="41250" y="185"/>
                    <a:pt x="41309" y="186"/>
                  </a:cubicBezTo>
                  <a:cubicBezTo>
                    <a:pt x="46081" y="307"/>
                    <a:pt x="49242" y="4411"/>
                    <a:pt x="52281" y="8332"/>
                  </a:cubicBezTo>
                  <a:cubicBezTo>
                    <a:pt x="54439" y="11250"/>
                    <a:pt x="56719" y="14198"/>
                    <a:pt x="59607" y="15596"/>
                  </a:cubicBezTo>
                  <a:cubicBezTo>
                    <a:pt x="60887" y="16213"/>
                    <a:pt x="62191" y="16471"/>
                    <a:pt x="63507" y="16471"/>
                  </a:cubicBezTo>
                  <a:cubicBezTo>
                    <a:pt x="66408" y="16471"/>
                    <a:pt x="69366" y="15216"/>
                    <a:pt x="72251" y="13773"/>
                  </a:cubicBezTo>
                  <a:cubicBezTo>
                    <a:pt x="72221" y="13712"/>
                    <a:pt x="72191" y="13682"/>
                    <a:pt x="72160" y="13590"/>
                  </a:cubicBezTo>
                  <a:cubicBezTo>
                    <a:pt x="69265" y="15017"/>
                    <a:pt x="66342" y="16269"/>
                    <a:pt x="63489" y="16269"/>
                  </a:cubicBezTo>
                  <a:cubicBezTo>
                    <a:pt x="62208" y="16269"/>
                    <a:pt x="60941" y="16017"/>
                    <a:pt x="59698" y="15414"/>
                  </a:cubicBezTo>
                  <a:cubicBezTo>
                    <a:pt x="56841" y="14046"/>
                    <a:pt x="54591" y="11098"/>
                    <a:pt x="52403" y="8241"/>
                  </a:cubicBezTo>
                  <a:cubicBezTo>
                    <a:pt x="49303" y="4259"/>
                    <a:pt x="46172" y="64"/>
                    <a:pt x="41248" y="4"/>
                  </a:cubicBezTo>
                  <a:cubicBezTo>
                    <a:pt x="41169" y="1"/>
                    <a:pt x="41090" y="0"/>
                    <a:pt x="410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1586375" y="1795300"/>
              <a:ext cx="1775900" cy="405100"/>
            </a:xfrm>
            <a:custGeom>
              <a:avLst/>
              <a:gdLst/>
              <a:ahLst/>
              <a:cxnLst/>
              <a:rect l="l" t="t" r="r" b="b"/>
              <a:pathLst>
                <a:path w="71036" h="16204" extrusionOk="0">
                  <a:moveTo>
                    <a:pt x="40275" y="1"/>
                  </a:moveTo>
                  <a:cubicBezTo>
                    <a:pt x="35794" y="1"/>
                    <a:pt x="30859" y="3291"/>
                    <a:pt x="26900" y="5990"/>
                  </a:cubicBezTo>
                  <a:cubicBezTo>
                    <a:pt x="25928" y="6659"/>
                    <a:pt x="25016" y="7267"/>
                    <a:pt x="24195" y="7753"/>
                  </a:cubicBezTo>
                  <a:cubicBezTo>
                    <a:pt x="23314" y="8270"/>
                    <a:pt x="22432" y="8848"/>
                    <a:pt x="21520" y="9456"/>
                  </a:cubicBezTo>
                  <a:cubicBezTo>
                    <a:pt x="18086" y="11705"/>
                    <a:pt x="14499" y="14015"/>
                    <a:pt x="10791" y="15322"/>
                  </a:cubicBezTo>
                  <a:cubicBezTo>
                    <a:pt x="9515" y="15765"/>
                    <a:pt x="8338" y="15957"/>
                    <a:pt x="7232" y="15957"/>
                  </a:cubicBezTo>
                  <a:cubicBezTo>
                    <a:pt x="4543" y="15957"/>
                    <a:pt x="2279" y="14820"/>
                    <a:pt x="61" y="13377"/>
                  </a:cubicBezTo>
                  <a:cubicBezTo>
                    <a:pt x="31" y="13468"/>
                    <a:pt x="0" y="13498"/>
                    <a:pt x="0" y="13559"/>
                  </a:cubicBezTo>
                  <a:cubicBezTo>
                    <a:pt x="2219" y="15048"/>
                    <a:pt x="4499" y="16203"/>
                    <a:pt x="7204" y="16203"/>
                  </a:cubicBezTo>
                  <a:cubicBezTo>
                    <a:pt x="8359" y="16203"/>
                    <a:pt x="9575" y="15991"/>
                    <a:pt x="10852" y="15535"/>
                  </a:cubicBezTo>
                  <a:cubicBezTo>
                    <a:pt x="14590" y="14258"/>
                    <a:pt x="18177" y="11948"/>
                    <a:pt x="21642" y="9699"/>
                  </a:cubicBezTo>
                  <a:cubicBezTo>
                    <a:pt x="22554" y="9091"/>
                    <a:pt x="23435" y="8544"/>
                    <a:pt x="24317" y="7966"/>
                  </a:cubicBezTo>
                  <a:cubicBezTo>
                    <a:pt x="25138" y="7449"/>
                    <a:pt x="26049" y="6841"/>
                    <a:pt x="26992" y="6203"/>
                  </a:cubicBezTo>
                  <a:cubicBezTo>
                    <a:pt x="30968" y="3522"/>
                    <a:pt x="35929" y="214"/>
                    <a:pt x="40337" y="214"/>
                  </a:cubicBezTo>
                  <a:cubicBezTo>
                    <a:pt x="40377" y="214"/>
                    <a:pt x="40417" y="215"/>
                    <a:pt x="40457" y="215"/>
                  </a:cubicBezTo>
                  <a:cubicBezTo>
                    <a:pt x="45168" y="337"/>
                    <a:pt x="48390" y="4319"/>
                    <a:pt x="51551" y="8179"/>
                  </a:cubicBezTo>
                  <a:cubicBezTo>
                    <a:pt x="53801" y="10914"/>
                    <a:pt x="56111" y="13772"/>
                    <a:pt x="58877" y="15139"/>
                  </a:cubicBezTo>
                  <a:cubicBezTo>
                    <a:pt x="60165" y="15754"/>
                    <a:pt x="61484" y="16011"/>
                    <a:pt x="62820" y="16011"/>
                  </a:cubicBezTo>
                  <a:cubicBezTo>
                    <a:pt x="65519" y="16011"/>
                    <a:pt x="68291" y="14961"/>
                    <a:pt x="71035" y="13680"/>
                  </a:cubicBezTo>
                  <a:cubicBezTo>
                    <a:pt x="71005" y="13559"/>
                    <a:pt x="70974" y="13498"/>
                    <a:pt x="70974" y="13468"/>
                  </a:cubicBezTo>
                  <a:cubicBezTo>
                    <a:pt x="68244" y="14711"/>
                    <a:pt x="65500" y="15749"/>
                    <a:pt x="62843" y="15749"/>
                  </a:cubicBezTo>
                  <a:cubicBezTo>
                    <a:pt x="61537" y="15749"/>
                    <a:pt x="60251" y="15498"/>
                    <a:pt x="58998" y="14896"/>
                  </a:cubicBezTo>
                  <a:cubicBezTo>
                    <a:pt x="56232" y="13559"/>
                    <a:pt x="53953" y="10732"/>
                    <a:pt x="51703" y="8027"/>
                  </a:cubicBezTo>
                  <a:cubicBezTo>
                    <a:pt x="48542" y="4106"/>
                    <a:pt x="45229" y="63"/>
                    <a:pt x="40457" y="2"/>
                  </a:cubicBezTo>
                  <a:cubicBezTo>
                    <a:pt x="40396" y="1"/>
                    <a:pt x="40336" y="1"/>
                    <a:pt x="4027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1600800" y="1771025"/>
              <a:ext cx="1742475" cy="383775"/>
            </a:xfrm>
            <a:custGeom>
              <a:avLst/>
              <a:gdLst/>
              <a:ahLst/>
              <a:cxnLst/>
              <a:rect l="l" t="t" r="r" b="b"/>
              <a:pathLst>
                <a:path w="69699" h="15351" extrusionOk="0">
                  <a:moveTo>
                    <a:pt x="39272" y="1"/>
                  </a:moveTo>
                  <a:cubicBezTo>
                    <a:pt x="34865" y="1"/>
                    <a:pt x="30032" y="3132"/>
                    <a:pt x="26111" y="5685"/>
                  </a:cubicBezTo>
                  <a:cubicBezTo>
                    <a:pt x="25199" y="6293"/>
                    <a:pt x="24317" y="6870"/>
                    <a:pt x="23497" y="7357"/>
                  </a:cubicBezTo>
                  <a:cubicBezTo>
                    <a:pt x="22646" y="7843"/>
                    <a:pt x="21825" y="8390"/>
                    <a:pt x="20943" y="8907"/>
                  </a:cubicBezTo>
                  <a:cubicBezTo>
                    <a:pt x="17570" y="11034"/>
                    <a:pt x="14074" y="13253"/>
                    <a:pt x="10427" y="14500"/>
                  </a:cubicBezTo>
                  <a:cubicBezTo>
                    <a:pt x="9161" y="14934"/>
                    <a:pt x="7969" y="15123"/>
                    <a:pt x="6833" y="15123"/>
                  </a:cubicBezTo>
                  <a:cubicBezTo>
                    <a:pt x="4395" y="15123"/>
                    <a:pt x="2216" y="14253"/>
                    <a:pt x="122" y="13071"/>
                  </a:cubicBezTo>
                  <a:cubicBezTo>
                    <a:pt x="92" y="13132"/>
                    <a:pt x="62" y="13162"/>
                    <a:pt x="1" y="13253"/>
                  </a:cubicBezTo>
                  <a:cubicBezTo>
                    <a:pt x="2129" y="14469"/>
                    <a:pt x="4347" y="15351"/>
                    <a:pt x="6809" y="15351"/>
                  </a:cubicBezTo>
                  <a:cubicBezTo>
                    <a:pt x="7964" y="15351"/>
                    <a:pt x="9180" y="15138"/>
                    <a:pt x="10487" y="14682"/>
                  </a:cubicBezTo>
                  <a:cubicBezTo>
                    <a:pt x="14135" y="13436"/>
                    <a:pt x="17691" y="11247"/>
                    <a:pt x="21065" y="9119"/>
                  </a:cubicBezTo>
                  <a:cubicBezTo>
                    <a:pt x="21947" y="8572"/>
                    <a:pt x="22767" y="8056"/>
                    <a:pt x="23618" y="7539"/>
                  </a:cubicBezTo>
                  <a:cubicBezTo>
                    <a:pt x="24439" y="7053"/>
                    <a:pt x="25320" y="6475"/>
                    <a:pt x="26232" y="5867"/>
                  </a:cubicBezTo>
                  <a:cubicBezTo>
                    <a:pt x="30082" y="3390"/>
                    <a:pt x="34869" y="210"/>
                    <a:pt x="39184" y="210"/>
                  </a:cubicBezTo>
                  <a:cubicBezTo>
                    <a:pt x="39264" y="210"/>
                    <a:pt x="39344" y="211"/>
                    <a:pt x="39424" y="214"/>
                  </a:cubicBezTo>
                  <a:cubicBezTo>
                    <a:pt x="44014" y="305"/>
                    <a:pt x="47357" y="4043"/>
                    <a:pt x="50579" y="7691"/>
                  </a:cubicBezTo>
                  <a:cubicBezTo>
                    <a:pt x="52859" y="10275"/>
                    <a:pt x="55230" y="12949"/>
                    <a:pt x="57996" y="14226"/>
                  </a:cubicBezTo>
                  <a:cubicBezTo>
                    <a:pt x="59297" y="14839"/>
                    <a:pt x="60644" y="15094"/>
                    <a:pt x="62018" y="15094"/>
                  </a:cubicBezTo>
                  <a:cubicBezTo>
                    <a:pt x="64527" y="15094"/>
                    <a:pt x="67125" y="14242"/>
                    <a:pt x="69698" y="13162"/>
                  </a:cubicBezTo>
                  <a:cubicBezTo>
                    <a:pt x="69668" y="13101"/>
                    <a:pt x="69637" y="13010"/>
                    <a:pt x="69577" y="12980"/>
                  </a:cubicBezTo>
                  <a:cubicBezTo>
                    <a:pt x="67069" y="14038"/>
                    <a:pt x="64535" y="14856"/>
                    <a:pt x="62074" y="14856"/>
                  </a:cubicBezTo>
                  <a:cubicBezTo>
                    <a:pt x="60718" y="14856"/>
                    <a:pt x="59383" y="14607"/>
                    <a:pt x="58087" y="14013"/>
                  </a:cubicBezTo>
                  <a:cubicBezTo>
                    <a:pt x="55351" y="12767"/>
                    <a:pt x="52981" y="10092"/>
                    <a:pt x="50731" y="7539"/>
                  </a:cubicBezTo>
                  <a:cubicBezTo>
                    <a:pt x="47479" y="3861"/>
                    <a:pt x="44135" y="62"/>
                    <a:pt x="3942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1621325" y="1751250"/>
              <a:ext cx="1699900" cy="358725"/>
            </a:xfrm>
            <a:custGeom>
              <a:avLst/>
              <a:gdLst/>
              <a:ahLst/>
              <a:cxnLst/>
              <a:rect l="l" t="t" r="r" b="b"/>
              <a:pathLst>
                <a:path w="67996" h="14349" extrusionOk="0">
                  <a:moveTo>
                    <a:pt x="37819" y="1"/>
                  </a:moveTo>
                  <a:cubicBezTo>
                    <a:pt x="31887" y="1"/>
                    <a:pt x="26371" y="3679"/>
                    <a:pt x="21034" y="7296"/>
                  </a:cubicBezTo>
                  <a:cubicBezTo>
                    <a:pt x="17387" y="9728"/>
                    <a:pt x="13679" y="12281"/>
                    <a:pt x="9909" y="13497"/>
                  </a:cubicBezTo>
                  <a:cubicBezTo>
                    <a:pt x="8648" y="13907"/>
                    <a:pt x="7452" y="14084"/>
                    <a:pt x="6302" y="14084"/>
                  </a:cubicBezTo>
                  <a:cubicBezTo>
                    <a:pt x="4125" y="14084"/>
                    <a:pt x="2111" y="13450"/>
                    <a:pt x="122" y="12555"/>
                  </a:cubicBezTo>
                  <a:cubicBezTo>
                    <a:pt x="61" y="12616"/>
                    <a:pt x="31" y="12676"/>
                    <a:pt x="0" y="12737"/>
                  </a:cubicBezTo>
                  <a:cubicBezTo>
                    <a:pt x="2007" y="13649"/>
                    <a:pt x="4074" y="14348"/>
                    <a:pt x="6292" y="14348"/>
                  </a:cubicBezTo>
                  <a:cubicBezTo>
                    <a:pt x="7478" y="14348"/>
                    <a:pt x="8694" y="14135"/>
                    <a:pt x="10001" y="13740"/>
                  </a:cubicBezTo>
                  <a:cubicBezTo>
                    <a:pt x="13800" y="12525"/>
                    <a:pt x="17539" y="9971"/>
                    <a:pt x="21186" y="7509"/>
                  </a:cubicBezTo>
                  <a:cubicBezTo>
                    <a:pt x="26475" y="3923"/>
                    <a:pt x="31946" y="245"/>
                    <a:pt x="37813" y="245"/>
                  </a:cubicBezTo>
                  <a:lnTo>
                    <a:pt x="37995" y="245"/>
                  </a:lnTo>
                  <a:cubicBezTo>
                    <a:pt x="42524" y="336"/>
                    <a:pt x="45928" y="3771"/>
                    <a:pt x="49242" y="7114"/>
                  </a:cubicBezTo>
                  <a:cubicBezTo>
                    <a:pt x="51582" y="9485"/>
                    <a:pt x="54014" y="11947"/>
                    <a:pt x="56810" y="13132"/>
                  </a:cubicBezTo>
                  <a:cubicBezTo>
                    <a:pt x="58135" y="13703"/>
                    <a:pt x="59502" y="13940"/>
                    <a:pt x="60897" y="13940"/>
                  </a:cubicBezTo>
                  <a:cubicBezTo>
                    <a:pt x="63214" y="13940"/>
                    <a:pt x="65605" y="13287"/>
                    <a:pt x="67996" y="12433"/>
                  </a:cubicBezTo>
                  <a:cubicBezTo>
                    <a:pt x="67935" y="12342"/>
                    <a:pt x="67904" y="12281"/>
                    <a:pt x="67844" y="12221"/>
                  </a:cubicBezTo>
                  <a:cubicBezTo>
                    <a:pt x="65509" y="13037"/>
                    <a:pt x="63150" y="13663"/>
                    <a:pt x="60864" y="13663"/>
                  </a:cubicBezTo>
                  <a:cubicBezTo>
                    <a:pt x="59489" y="13663"/>
                    <a:pt x="58141" y="13437"/>
                    <a:pt x="56840" y="12889"/>
                  </a:cubicBezTo>
                  <a:cubicBezTo>
                    <a:pt x="54105" y="11734"/>
                    <a:pt x="51673" y="9272"/>
                    <a:pt x="49363" y="6932"/>
                  </a:cubicBezTo>
                  <a:cubicBezTo>
                    <a:pt x="46020" y="3558"/>
                    <a:pt x="42554" y="62"/>
                    <a:pt x="37965" y="2"/>
                  </a:cubicBezTo>
                  <a:cubicBezTo>
                    <a:pt x="37916" y="1"/>
                    <a:pt x="37868" y="1"/>
                    <a:pt x="3781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1641850" y="1737600"/>
              <a:ext cx="1650500" cy="323725"/>
            </a:xfrm>
            <a:custGeom>
              <a:avLst/>
              <a:gdLst/>
              <a:ahLst/>
              <a:cxnLst/>
              <a:rect l="l" t="t" r="r" b="b"/>
              <a:pathLst>
                <a:path w="66020" h="12949" extrusionOk="0">
                  <a:moveTo>
                    <a:pt x="36262" y="0"/>
                  </a:moveTo>
                  <a:cubicBezTo>
                    <a:pt x="30548" y="0"/>
                    <a:pt x="25320" y="3344"/>
                    <a:pt x="20213" y="6566"/>
                  </a:cubicBezTo>
                  <a:cubicBezTo>
                    <a:pt x="16718" y="8815"/>
                    <a:pt x="13070" y="11125"/>
                    <a:pt x="9392" y="12219"/>
                  </a:cubicBezTo>
                  <a:cubicBezTo>
                    <a:pt x="8102" y="12610"/>
                    <a:pt x="6857" y="12780"/>
                    <a:pt x="5644" y="12780"/>
                  </a:cubicBezTo>
                  <a:cubicBezTo>
                    <a:pt x="3744" y="12780"/>
                    <a:pt x="1921" y="12364"/>
                    <a:pt x="122" y="11733"/>
                  </a:cubicBezTo>
                  <a:cubicBezTo>
                    <a:pt x="91" y="11764"/>
                    <a:pt x="61" y="11855"/>
                    <a:pt x="0" y="11885"/>
                  </a:cubicBezTo>
                  <a:cubicBezTo>
                    <a:pt x="1885" y="12523"/>
                    <a:pt x="3739" y="12949"/>
                    <a:pt x="5715" y="12949"/>
                  </a:cubicBezTo>
                  <a:cubicBezTo>
                    <a:pt x="6930" y="12949"/>
                    <a:pt x="8146" y="12797"/>
                    <a:pt x="9423" y="12432"/>
                  </a:cubicBezTo>
                  <a:cubicBezTo>
                    <a:pt x="13162" y="11277"/>
                    <a:pt x="16748" y="8967"/>
                    <a:pt x="20305" y="6718"/>
                  </a:cubicBezTo>
                  <a:cubicBezTo>
                    <a:pt x="25350" y="3496"/>
                    <a:pt x="30609" y="183"/>
                    <a:pt x="36232" y="183"/>
                  </a:cubicBezTo>
                  <a:lnTo>
                    <a:pt x="36323" y="183"/>
                  </a:lnTo>
                  <a:cubicBezTo>
                    <a:pt x="40791" y="213"/>
                    <a:pt x="44287" y="3314"/>
                    <a:pt x="47661" y="6262"/>
                  </a:cubicBezTo>
                  <a:cubicBezTo>
                    <a:pt x="50092" y="8390"/>
                    <a:pt x="52554" y="10608"/>
                    <a:pt x="55381" y="11612"/>
                  </a:cubicBezTo>
                  <a:cubicBezTo>
                    <a:pt x="56771" y="12125"/>
                    <a:pt x="58202" y="12339"/>
                    <a:pt x="59660" y="12339"/>
                  </a:cubicBezTo>
                  <a:cubicBezTo>
                    <a:pt x="61741" y="12339"/>
                    <a:pt x="63875" y="11903"/>
                    <a:pt x="66020" y="11277"/>
                  </a:cubicBezTo>
                  <a:cubicBezTo>
                    <a:pt x="66020" y="11247"/>
                    <a:pt x="65959" y="11156"/>
                    <a:pt x="65928" y="11125"/>
                  </a:cubicBezTo>
                  <a:cubicBezTo>
                    <a:pt x="63830" y="11735"/>
                    <a:pt x="61720" y="12165"/>
                    <a:pt x="59675" y="12165"/>
                  </a:cubicBezTo>
                  <a:cubicBezTo>
                    <a:pt x="58255" y="12165"/>
                    <a:pt x="56866" y="11958"/>
                    <a:pt x="55533" y="11460"/>
                  </a:cubicBezTo>
                  <a:cubicBezTo>
                    <a:pt x="52737" y="10456"/>
                    <a:pt x="50275" y="8238"/>
                    <a:pt x="47843" y="6140"/>
                  </a:cubicBezTo>
                  <a:cubicBezTo>
                    <a:pt x="44439" y="3162"/>
                    <a:pt x="40882" y="31"/>
                    <a:pt x="363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1666925" y="1723925"/>
              <a:ext cx="1593525" cy="289550"/>
            </a:xfrm>
            <a:custGeom>
              <a:avLst/>
              <a:gdLst/>
              <a:ahLst/>
              <a:cxnLst/>
              <a:rect l="l" t="t" r="r" b="b"/>
              <a:pathLst>
                <a:path w="63741" h="11582" extrusionOk="0">
                  <a:moveTo>
                    <a:pt x="34439" y="0"/>
                  </a:moveTo>
                  <a:cubicBezTo>
                    <a:pt x="28967" y="0"/>
                    <a:pt x="24013" y="2979"/>
                    <a:pt x="19180" y="5806"/>
                  </a:cubicBezTo>
                  <a:cubicBezTo>
                    <a:pt x="15806" y="7842"/>
                    <a:pt x="12310" y="9879"/>
                    <a:pt x="8693" y="10882"/>
                  </a:cubicBezTo>
                  <a:cubicBezTo>
                    <a:pt x="7412" y="11229"/>
                    <a:pt x="6143" y="11377"/>
                    <a:pt x="4883" y="11377"/>
                  </a:cubicBezTo>
                  <a:cubicBezTo>
                    <a:pt x="3272" y="11377"/>
                    <a:pt x="1677" y="11135"/>
                    <a:pt x="91" y="10760"/>
                  </a:cubicBezTo>
                  <a:cubicBezTo>
                    <a:pt x="61" y="10821"/>
                    <a:pt x="31" y="10882"/>
                    <a:pt x="0" y="10943"/>
                  </a:cubicBezTo>
                  <a:cubicBezTo>
                    <a:pt x="1581" y="11338"/>
                    <a:pt x="3222" y="11581"/>
                    <a:pt x="4864" y="11581"/>
                  </a:cubicBezTo>
                  <a:cubicBezTo>
                    <a:pt x="6140" y="11581"/>
                    <a:pt x="7447" y="11429"/>
                    <a:pt x="8754" y="11064"/>
                  </a:cubicBezTo>
                  <a:cubicBezTo>
                    <a:pt x="12371" y="10061"/>
                    <a:pt x="15897" y="7994"/>
                    <a:pt x="19302" y="5958"/>
                  </a:cubicBezTo>
                  <a:cubicBezTo>
                    <a:pt x="24074" y="3131"/>
                    <a:pt x="29059" y="183"/>
                    <a:pt x="34439" y="183"/>
                  </a:cubicBezTo>
                  <a:lnTo>
                    <a:pt x="34499" y="183"/>
                  </a:lnTo>
                  <a:cubicBezTo>
                    <a:pt x="38846" y="183"/>
                    <a:pt x="42433" y="2857"/>
                    <a:pt x="45898" y="5441"/>
                  </a:cubicBezTo>
                  <a:cubicBezTo>
                    <a:pt x="48390" y="7295"/>
                    <a:pt x="50974" y="9210"/>
                    <a:pt x="53831" y="10122"/>
                  </a:cubicBezTo>
                  <a:cubicBezTo>
                    <a:pt x="55226" y="10565"/>
                    <a:pt x="56663" y="10747"/>
                    <a:pt x="58123" y="10747"/>
                  </a:cubicBezTo>
                  <a:cubicBezTo>
                    <a:pt x="59971" y="10747"/>
                    <a:pt x="61855" y="10455"/>
                    <a:pt x="63740" y="10031"/>
                  </a:cubicBezTo>
                  <a:cubicBezTo>
                    <a:pt x="63710" y="10000"/>
                    <a:pt x="63679" y="9970"/>
                    <a:pt x="63649" y="9879"/>
                  </a:cubicBezTo>
                  <a:cubicBezTo>
                    <a:pt x="61852" y="10291"/>
                    <a:pt x="60055" y="10560"/>
                    <a:pt x="58293" y="10560"/>
                  </a:cubicBezTo>
                  <a:cubicBezTo>
                    <a:pt x="56805" y="10560"/>
                    <a:pt x="55341" y="10368"/>
                    <a:pt x="53922" y="9909"/>
                  </a:cubicBezTo>
                  <a:cubicBezTo>
                    <a:pt x="51095" y="8997"/>
                    <a:pt x="48512" y="7113"/>
                    <a:pt x="46019" y="5289"/>
                  </a:cubicBezTo>
                  <a:cubicBezTo>
                    <a:pt x="42524" y="2706"/>
                    <a:pt x="38907" y="31"/>
                    <a:pt x="344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1698075" y="1714050"/>
              <a:ext cx="1524375" cy="251550"/>
            </a:xfrm>
            <a:custGeom>
              <a:avLst/>
              <a:gdLst/>
              <a:ahLst/>
              <a:cxnLst/>
              <a:rect l="l" t="t" r="r" b="b"/>
              <a:pathLst>
                <a:path w="60975" h="10062" extrusionOk="0">
                  <a:moveTo>
                    <a:pt x="32372" y="0"/>
                  </a:moveTo>
                  <a:cubicBezTo>
                    <a:pt x="27205" y="31"/>
                    <a:pt x="22524" y="2523"/>
                    <a:pt x="18025" y="4955"/>
                  </a:cubicBezTo>
                  <a:cubicBezTo>
                    <a:pt x="14742" y="6718"/>
                    <a:pt x="11399" y="8541"/>
                    <a:pt x="7903" y="9362"/>
                  </a:cubicBezTo>
                  <a:cubicBezTo>
                    <a:pt x="6480" y="9701"/>
                    <a:pt x="5037" y="9841"/>
                    <a:pt x="3591" y="9841"/>
                  </a:cubicBezTo>
                  <a:cubicBezTo>
                    <a:pt x="2444" y="9841"/>
                    <a:pt x="1295" y="9753"/>
                    <a:pt x="152" y="9605"/>
                  </a:cubicBezTo>
                  <a:cubicBezTo>
                    <a:pt x="122" y="9666"/>
                    <a:pt x="31" y="9727"/>
                    <a:pt x="0" y="9788"/>
                  </a:cubicBezTo>
                  <a:cubicBezTo>
                    <a:pt x="1216" y="9940"/>
                    <a:pt x="2402" y="10061"/>
                    <a:pt x="3618" y="10061"/>
                  </a:cubicBezTo>
                  <a:cubicBezTo>
                    <a:pt x="5046" y="10061"/>
                    <a:pt x="6505" y="9909"/>
                    <a:pt x="7934" y="9575"/>
                  </a:cubicBezTo>
                  <a:cubicBezTo>
                    <a:pt x="11460" y="8693"/>
                    <a:pt x="14864" y="6870"/>
                    <a:pt x="18086" y="5107"/>
                  </a:cubicBezTo>
                  <a:cubicBezTo>
                    <a:pt x="22554" y="2675"/>
                    <a:pt x="27235" y="183"/>
                    <a:pt x="32372" y="152"/>
                  </a:cubicBezTo>
                  <a:lnTo>
                    <a:pt x="32402" y="152"/>
                  </a:lnTo>
                  <a:cubicBezTo>
                    <a:pt x="36658" y="152"/>
                    <a:pt x="40305" y="2341"/>
                    <a:pt x="43801" y="4468"/>
                  </a:cubicBezTo>
                  <a:cubicBezTo>
                    <a:pt x="46384" y="6018"/>
                    <a:pt x="49090" y="7660"/>
                    <a:pt x="51977" y="8420"/>
                  </a:cubicBezTo>
                  <a:cubicBezTo>
                    <a:pt x="53418" y="8795"/>
                    <a:pt x="54882" y="8948"/>
                    <a:pt x="56364" y="8948"/>
                  </a:cubicBezTo>
                  <a:cubicBezTo>
                    <a:pt x="57883" y="8948"/>
                    <a:pt x="59421" y="8787"/>
                    <a:pt x="60974" y="8541"/>
                  </a:cubicBezTo>
                  <a:cubicBezTo>
                    <a:pt x="60913" y="8541"/>
                    <a:pt x="60883" y="8511"/>
                    <a:pt x="60822" y="8420"/>
                  </a:cubicBezTo>
                  <a:cubicBezTo>
                    <a:pt x="59367" y="8645"/>
                    <a:pt x="57904" y="8788"/>
                    <a:pt x="56456" y="8788"/>
                  </a:cubicBezTo>
                  <a:cubicBezTo>
                    <a:pt x="54970" y="8788"/>
                    <a:pt x="53500" y="8637"/>
                    <a:pt x="52068" y="8268"/>
                  </a:cubicBezTo>
                  <a:cubicBezTo>
                    <a:pt x="49181" y="7508"/>
                    <a:pt x="46506" y="5927"/>
                    <a:pt x="43922" y="4347"/>
                  </a:cubicBezTo>
                  <a:cubicBezTo>
                    <a:pt x="40396" y="2219"/>
                    <a:pt x="36718" y="0"/>
                    <a:pt x="324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1731500" y="1703400"/>
              <a:ext cx="1444600" cy="216600"/>
            </a:xfrm>
            <a:custGeom>
              <a:avLst/>
              <a:gdLst/>
              <a:ahLst/>
              <a:cxnLst/>
              <a:rect l="l" t="t" r="r" b="b"/>
              <a:pathLst>
                <a:path w="57784" h="8664" extrusionOk="0">
                  <a:moveTo>
                    <a:pt x="30093" y="1"/>
                  </a:moveTo>
                  <a:cubicBezTo>
                    <a:pt x="25260" y="1"/>
                    <a:pt x="20852" y="2128"/>
                    <a:pt x="16627" y="4165"/>
                  </a:cubicBezTo>
                  <a:cubicBezTo>
                    <a:pt x="13527" y="5685"/>
                    <a:pt x="10275" y="7204"/>
                    <a:pt x="6901" y="7934"/>
                  </a:cubicBezTo>
                  <a:cubicBezTo>
                    <a:pt x="5197" y="8313"/>
                    <a:pt x="3456" y="8452"/>
                    <a:pt x="1693" y="8452"/>
                  </a:cubicBezTo>
                  <a:cubicBezTo>
                    <a:pt x="1191" y="8452"/>
                    <a:pt x="688" y="8440"/>
                    <a:pt x="183" y="8420"/>
                  </a:cubicBezTo>
                  <a:lnTo>
                    <a:pt x="1" y="8633"/>
                  </a:lnTo>
                  <a:cubicBezTo>
                    <a:pt x="518" y="8663"/>
                    <a:pt x="1065" y="8663"/>
                    <a:pt x="1551" y="8663"/>
                  </a:cubicBezTo>
                  <a:cubicBezTo>
                    <a:pt x="3375" y="8663"/>
                    <a:pt x="5168" y="8511"/>
                    <a:pt x="6901" y="8177"/>
                  </a:cubicBezTo>
                  <a:cubicBezTo>
                    <a:pt x="10305" y="7448"/>
                    <a:pt x="13557" y="5897"/>
                    <a:pt x="16688" y="4408"/>
                  </a:cubicBezTo>
                  <a:cubicBezTo>
                    <a:pt x="20883" y="2341"/>
                    <a:pt x="25260" y="274"/>
                    <a:pt x="30062" y="274"/>
                  </a:cubicBezTo>
                  <a:lnTo>
                    <a:pt x="30093" y="274"/>
                  </a:lnTo>
                  <a:cubicBezTo>
                    <a:pt x="34226" y="274"/>
                    <a:pt x="37935" y="2007"/>
                    <a:pt x="41521" y="3678"/>
                  </a:cubicBezTo>
                  <a:cubicBezTo>
                    <a:pt x="44227" y="4925"/>
                    <a:pt x="46993" y="6262"/>
                    <a:pt x="50002" y="6840"/>
                  </a:cubicBezTo>
                  <a:cubicBezTo>
                    <a:pt x="51461" y="7118"/>
                    <a:pt x="52940" y="7237"/>
                    <a:pt x="54427" y="7237"/>
                  </a:cubicBezTo>
                  <a:cubicBezTo>
                    <a:pt x="55543" y="7237"/>
                    <a:pt x="56663" y="7170"/>
                    <a:pt x="57783" y="7052"/>
                  </a:cubicBezTo>
                  <a:lnTo>
                    <a:pt x="57601" y="6870"/>
                  </a:lnTo>
                  <a:cubicBezTo>
                    <a:pt x="56562" y="6969"/>
                    <a:pt x="55523" y="7028"/>
                    <a:pt x="54490" y="7028"/>
                  </a:cubicBezTo>
                  <a:cubicBezTo>
                    <a:pt x="52985" y="7028"/>
                    <a:pt x="51492" y="6903"/>
                    <a:pt x="50032" y="6596"/>
                  </a:cubicBezTo>
                  <a:cubicBezTo>
                    <a:pt x="47053" y="6049"/>
                    <a:pt x="44287" y="4712"/>
                    <a:pt x="41643" y="3466"/>
                  </a:cubicBezTo>
                  <a:cubicBezTo>
                    <a:pt x="38026" y="1733"/>
                    <a:pt x="34287" y="1"/>
                    <a:pt x="3012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1895650" y="1662900"/>
              <a:ext cx="1079825" cy="110450"/>
            </a:xfrm>
            <a:custGeom>
              <a:avLst/>
              <a:gdLst/>
              <a:ahLst/>
              <a:cxnLst/>
              <a:rect l="l" t="t" r="r" b="b"/>
              <a:pathLst>
                <a:path w="43193" h="4418" extrusionOk="0">
                  <a:moveTo>
                    <a:pt x="21864" y="1"/>
                  </a:moveTo>
                  <a:cubicBezTo>
                    <a:pt x="21598" y="1"/>
                    <a:pt x="21331" y="3"/>
                    <a:pt x="21065" y="10"/>
                  </a:cubicBezTo>
                  <a:cubicBezTo>
                    <a:pt x="17144" y="131"/>
                    <a:pt x="13374" y="1165"/>
                    <a:pt x="9757" y="2137"/>
                  </a:cubicBezTo>
                  <a:cubicBezTo>
                    <a:pt x="7022" y="2897"/>
                    <a:pt x="4225" y="3657"/>
                    <a:pt x="1338" y="4052"/>
                  </a:cubicBezTo>
                  <a:cubicBezTo>
                    <a:pt x="1003" y="4083"/>
                    <a:pt x="639" y="4113"/>
                    <a:pt x="335" y="4174"/>
                  </a:cubicBezTo>
                  <a:cubicBezTo>
                    <a:pt x="244" y="4235"/>
                    <a:pt x="122" y="4326"/>
                    <a:pt x="0" y="4417"/>
                  </a:cubicBezTo>
                  <a:cubicBezTo>
                    <a:pt x="456" y="4356"/>
                    <a:pt x="912" y="4326"/>
                    <a:pt x="1399" y="4235"/>
                  </a:cubicBezTo>
                  <a:cubicBezTo>
                    <a:pt x="4286" y="3870"/>
                    <a:pt x="7143" y="3110"/>
                    <a:pt x="9879" y="2350"/>
                  </a:cubicBezTo>
                  <a:cubicBezTo>
                    <a:pt x="13496" y="1347"/>
                    <a:pt x="17204" y="314"/>
                    <a:pt x="21125" y="222"/>
                  </a:cubicBezTo>
                  <a:cubicBezTo>
                    <a:pt x="21470" y="212"/>
                    <a:pt x="21814" y="207"/>
                    <a:pt x="22157" y="207"/>
                  </a:cubicBezTo>
                  <a:cubicBezTo>
                    <a:pt x="25759" y="207"/>
                    <a:pt x="29326" y="762"/>
                    <a:pt x="32767" y="1317"/>
                  </a:cubicBezTo>
                  <a:cubicBezTo>
                    <a:pt x="35715" y="1773"/>
                    <a:pt x="38785" y="2259"/>
                    <a:pt x="41916" y="2381"/>
                  </a:cubicBezTo>
                  <a:cubicBezTo>
                    <a:pt x="42342" y="2381"/>
                    <a:pt x="42797" y="2411"/>
                    <a:pt x="43193" y="2411"/>
                  </a:cubicBezTo>
                  <a:cubicBezTo>
                    <a:pt x="43010" y="2381"/>
                    <a:pt x="42858" y="2289"/>
                    <a:pt x="42737" y="2229"/>
                  </a:cubicBezTo>
                  <a:cubicBezTo>
                    <a:pt x="42433" y="2229"/>
                    <a:pt x="42129" y="2229"/>
                    <a:pt x="41825" y="2198"/>
                  </a:cubicBezTo>
                  <a:cubicBezTo>
                    <a:pt x="38755" y="2077"/>
                    <a:pt x="35685" y="1560"/>
                    <a:pt x="32706" y="1134"/>
                  </a:cubicBezTo>
                  <a:cubicBezTo>
                    <a:pt x="29163" y="567"/>
                    <a:pt x="25541" y="1"/>
                    <a:pt x="218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1980000" y="1642700"/>
              <a:ext cx="896700" cy="76675"/>
            </a:xfrm>
            <a:custGeom>
              <a:avLst/>
              <a:gdLst/>
              <a:ahLst/>
              <a:cxnLst/>
              <a:rect l="l" t="t" r="r" b="b"/>
              <a:pathLst>
                <a:path w="35868" h="3067" extrusionOk="0">
                  <a:moveTo>
                    <a:pt x="18912" y="0"/>
                  </a:moveTo>
                  <a:cubicBezTo>
                    <a:pt x="18312" y="0"/>
                    <a:pt x="17712" y="9"/>
                    <a:pt x="17113" y="27"/>
                  </a:cubicBezTo>
                  <a:cubicBezTo>
                    <a:pt x="13374" y="149"/>
                    <a:pt x="9818" y="909"/>
                    <a:pt x="6323" y="1669"/>
                  </a:cubicBezTo>
                  <a:cubicBezTo>
                    <a:pt x="4408" y="2094"/>
                    <a:pt x="2462" y="2489"/>
                    <a:pt x="487" y="2793"/>
                  </a:cubicBezTo>
                  <a:cubicBezTo>
                    <a:pt x="335" y="2885"/>
                    <a:pt x="152" y="3006"/>
                    <a:pt x="0" y="3067"/>
                  </a:cubicBezTo>
                  <a:cubicBezTo>
                    <a:pt x="2189" y="2763"/>
                    <a:pt x="4286" y="2307"/>
                    <a:pt x="6383" y="1851"/>
                  </a:cubicBezTo>
                  <a:cubicBezTo>
                    <a:pt x="9848" y="1091"/>
                    <a:pt x="13466" y="331"/>
                    <a:pt x="17143" y="210"/>
                  </a:cubicBezTo>
                  <a:cubicBezTo>
                    <a:pt x="17674" y="193"/>
                    <a:pt x="18204" y="186"/>
                    <a:pt x="18733" y="186"/>
                  </a:cubicBezTo>
                  <a:cubicBezTo>
                    <a:pt x="22116" y="186"/>
                    <a:pt x="25469" y="494"/>
                    <a:pt x="28755" y="757"/>
                  </a:cubicBezTo>
                  <a:cubicBezTo>
                    <a:pt x="31095" y="970"/>
                    <a:pt x="33496" y="1182"/>
                    <a:pt x="35867" y="1274"/>
                  </a:cubicBezTo>
                  <a:cubicBezTo>
                    <a:pt x="35685" y="1213"/>
                    <a:pt x="35533" y="1122"/>
                    <a:pt x="35350" y="1061"/>
                  </a:cubicBezTo>
                  <a:cubicBezTo>
                    <a:pt x="33132" y="939"/>
                    <a:pt x="30913" y="757"/>
                    <a:pt x="28755" y="544"/>
                  </a:cubicBezTo>
                  <a:cubicBezTo>
                    <a:pt x="25540" y="261"/>
                    <a:pt x="22216" y="0"/>
                    <a:pt x="189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2100825" y="1612225"/>
              <a:ext cx="607175" cy="48650"/>
            </a:xfrm>
            <a:custGeom>
              <a:avLst/>
              <a:gdLst/>
              <a:ahLst/>
              <a:cxnLst/>
              <a:rect l="l" t="t" r="r" b="b"/>
              <a:pathLst>
                <a:path w="24287" h="1946" extrusionOk="0">
                  <a:moveTo>
                    <a:pt x="23435" y="0"/>
                  </a:moveTo>
                  <a:cubicBezTo>
                    <a:pt x="19575" y="31"/>
                    <a:pt x="15684" y="61"/>
                    <a:pt x="11885" y="183"/>
                  </a:cubicBezTo>
                  <a:cubicBezTo>
                    <a:pt x="8329" y="304"/>
                    <a:pt x="4833" y="912"/>
                    <a:pt x="1398" y="1490"/>
                  </a:cubicBezTo>
                  <a:cubicBezTo>
                    <a:pt x="1246" y="1520"/>
                    <a:pt x="1094" y="1520"/>
                    <a:pt x="942" y="1550"/>
                  </a:cubicBezTo>
                  <a:cubicBezTo>
                    <a:pt x="638" y="1672"/>
                    <a:pt x="304" y="1793"/>
                    <a:pt x="0" y="1945"/>
                  </a:cubicBezTo>
                  <a:cubicBezTo>
                    <a:pt x="487" y="1854"/>
                    <a:pt x="942" y="1793"/>
                    <a:pt x="1398" y="1702"/>
                  </a:cubicBezTo>
                  <a:cubicBezTo>
                    <a:pt x="4803" y="1125"/>
                    <a:pt x="8268" y="517"/>
                    <a:pt x="11855" y="426"/>
                  </a:cubicBezTo>
                  <a:cubicBezTo>
                    <a:pt x="15958" y="304"/>
                    <a:pt x="20092" y="213"/>
                    <a:pt x="24286" y="213"/>
                  </a:cubicBezTo>
                  <a:cubicBezTo>
                    <a:pt x="24043" y="152"/>
                    <a:pt x="23739" y="61"/>
                    <a:pt x="234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14"/>
          <p:cNvSpPr txBox="1">
            <a:spLocks noGrp="1"/>
          </p:cNvSpPr>
          <p:nvPr>
            <p:ph type="title"/>
          </p:nvPr>
        </p:nvSpPr>
        <p:spPr>
          <a:xfrm>
            <a:off x="720000" y="731520"/>
            <a:ext cx="7704000" cy="7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05" name="Google Shape;1705;p14"/>
          <p:cNvSpPr/>
          <p:nvPr/>
        </p:nvSpPr>
        <p:spPr>
          <a:xfrm rot="-3599742">
            <a:off x="-752171" y="5471184"/>
            <a:ext cx="2375091" cy="2375091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14"/>
          <p:cNvSpPr/>
          <p:nvPr/>
        </p:nvSpPr>
        <p:spPr>
          <a:xfrm rot="5400000">
            <a:off x="341246" y="5201525"/>
            <a:ext cx="569100" cy="569100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5"/>
          <p:cNvSpPr/>
          <p:nvPr/>
        </p:nvSpPr>
        <p:spPr>
          <a:xfrm rot="5400000">
            <a:off x="2971550" y="253825"/>
            <a:ext cx="534900" cy="5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09" name="Google Shape;1709;p15"/>
          <p:cNvGrpSpPr/>
          <p:nvPr/>
        </p:nvGrpSpPr>
        <p:grpSpPr>
          <a:xfrm rot="8100000">
            <a:off x="-597237" y="-880543"/>
            <a:ext cx="3313835" cy="3268323"/>
            <a:chOff x="1476175" y="1612225"/>
            <a:chExt cx="1993225" cy="1965850"/>
          </a:xfrm>
        </p:grpSpPr>
        <p:sp>
          <p:nvSpPr>
            <p:cNvPr id="1710" name="Google Shape;1710;p15"/>
            <p:cNvSpPr/>
            <p:nvPr/>
          </p:nvSpPr>
          <p:spPr>
            <a:xfrm>
              <a:off x="1774825" y="1692725"/>
              <a:ext cx="1346550" cy="181675"/>
            </a:xfrm>
            <a:custGeom>
              <a:avLst/>
              <a:gdLst/>
              <a:ahLst/>
              <a:cxnLst/>
              <a:rect l="l" t="t" r="r" b="b"/>
              <a:pathLst>
                <a:path w="53862" h="7267" extrusionOk="0">
                  <a:moveTo>
                    <a:pt x="27743" y="0"/>
                  </a:moveTo>
                  <a:cubicBezTo>
                    <a:pt x="27655" y="0"/>
                    <a:pt x="27566" y="1"/>
                    <a:pt x="27478" y="2"/>
                  </a:cubicBezTo>
                  <a:cubicBezTo>
                    <a:pt x="23010" y="93"/>
                    <a:pt x="18937" y="1765"/>
                    <a:pt x="14986" y="3376"/>
                  </a:cubicBezTo>
                  <a:cubicBezTo>
                    <a:pt x="11976" y="4653"/>
                    <a:pt x="8876" y="5929"/>
                    <a:pt x="5563" y="6507"/>
                  </a:cubicBezTo>
                  <a:cubicBezTo>
                    <a:pt x="3800" y="6811"/>
                    <a:pt x="2067" y="6963"/>
                    <a:pt x="244" y="7023"/>
                  </a:cubicBezTo>
                  <a:lnTo>
                    <a:pt x="0" y="7267"/>
                  </a:lnTo>
                  <a:cubicBezTo>
                    <a:pt x="1885" y="7175"/>
                    <a:pt x="3739" y="7023"/>
                    <a:pt x="5563" y="6689"/>
                  </a:cubicBezTo>
                  <a:cubicBezTo>
                    <a:pt x="8876" y="6112"/>
                    <a:pt x="11976" y="4835"/>
                    <a:pt x="15016" y="3589"/>
                  </a:cubicBezTo>
                  <a:cubicBezTo>
                    <a:pt x="18937" y="1947"/>
                    <a:pt x="23010" y="276"/>
                    <a:pt x="27448" y="184"/>
                  </a:cubicBezTo>
                  <a:cubicBezTo>
                    <a:pt x="27535" y="183"/>
                    <a:pt x="27623" y="182"/>
                    <a:pt x="27710" y="182"/>
                  </a:cubicBezTo>
                  <a:cubicBezTo>
                    <a:pt x="31686" y="182"/>
                    <a:pt x="35429" y="1519"/>
                    <a:pt x="38998" y="2768"/>
                  </a:cubicBezTo>
                  <a:cubicBezTo>
                    <a:pt x="41764" y="3771"/>
                    <a:pt x="44652" y="4805"/>
                    <a:pt x="47691" y="5200"/>
                  </a:cubicBezTo>
                  <a:cubicBezTo>
                    <a:pt x="49155" y="5393"/>
                    <a:pt x="50604" y="5496"/>
                    <a:pt x="52059" y="5496"/>
                  </a:cubicBezTo>
                  <a:cubicBezTo>
                    <a:pt x="52658" y="5496"/>
                    <a:pt x="53258" y="5478"/>
                    <a:pt x="53862" y="5443"/>
                  </a:cubicBezTo>
                  <a:cubicBezTo>
                    <a:pt x="53770" y="5412"/>
                    <a:pt x="53710" y="5321"/>
                    <a:pt x="53618" y="5261"/>
                  </a:cubicBezTo>
                  <a:cubicBezTo>
                    <a:pt x="53164" y="5275"/>
                    <a:pt x="52709" y="5282"/>
                    <a:pt x="52255" y="5282"/>
                  </a:cubicBezTo>
                  <a:cubicBezTo>
                    <a:pt x="50735" y="5282"/>
                    <a:pt x="49219" y="5198"/>
                    <a:pt x="47722" y="4987"/>
                  </a:cubicBezTo>
                  <a:cubicBezTo>
                    <a:pt x="44743" y="4561"/>
                    <a:pt x="41886" y="3589"/>
                    <a:pt x="39120" y="2586"/>
                  </a:cubicBezTo>
                  <a:cubicBezTo>
                    <a:pt x="35491" y="1337"/>
                    <a:pt x="31746" y="0"/>
                    <a:pt x="2774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1830300" y="1679600"/>
              <a:ext cx="1224975" cy="145400"/>
            </a:xfrm>
            <a:custGeom>
              <a:avLst/>
              <a:gdLst/>
              <a:ahLst/>
              <a:cxnLst/>
              <a:rect l="l" t="t" r="r" b="b"/>
              <a:pathLst>
                <a:path w="48999" h="5816" extrusionOk="0">
                  <a:moveTo>
                    <a:pt x="25071" y="0"/>
                  </a:moveTo>
                  <a:cubicBezTo>
                    <a:pt x="24840" y="0"/>
                    <a:pt x="24609" y="3"/>
                    <a:pt x="24378" y="10"/>
                  </a:cubicBezTo>
                  <a:cubicBezTo>
                    <a:pt x="20274" y="102"/>
                    <a:pt x="16475" y="1409"/>
                    <a:pt x="12797" y="2685"/>
                  </a:cubicBezTo>
                  <a:cubicBezTo>
                    <a:pt x="9879" y="3719"/>
                    <a:pt x="6839" y="4752"/>
                    <a:pt x="3678" y="5208"/>
                  </a:cubicBezTo>
                  <a:cubicBezTo>
                    <a:pt x="2554" y="5360"/>
                    <a:pt x="1399" y="5482"/>
                    <a:pt x="243" y="5573"/>
                  </a:cubicBezTo>
                  <a:cubicBezTo>
                    <a:pt x="183" y="5664"/>
                    <a:pt x="61" y="5725"/>
                    <a:pt x="0" y="5816"/>
                  </a:cubicBezTo>
                  <a:cubicBezTo>
                    <a:pt x="1247" y="5694"/>
                    <a:pt x="2493" y="5542"/>
                    <a:pt x="3709" y="5390"/>
                  </a:cubicBezTo>
                  <a:cubicBezTo>
                    <a:pt x="6900" y="4965"/>
                    <a:pt x="9940" y="3901"/>
                    <a:pt x="12858" y="2898"/>
                  </a:cubicBezTo>
                  <a:cubicBezTo>
                    <a:pt x="16566" y="1621"/>
                    <a:pt x="20305" y="314"/>
                    <a:pt x="24408" y="193"/>
                  </a:cubicBezTo>
                  <a:cubicBezTo>
                    <a:pt x="24644" y="186"/>
                    <a:pt x="24880" y="182"/>
                    <a:pt x="25115" y="182"/>
                  </a:cubicBezTo>
                  <a:cubicBezTo>
                    <a:pt x="28874" y="182"/>
                    <a:pt x="32502" y="1071"/>
                    <a:pt x="36050" y="1986"/>
                  </a:cubicBezTo>
                  <a:cubicBezTo>
                    <a:pt x="38937" y="2685"/>
                    <a:pt x="41916" y="3415"/>
                    <a:pt x="44986" y="3688"/>
                  </a:cubicBezTo>
                  <a:cubicBezTo>
                    <a:pt x="46323" y="3810"/>
                    <a:pt x="47661" y="3840"/>
                    <a:pt x="48998" y="3840"/>
                  </a:cubicBezTo>
                  <a:cubicBezTo>
                    <a:pt x="48846" y="3810"/>
                    <a:pt x="48785" y="3719"/>
                    <a:pt x="48664" y="3658"/>
                  </a:cubicBezTo>
                  <a:cubicBezTo>
                    <a:pt x="47418" y="3658"/>
                    <a:pt x="46171" y="3597"/>
                    <a:pt x="44956" y="3506"/>
                  </a:cubicBezTo>
                  <a:cubicBezTo>
                    <a:pt x="41916" y="3232"/>
                    <a:pt x="38937" y="2503"/>
                    <a:pt x="36050" y="1773"/>
                  </a:cubicBezTo>
                  <a:cubicBezTo>
                    <a:pt x="32496" y="914"/>
                    <a:pt x="28862" y="0"/>
                    <a:pt x="2507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2344750" y="3573500"/>
              <a:ext cx="258375" cy="4575"/>
            </a:xfrm>
            <a:custGeom>
              <a:avLst/>
              <a:gdLst/>
              <a:ahLst/>
              <a:cxnLst/>
              <a:rect l="l" t="t" r="r" b="b"/>
              <a:pathLst>
                <a:path w="10335" h="183" extrusionOk="0">
                  <a:moveTo>
                    <a:pt x="0" y="0"/>
                  </a:moveTo>
                  <a:cubicBezTo>
                    <a:pt x="669" y="91"/>
                    <a:pt x="1307" y="152"/>
                    <a:pt x="1946" y="182"/>
                  </a:cubicBezTo>
                  <a:lnTo>
                    <a:pt x="8389" y="182"/>
                  </a:lnTo>
                  <a:cubicBezTo>
                    <a:pt x="9058" y="152"/>
                    <a:pt x="9696" y="91"/>
                    <a:pt x="1033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2203400" y="3464075"/>
              <a:ext cx="740175" cy="85875"/>
            </a:xfrm>
            <a:custGeom>
              <a:avLst/>
              <a:gdLst/>
              <a:ahLst/>
              <a:cxnLst/>
              <a:rect l="l" t="t" r="r" b="b"/>
              <a:pathLst>
                <a:path w="29607" h="3435" extrusionOk="0">
                  <a:moveTo>
                    <a:pt x="29606" y="0"/>
                  </a:moveTo>
                  <a:cubicBezTo>
                    <a:pt x="29028" y="0"/>
                    <a:pt x="28512" y="0"/>
                    <a:pt x="27934" y="61"/>
                  </a:cubicBezTo>
                  <a:cubicBezTo>
                    <a:pt x="23800" y="243"/>
                    <a:pt x="19575" y="912"/>
                    <a:pt x="15533" y="1581"/>
                  </a:cubicBezTo>
                  <a:cubicBezTo>
                    <a:pt x="11825" y="2189"/>
                    <a:pt x="7964" y="2827"/>
                    <a:pt x="4165" y="3040"/>
                  </a:cubicBezTo>
                  <a:cubicBezTo>
                    <a:pt x="2827" y="3131"/>
                    <a:pt x="1399" y="3192"/>
                    <a:pt x="1" y="3252"/>
                  </a:cubicBezTo>
                  <a:cubicBezTo>
                    <a:pt x="213" y="3313"/>
                    <a:pt x="457" y="3344"/>
                    <a:pt x="669" y="3435"/>
                  </a:cubicBezTo>
                  <a:cubicBezTo>
                    <a:pt x="1855" y="3404"/>
                    <a:pt x="3040" y="3313"/>
                    <a:pt x="4165" y="3252"/>
                  </a:cubicBezTo>
                  <a:cubicBezTo>
                    <a:pt x="7964" y="3009"/>
                    <a:pt x="11855" y="2371"/>
                    <a:pt x="15563" y="1763"/>
                  </a:cubicBezTo>
                  <a:cubicBezTo>
                    <a:pt x="19636" y="1125"/>
                    <a:pt x="23831" y="426"/>
                    <a:pt x="27965" y="243"/>
                  </a:cubicBezTo>
                  <a:cubicBezTo>
                    <a:pt x="28390" y="243"/>
                    <a:pt x="28785" y="213"/>
                    <a:pt x="29211" y="213"/>
                  </a:cubicBezTo>
                  <a:cubicBezTo>
                    <a:pt x="29332" y="122"/>
                    <a:pt x="29484" y="61"/>
                    <a:pt x="296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2119825" y="3375525"/>
              <a:ext cx="946075" cy="146325"/>
            </a:xfrm>
            <a:custGeom>
              <a:avLst/>
              <a:gdLst/>
              <a:ahLst/>
              <a:cxnLst/>
              <a:rect l="l" t="t" r="r" b="b"/>
              <a:pathLst>
                <a:path w="37843" h="5853" extrusionOk="0">
                  <a:moveTo>
                    <a:pt x="32690" y="0"/>
                  </a:moveTo>
                  <a:cubicBezTo>
                    <a:pt x="31791" y="0"/>
                    <a:pt x="30902" y="34"/>
                    <a:pt x="30031" y="107"/>
                  </a:cubicBezTo>
                  <a:cubicBezTo>
                    <a:pt x="26080" y="442"/>
                    <a:pt x="22159" y="1536"/>
                    <a:pt x="18329" y="2630"/>
                  </a:cubicBezTo>
                  <a:cubicBezTo>
                    <a:pt x="14833" y="3633"/>
                    <a:pt x="11216" y="4667"/>
                    <a:pt x="7629" y="5062"/>
                  </a:cubicBezTo>
                  <a:cubicBezTo>
                    <a:pt x="5137" y="5366"/>
                    <a:pt x="2584" y="5579"/>
                    <a:pt x="0" y="5670"/>
                  </a:cubicBezTo>
                  <a:cubicBezTo>
                    <a:pt x="152" y="5761"/>
                    <a:pt x="334" y="5791"/>
                    <a:pt x="486" y="5852"/>
                  </a:cubicBezTo>
                  <a:cubicBezTo>
                    <a:pt x="2888" y="5761"/>
                    <a:pt x="5289" y="5548"/>
                    <a:pt x="7629" y="5305"/>
                  </a:cubicBezTo>
                  <a:cubicBezTo>
                    <a:pt x="11246" y="4880"/>
                    <a:pt x="14864" y="3846"/>
                    <a:pt x="18359" y="2813"/>
                  </a:cubicBezTo>
                  <a:cubicBezTo>
                    <a:pt x="22159" y="1718"/>
                    <a:pt x="26080" y="624"/>
                    <a:pt x="29970" y="290"/>
                  </a:cubicBezTo>
                  <a:cubicBezTo>
                    <a:pt x="30834" y="227"/>
                    <a:pt x="31709" y="196"/>
                    <a:pt x="32590" y="196"/>
                  </a:cubicBezTo>
                  <a:cubicBezTo>
                    <a:pt x="34250" y="196"/>
                    <a:pt x="35931" y="304"/>
                    <a:pt x="37600" y="503"/>
                  </a:cubicBezTo>
                  <a:cubicBezTo>
                    <a:pt x="37691" y="442"/>
                    <a:pt x="37782" y="381"/>
                    <a:pt x="37843" y="320"/>
                  </a:cubicBezTo>
                  <a:cubicBezTo>
                    <a:pt x="36131" y="121"/>
                    <a:pt x="34394" y="0"/>
                    <a:pt x="326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2043825" y="3307975"/>
              <a:ext cx="1088950" cy="181950"/>
            </a:xfrm>
            <a:custGeom>
              <a:avLst/>
              <a:gdLst/>
              <a:ahLst/>
              <a:cxnLst/>
              <a:rect l="l" t="t" r="r" b="b"/>
              <a:pathLst>
                <a:path w="43558" h="7278" extrusionOk="0">
                  <a:moveTo>
                    <a:pt x="35324" y="0"/>
                  </a:moveTo>
                  <a:cubicBezTo>
                    <a:pt x="34192" y="0"/>
                    <a:pt x="33085" y="71"/>
                    <a:pt x="32007" y="226"/>
                  </a:cubicBezTo>
                  <a:cubicBezTo>
                    <a:pt x="28360" y="712"/>
                    <a:pt x="24712" y="1958"/>
                    <a:pt x="21186" y="3205"/>
                  </a:cubicBezTo>
                  <a:cubicBezTo>
                    <a:pt x="17812" y="4390"/>
                    <a:pt x="14317" y="5606"/>
                    <a:pt x="10791" y="6153"/>
                  </a:cubicBezTo>
                  <a:cubicBezTo>
                    <a:pt x="7204" y="6670"/>
                    <a:pt x="3618" y="6974"/>
                    <a:pt x="1" y="7095"/>
                  </a:cubicBezTo>
                  <a:cubicBezTo>
                    <a:pt x="152" y="7156"/>
                    <a:pt x="274" y="7217"/>
                    <a:pt x="426" y="7278"/>
                  </a:cubicBezTo>
                  <a:cubicBezTo>
                    <a:pt x="3861" y="7126"/>
                    <a:pt x="7356" y="6852"/>
                    <a:pt x="10821" y="6335"/>
                  </a:cubicBezTo>
                  <a:cubicBezTo>
                    <a:pt x="14347" y="5788"/>
                    <a:pt x="17904" y="4572"/>
                    <a:pt x="21277" y="3357"/>
                  </a:cubicBezTo>
                  <a:cubicBezTo>
                    <a:pt x="24773" y="2141"/>
                    <a:pt x="28390" y="864"/>
                    <a:pt x="32038" y="378"/>
                  </a:cubicBezTo>
                  <a:cubicBezTo>
                    <a:pt x="33091" y="223"/>
                    <a:pt x="34171" y="153"/>
                    <a:pt x="35273" y="153"/>
                  </a:cubicBezTo>
                  <a:cubicBezTo>
                    <a:pt x="37862" y="153"/>
                    <a:pt x="40573" y="541"/>
                    <a:pt x="43345" y="1138"/>
                  </a:cubicBezTo>
                  <a:cubicBezTo>
                    <a:pt x="43436" y="1077"/>
                    <a:pt x="43466" y="1016"/>
                    <a:pt x="43558" y="955"/>
                  </a:cubicBezTo>
                  <a:cubicBezTo>
                    <a:pt x="40729" y="381"/>
                    <a:pt x="37961" y="0"/>
                    <a:pt x="3532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2008100" y="3252675"/>
              <a:ext cx="1168000" cy="219025"/>
            </a:xfrm>
            <a:custGeom>
              <a:avLst/>
              <a:gdLst/>
              <a:ahLst/>
              <a:cxnLst/>
              <a:rect l="l" t="t" r="r" b="b"/>
              <a:pathLst>
                <a:path w="46720" h="8761" extrusionOk="0">
                  <a:moveTo>
                    <a:pt x="36767" y="1"/>
                  </a:moveTo>
                  <a:cubicBezTo>
                    <a:pt x="35737" y="1"/>
                    <a:pt x="34726" y="70"/>
                    <a:pt x="33740" y="219"/>
                  </a:cubicBezTo>
                  <a:cubicBezTo>
                    <a:pt x="30001" y="796"/>
                    <a:pt x="26354" y="2195"/>
                    <a:pt x="22828" y="3593"/>
                  </a:cubicBezTo>
                  <a:cubicBezTo>
                    <a:pt x="19485" y="4900"/>
                    <a:pt x="16019" y="6268"/>
                    <a:pt x="12524" y="6876"/>
                  </a:cubicBezTo>
                  <a:cubicBezTo>
                    <a:pt x="9272" y="7453"/>
                    <a:pt x="4773" y="8122"/>
                    <a:pt x="1" y="8578"/>
                  </a:cubicBezTo>
                  <a:cubicBezTo>
                    <a:pt x="92" y="8669"/>
                    <a:pt x="214" y="8699"/>
                    <a:pt x="335" y="8760"/>
                  </a:cubicBezTo>
                  <a:cubicBezTo>
                    <a:pt x="4955" y="8304"/>
                    <a:pt x="9363" y="7635"/>
                    <a:pt x="12554" y="7088"/>
                  </a:cubicBezTo>
                  <a:cubicBezTo>
                    <a:pt x="16111" y="6480"/>
                    <a:pt x="19545" y="5113"/>
                    <a:pt x="22889" y="3836"/>
                  </a:cubicBezTo>
                  <a:cubicBezTo>
                    <a:pt x="26445" y="2468"/>
                    <a:pt x="30093" y="1009"/>
                    <a:pt x="33771" y="462"/>
                  </a:cubicBezTo>
                  <a:cubicBezTo>
                    <a:pt x="34769" y="309"/>
                    <a:pt x="35794" y="238"/>
                    <a:pt x="36841" y="238"/>
                  </a:cubicBezTo>
                  <a:cubicBezTo>
                    <a:pt x="39939" y="238"/>
                    <a:pt x="43228" y="853"/>
                    <a:pt x="46567" y="1739"/>
                  </a:cubicBezTo>
                  <a:lnTo>
                    <a:pt x="46719" y="1587"/>
                  </a:lnTo>
                  <a:cubicBezTo>
                    <a:pt x="43280" y="647"/>
                    <a:pt x="39928" y="1"/>
                    <a:pt x="367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1980000" y="3210025"/>
              <a:ext cx="1229525" cy="244950"/>
            </a:xfrm>
            <a:custGeom>
              <a:avLst/>
              <a:gdLst/>
              <a:ahLst/>
              <a:cxnLst/>
              <a:rect l="l" t="t" r="r" b="b"/>
              <a:pathLst>
                <a:path w="49181" h="9798" extrusionOk="0">
                  <a:moveTo>
                    <a:pt x="38469" y="1"/>
                  </a:moveTo>
                  <a:cubicBezTo>
                    <a:pt x="37526" y="1"/>
                    <a:pt x="36597" y="61"/>
                    <a:pt x="35685" y="192"/>
                  </a:cubicBezTo>
                  <a:cubicBezTo>
                    <a:pt x="31825" y="740"/>
                    <a:pt x="28025" y="2259"/>
                    <a:pt x="24347" y="3718"/>
                  </a:cubicBezTo>
                  <a:cubicBezTo>
                    <a:pt x="21004" y="5056"/>
                    <a:pt x="17508" y="6424"/>
                    <a:pt x="14043" y="7092"/>
                  </a:cubicBezTo>
                  <a:cubicBezTo>
                    <a:pt x="12675" y="7366"/>
                    <a:pt x="11247" y="7639"/>
                    <a:pt x="9879" y="7882"/>
                  </a:cubicBezTo>
                  <a:cubicBezTo>
                    <a:pt x="6627" y="8551"/>
                    <a:pt x="3283" y="9220"/>
                    <a:pt x="0" y="9645"/>
                  </a:cubicBezTo>
                  <a:cubicBezTo>
                    <a:pt x="122" y="9706"/>
                    <a:pt x="183" y="9767"/>
                    <a:pt x="304" y="9797"/>
                  </a:cubicBezTo>
                  <a:cubicBezTo>
                    <a:pt x="3496" y="9372"/>
                    <a:pt x="6779" y="8734"/>
                    <a:pt x="9909" y="8095"/>
                  </a:cubicBezTo>
                  <a:cubicBezTo>
                    <a:pt x="11277" y="7822"/>
                    <a:pt x="12706" y="7518"/>
                    <a:pt x="14073" y="7275"/>
                  </a:cubicBezTo>
                  <a:cubicBezTo>
                    <a:pt x="17599" y="6636"/>
                    <a:pt x="21064" y="5238"/>
                    <a:pt x="24438" y="3901"/>
                  </a:cubicBezTo>
                  <a:cubicBezTo>
                    <a:pt x="28086" y="2472"/>
                    <a:pt x="31885" y="952"/>
                    <a:pt x="35715" y="375"/>
                  </a:cubicBezTo>
                  <a:cubicBezTo>
                    <a:pt x="36631" y="241"/>
                    <a:pt x="37563" y="179"/>
                    <a:pt x="38508" y="179"/>
                  </a:cubicBezTo>
                  <a:cubicBezTo>
                    <a:pt x="41865" y="179"/>
                    <a:pt x="45400" y="956"/>
                    <a:pt x="49029" y="2047"/>
                  </a:cubicBezTo>
                  <a:cubicBezTo>
                    <a:pt x="49059" y="1955"/>
                    <a:pt x="49089" y="1925"/>
                    <a:pt x="49181" y="1895"/>
                  </a:cubicBezTo>
                  <a:cubicBezTo>
                    <a:pt x="45510" y="798"/>
                    <a:pt x="41895" y="1"/>
                    <a:pt x="384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1960225" y="3173975"/>
              <a:ext cx="1266025" cy="270350"/>
            </a:xfrm>
            <a:custGeom>
              <a:avLst/>
              <a:gdLst/>
              <a:ahLst/>
              <a:cxnLst/>
              <a:rect l="l" t="t" r="r" b="b"/>
              <a:pathLst>
                <a:path w="50641" h="10814" extrusionOk="0">
                  <a:moveTo>
                    <a:pt x="40375" y="1"/>
                  </a:moveTo>
                  <a:cubicBezTo>
                    <a:pt x="39495" y="1"/>
                    <a:pt x="38611" y="90"/>
                    <a:pt x="37722" y="297"/>
                  </a:cubicBezTo>
                  <a:cubicBezTo>
                    <a:pt x="34196" y="1087"/>
                    <a:pt x="30670" y="2334"/>
                    <a:pt x="27296" y="3519"/>
                  </a:cubicBezTo>
                  <a:cubicBezTo>
                    <a:pt x="23375" y="4887"/>
                    <a:pt x="19302" y="6285"/>
                    <a:pt x="15199" y="7106"/>
                  </a:cubicBezTo>
                  <a:cubicBezTo>
                    <a:pt x="13010" y="7501"/>
                    <a:pt x="10731" y="8109"/>
                    <a:pt x="8542" y="8717"/>
                  </a:cubicBezTo>
                  <a:cubicBezTo>
                    <a:pt x="5746" y="9476"/>
                    <a:pt x="2858" y="10236"/>
                    <a:pt x="1" y="10662"/>
                  </a:cubicBezTo>
                  <a:cubicBezTo>
                    <a:pt x="92" y="10692"/>
                    <a:pt x="183" y="10783"/>
                    <a:pt x="275" y="10814"/>
                  </a:cubicBezTo>
                  <a:cubicBezTo>
                    <a:pt x="3041" y="10388"/>
                    <a:pt x="5867" y="9628"/>
                    <a:pt x="8573" y="8929"/>
                  </a:cubicBezTo>
                  <a:cubicBezTo>
                    <a:pt x="10761" y="8352"/>
                    <a:pt x="13041" y="7714"/>
                    <a:pt x="15229" y="7288"/>
                  </a:cubicBezTo>
                  <a:cubicBezTo>
                    <a:pt x="19333" y="6498"/>
                    <a:pt x="23406" y="5069"/>
                    <a:pt x="27327" y="3701"/>
                  </a:cubicBezTo>
                  <a:cubicBezTo>
                    <a:pt x="30701" y="2546"/>
                    <a:pt x="34227" y="1270"/>
                    <a:pt x="37783" y="479"/>
                  </a:cubicBezTo>
                  <a:cubicBezTo>
                    <a:pt x="38648" y="282"/>
                    <a:pt x="39510" y="196"/>
                    <a:pt x="40368" y="196"/>
                  </a:cubicBezTo>
                  <a:cubicBezTo>
                    <a:pt x="43340" y="196"/>
                    <a:pt x="46267" y="1228"/>
                    <a:pt x="49120" y="2242"/>
                  </a:cubicBezTo>
                  <a:lnTo>
                    <a:pt x="50488" y="2698"/>
                  </a:lnTo>
                  <a:lnTo>
                    <a:pt x="50640" y="2516"/>
                  </a:lnTo>
                  <a:cubicBezTo>
                    <a:pt x="50184" y="2334"/>
                    <a:pt x="49698" y="2182"/>
                    <a:pt x="49212" y="2030"/>
                  </a:cubicBezTo>
                  <a:cubicBezTo>
                    <a:pt x="46321" y="1042"/>
                    <a:pt x="43375" y="1"/>
                    <a:pt x="4037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1945050" y="3147275"/>
              <a:ext cx="1316900" cy="286425"/>
            </a:xfrm>
            <a:custGeom>
              <a:avLst/>
              <a:gdLst/>
              <a:ahLst/>
              <a:cxnLst/>
              <a:rect l="l" t="t" r="r" b="b"/>
              <a:pathLst>
                <a:path w="52676" h="11457" extrusionOk="0">
                  <a:moveTo>
                    <a:pt x="42889" y="1"/>
                  </a:moveTo>
                  <a:cubicBezTo>
                    <a:pt x="41883" y="1"/>
                    <a:pt x="40899" y="85"/>
                    <a:pt x="39940" y="271"/>
                  </a:cubicBezTo>
                  <a:cubicBezTo>
                    <a:pt x="36019" y="1031"/>
                    <a:pt x="32159" y="2246"/>
                    <a:pt x="28390" y="3402"/>
                  </a:cubicBezTo>
                  <a:cubicBezTo>
                    <a:pt x="24438" y="4617"/>
                    <a:pt x="20365" y="5924"/>
                    <a:pt x="16262" y="6684"/>
                  </a:cubicBezTo>
                  <a:cubicBezTo>
                    <a:pt x="13709" y="7171"/>
                    <a:pt x="11216" y="8052"/>
                    <a:pt x="8815" y="8873"/>
                  </a:cubicBezTo>
                  <a:cubicBezTo>
                    <a:pt x="6079" y="9845"/>
                    <a:pt x="3283" y="10848"/>
                    <a:pt x="365" y="11244"/>
                  </a:cubicBezTo>
                  <a:cubicBezTo>
                    <a:pt x="274" y="11244"/>
                    <a:pt x="122" y="11274"/>
                    <a:pt x="0" y="11274"/>
                  </a:cubicBezTo>
                  <a:cubicBezTo>
                    <a:pt x="61" y="11365"/>
                    <a:pt x="182" y="11396"/>
                    <a:pt x="274" y="11456"/>
                  </a:cubicBezTo>
                  <a:lnTo>
                    <a:pt x="365" y="11456"/>
                  </a:lnTo>
                  <a:cubicBezTo>
                    <a:pt x="3252" y="11092"/>
                    <a:pt x="6110" y="10058"/>
                    <a:pt x="8845" y="9116"/>
                  </a:cubicBezTo>
                  <a:cubicBezTo>
                    <a:pt x="11246" y="8265"/>
                    <a:pt x="13709" y="7414"/>
                    <a:pt x="16262" y="6897"/>
                  </a:cubicBezTo>
                  <a:cubicBezTo>
                    <a:pt x="20365" y="6137"/>
                    <a:pt x="24469" y="4861"/>
                    <a:pt x="28390" y="3645"/>
                  </a:cubicBezTo>
                  <a:cubicBezTo>
                    <a:pt x="32159" y="2459"/>
                    <a:pt x="36019" y="1243"/>
                    <a:pt x="39940" y="484"/>
                  </a:cubicBezTo>
                  <a:cubicBezTo>
                    <a:pt x="40900" y="295"/>
                    <a:pt x="41888" y="209"/>
                    <a:pt x="42898" y="209"/>
                  </a:cubicBezTo>
                  <a:cubicBezTo>
                    <a:pt x="45952" y="209"/>
                    <a:pt x="49212" y="991"/>
                    <a:pt x="52524" y="2064"/>
                  </a:cubicBezTo>
                  <a:cubicBezTo>
                    <a:pt x="52554" y="2003"/>
                    <a:pt x="52585" y="1973"/>
                    <a:pt x="52676" y="1882"/>
                  </a:cubicBezTo>
                  <a:cubicBezTo>
                    <a:pt x="49300" y="803"/>
                    <a:pt x="45994" y="1"/>
                    <a:pt x="4288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1928325" y="3127850"/>
              <a:ext cx="1351100" cy="297475"/>
            </a:xfrm>
            <a:custGeom>
              <a:avLst/>
              <a:gdLst/>
              <a:ahLst/>
              <a:cxnLst/>
              <a:rect l="l" t="t" r="r" b="b"/>
              <a:pathLst>
                <a:path w="54044" h="11899" extrusionOk="0">
                  <a:moveTo>
                    <a:pt x="44976" y="0"/>
                  </a:moveTo>
                  <a:cubicBezTo>
                    <a:pt x="43778" y="0"/>
                    <a:pt x="42594" y="117"/>
                    <a:pt x="41430" y="379"/>
                  </a:cubicBezTo>
                  <a:cubicBezTo>
                    <a:pt x="38512" y="1078"/>
                    <a:pt x="35503" y="1838"/>
                    <a:pt x="32676" y="2568"/>
                  </a:cubicBezTo>
                  <a:cubicBezTo>
                    <a:pt x="27660" y="3814"/>
                    <a:pt x="22493" y="5090"/>
                    <a:pt x="17356" y="6154"/>
                  </a:cubicBezTo>
                  <a:cubicBezTo>
                    <a:pt x="14621" y="6732"/>
                    <a:pt x="12159" y="7796"/>
                    <a:pt x="9757" y="8829"/>
                  </a:cubicBezTo>
                  <a:cubicBezTo>
                    <a:pt x="7478" y="9802"/>
                    <a:pt x="5107" y="10805"/>
                    <a:pt x="2584" y="11382"/>
                  </a:cubicBezTo>
                  <a:cubicBezTo>
                    <a:pt x="1733" y="11565"/>
                    <a:pt x="851" y="11686"/>
                    <a:pt x="0" y="11717"/>
                  </a:cubicBezTo>
                  <a:cubicBezTo>
                    <a:pt x="61" y="11777"/>
                    <a:pt x="183" y="11838"/>
                    <a:pt x="244" y="11899"/>
                  </a:cubicBezTo>
                  <a:cubicBezTo>
                    <a:pt x="1064" y="11838"/>
                    <a:pt x="1824" y="11747"/>
                    <a:pt x="2614" y="11565"/>
                  </a:cubicBezTo>
                  <a:cubicBezTo>
                    <a:pt x="5168" y="10987"/>
                    <a:pt x="7508" y="10014"/>
                    <a:pt x="9818" y="9011"/>
                  </a:cubicBezTo>
                  <a:cubicBezTo>
                    <a:pt x="12219" y="7978"/>
                    <a:pt x="14681" y="6914"/>
                    <a:pt x="17387" y="6397"/>
                  </a:cubicBezTo>
                  <a:cubicBezTo>
                    <a:pt x="22524" y="5364"/>
                    <a:pt x="27691" y="4027"/>
                    <a:pt x="32706" y="2780"/>
                  </a:cubicBezTo>
                  <a:cubicBezTo>
                    <a:pt x="35594" y="2051"/>
                    <a:pt x="38542" y="1291"/>
                    <a:pt x="41490" y="622"/>
                  </a:cubicBezTo>
                  <a:cubicBezTo>
                    <a:pt x="42650" y="355"/>
                    <a:pt x="43830" y="236"/>
                    <a:pt x="45026" y="236"/>
                  </a:cubicBezTo>
                  <a:cubicBezTo>
                    <a:pt x="47908" y="236"/>
                    <a:pt x="50885" y="923"/>
                    <a:pt x="53892" y="1868"/>
                  </a:cubicBezTo>
                  <a:cubicBezTo>
                    <a:pt x="53983" y="1808"/>
                    <a:pt x="54014" y="1716"/>
                    <a:pt x="54044" y="1686"/>
                  </a:cubicBezTo>
                  <a:cubicBezTo>
                    <a:pt x="50992" y="712"/>
                    <a:pt x="47940" y="0"/>
                    <a:pt x="4497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1909325" y="3111325"/>
              <a:ext cx="1387600" cy="301100"/>
            </a:xfrm>
            <a:custGeom>
              <a:avLst/>
              <a:gdLst/>
              <a:ahLst/>
              <a:cxnLst/>
              <a:rect l="l" t="t" r="r" b="b"/>
              <a:pathLst>
                <a:path w="55504" h="12044" extrusionOk="0">
                  <a:moveTo>
                    <a:pt x="47142" y="0"/>
                  </a:moveTo>
                  <a:cubicBezTo>
                    <a:pt x="46076" y="0"/>
                    <a:pt x="45012" y="87"/>
                    <a:pt x="43953" y="280"/>
                  </a:cubicBezTo>
                  <a:cubicBezTo>
                    <a:pt x="37782" y="1435"/>
                    <a:pt x="31551" y="2712"/>
                    <a:pt x="25533" y="3928"/>
                  </a:cubicBezTo>
                  <a:cubicBezTo>
                    <a:pt x="23162" y="4444"/>
                    <a:pt x="20822" y="4900"/>
                    <a:pt x="18481" y="5356"/>
                  </a:cubicBezTo>
                  <a:cubicBezTo>
                    <a:pt x="15593" y="5903"/>
                    <a:pt x="13162" y="7210"/>
                    <a:pt x="10821" y="8457"/>
                  </a:cubicBezTo>
                  <a:cubicBezTo>
                    <a:pt x="8754" y="9551"/>
                    <a:pt x="6627" y="10706"/>
                    <a:pt x="4195" y="11344"/>
                  </a:cubicBezTo>
                  <a:cubicBezTo>
                    <a:pt x="2827" y="11679"/>
                    <a:pt x="1429" y="11830"/>
                    <a:pt x="0" y="11830"/>
                  </a:cubicBezTo>
                  <a:cubicBezTo>
                    <a:pt x="92" y="11922"/>
                    <a:pt x="183" y="11982"/>
                    <a:pt x="304" y="12043"/>
                  </a:cubicBezTo>
                  <a:cubicBezTo>
                    <a:pt x="1672" y="12043"/>
                    <a:pt x="2949" y="11861"/>
                    <a:pt x="4286" y="11527"/>
                  </a:cubicBezTo>
                  <a:cubicBezTo>
                    <a:pt x="6748" y="10888"/>
                    <a:pt x="8876" y="9764"/>
                    <a:pt x="10973" y="8639"/>
                  </a:cubicBezTo>
                  <a:cubicBezTo>
                    <a:pt x="13283" y="7393"/>
                    <a:pt x="15715" y="6116"/>
                    <a:pt x="18572" y="5539"/>
                  </a:cubicBezTo>
                  <a:cubicBezTo>
                    <a:pt x="20913" y="5083"/>
                    <a:pt x="23284" y="4596"/>
                    <a:pt x="25594" y="4140"/>
                  </a:cubicBezTo>
                  <a:cubicBezTo>
                    <a:pt x="31642" y="2925"/>
                    <a:pt x="37874" y="1648"/>
                    <a:pt x="44013" y="493"/>
                  </a:cubicBezTo>
                  <a:cubicBezTo>
                    <a:pt x="45066" y="289"/>
                    <a:pt x="46123" y="199"/>
                    <a:pt x="47182" y="199"/>
                  </a:cubicBezTo>
                  <a:cubicBezTo>
                    <a:pt x="49917" y="199"/>
                    <a:pt x="52665" y="799"/>
                    <a:pt x="55381" y="1587"/>
                  </a:cubicBezTo>
                  <a:cubicBezTo>
                    <a:pt x="55381" y="1496"/>
                    <a:pt x="55473" y="1466"/>
                    <a:pt x="55503" y="1405"/>
                  </a:cubicBezTo>
                  <a:cubicBezTo>
                    <a:pt x="52733" y="591"/>
                    <a:pt x="49930" y="0"/>
                    <a:pt x="471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1881200" y="3094900"/>
              <a:ext cx="1430150" cy="300050"/>
            </a:xfrm>
            <a:custGeom>
              <a:avLst/>
              <a:gdLst/>
              <a:ahLst/>
              <a:cxnLst/>
              <a:rect l="l" t="t" r="r" b="b"/>
              <a:pathLst>
                <a:path w="57206" h="12002" extrusionOk="0">
                  <a:moveTo>
                    <a:pt x="49392" y="1"/>
                  </a:moveTo>
                  <a:cubicBezTo>
                    <a:pt x="48507" y="1"/>
                    <a:pt x="47616" y="56"/>
                    <a:pt x="46719" y="177"/>
                  </a:cubicBezTo>
                  <a:cubicBezTo>
                    <a:pt x="41096" y="998"/>
                    <a:pt x="35381" y="1971"/>
                    <a:pt x="29880" y="2882"/>
                  </a:cubicBezTo>
                  <a:cubicBezTo>
                    <a:pt x="26597" y="3430"/>
                    <a:pt x="23254" y="3977"/>
                    <a:pt x="19971" y="4524"/>
                  </a:cubicBezTo>
                  <a:cubicBezTo>
                    <a:pt x="16810" y="5010"/>
                    <a:pt x="14439" y="6560"/>
                    <a:pt x="12159" y="8080"/>
                  </a:cubicBezTo>
                  <a:cubicBezTo>
                    <a:pt x="10305" y="9296"/>
                    <a:pt x="8420" y="10573"/>
                    <a:pt x="6080" y="11272"/>
                  </a:cubicBezTo>
                  <a:cubicBezTo>
                    <a:pt x="4812" y="11654"/>
                    <a:pt x="3477" y="11823"/>
                    <a:pt x="2111" y="11823"/>
                  </a:cubicBezTo>
                  <a:cubicBezTo>
                    <a:pt x="1414" y="11823"/>
                    <a:pt x="709" y="11779"/>
                    <a:pt x="1" y="11697"/>
                  </a:cubicBezTo>
                  <a:lnTo>
                    <a:pt x="1" y="11697"/>
                  </a:lnTo>
                  <a:lnTo>
                    <a:pt x="366" y="11940"/>
                  </a:lnTo>
                  <a:cubicBezTo>
                    <a:pt x="973" y="12001"/>
                    <a:pt x="1581" y="12001"/>
                    <a:pt x="2189" y="12001"/>
                  </a:cubicBezTo>
                  <a:cubicBezTo>
                    <a:pt x="3557" y="12001"/>
                    <a:pt x="4925" y="11849"/>
                    <a:pt x="6202" y="11424"/>
                  </a:cubicBezTo>
                  <a:cubicBezTo>
                    <a:pt x="8572" y="10725"/>
                    <a:pt x="10487" y="9448"/>
                    <a:pt x="12372" y="8232"/>
                  </a:cubicBezTo>
                  <a:cubicBezTo>
                    <a:pt x="14591" y="6773"/>
                    <a:pt x="16962" y="5193"/>
                    <a:pt x="20062" y="4706"/>
                  </a:cubicBezTo>
                  <a:cubicBezTo>
                    <a:pt x="23375" y="4159"/>
                    <a:pt x="26719" y="3612"/>
                    <a:pt x="30001" y="3065"/>
                  </a:cubicBezTo>
                  <a:cubicBezTo>
                    <a:pt x="35503" y="2153"/>
                    <a:pt x="41187" y="1211"/>
                    <a:pt x="46810" y="360"/>
                  </a:cubicBezTo>
                  <a:cubicBezTo>
                    <a:pt x="47722" y="228"/>
                    <a:pt x="48622" y="170"/>
                    <a:pt x="49513" y="170"/>
                  </a:cubicBezTo>
                  <a:cubicBezTo>
                    <a:pt x="52127" y="170"/>
                    <a:pt x="54667" y="675"/>
                    <a:pt x="57206" y="1332"/>
                  </a:cubicBezTo>
                  <a:cubicBezTo>
                    <a:pt x="57114" y="1302"/>
                    <a:pt x="57145" y="1211"/>
                    <a:pt x="57206" y="1180"/>
                  </a:cubicBezTo>
                  <a:cubicBezTo>
                    <a:pt x="54652" y="496"/>
                    <a:pt x="52048" y="1"/>
                    <a:pt x="49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1841700" y="3076475"/>
              <a:ext cx="1483325" cy="297200"/>
            </a:xfrm>
            <a:custGeom>
              <a:avLst/>
              <a:gdLst/>
              <a:ahLst/>
              <a:cxnLst/>
              <a:rect l="l" t="t" r="r" b="b"/>
              <a:pathLst>
                <a:path w="59333" h="11888" extrusionOk="0">
                  <a:moveTo>
                    <a:pt x="52032" y="0"/>
                  </a:moveTo>
                  <a:cubicBezTo>
                    <a:pt x="51266" y="0"/>
                    <a:pt x="50489" y="39"/>
                    <a:pt x="49697" y="124"/>
                  </a:cubicBezTo>
                  <a:cubicBezTo>
                    <a:pt x="39697" y="1218"/>
                    <a:pt x="29514" y="2677"/>
                    <a:pt x="21794" y="3771"/>
                  </a:cubicBezTo>
                  <a:cubicBezTo>
                    <a:pt x="18542" y="4258"/>
                    <a:pt x="16262" y="5990"/>
                    <a:pt x="14104" y="7632"/>
                  </a:cubicBezTo>
                  <a:cubicBezTo>
                    <a:pt x="12371" y="8969"/>
                    <a:pt x="10608" y="10337"/>
                    <a:pt x="8268" y="11097"/>
                  </a:cubicBezTo>
                  <a:cubicBezTo>
                    <a:pt x="7019" y="11518"/>
                    <a:pt x="5696" y="11701"/>
                    <a:pt x="4325" y="11701"/>
                  </a:cubicBezTo>
                  <a:cubicBezTo>
                    <a:pt x="2925" y="11701"/>
                    <a:pt x="1474" y="11510"/>
                    <a:pt x="0" y="11188"/>
                  </a:cubicBezTo>
                  <a:lnTo>
                    <a:pt x="0" y="11188"/>
                  </a:lnTo>
                  <a:cubicBezTo>
                    <a:pt x="122" y="11249"/>
                    <a:pt x="213" y="11370"/>
                    <a:pt x="335" y="11431"/>
                  </a:cubicBezTo>
                  <a:cubicBezTo>
                    <a:pt x="1702" y="11705"/>
                    <a:pt x="3040" y="11887"/>
                    <a:pt x="4316" y="11887"/>
                  </a:cubicBezTo>
                  <a:cubicBezTo>
                    <a:pt x="5684" y="11887"/>
                    <a:pt x="7022" y="11705"/>
                    <a:pt x="8329" y="11279"/>
                  </a:cubicBezTo>
                  <a:cubicBezTo>
                    <a:pt x="10669" y="10519"/>
                    <a:pt x="12462" y="9121"/>
                    <a:pt x="14195" y="7784"/>
                  </a:cubicBezTo>
                  <a:cubicBezTo>
                    <a:pt x="16444" y="6051"/>
                    <a:pt x="18572" y="4410"/>
                    <a:pt x="21794" y="3954"/>
                  </a:cubicBezTo>
                  <a:cubicBezTo>
                    <a:pt x="29545" y="2829"/>
                    <a:pt x="39697" y="1370"/>
                    <a:pt x="49697" y="306"/>
                  </a:cubicBezTo>
                  <a:cubicBezTo>
                    <a:pt x="50486" y="221"/>
                    <a:pt x="51258" y="182"/>
                    <a:pt x="52018" y="182"/>
                  </a:cubicBezTo>
                  <a:cubicBezTo>
                    <a:pt x="54508" y="182"/>
                    <a:pt x="56866" y="599"/>
                    <a:pt x="59241" y="1157"/>
                  </a:cubicBezTo>
                  <a:cubicBezTo>
                    <a:pt x="59272" y="1127"/>
                    <a:pt x="59302" y="1036"/>
                    <a:pt x="59333" y="1005"/>
                  </a:cubicBezTo>
                  <a:cubicBezTo>
                    <a:pt x="56954" y="422"/>
                    <a:pt x="54557" y="0"/>
                    <a:pt x="520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1764950" y="3053975"/>
              <a:ext cx="1575275" cy="294625"/>
            </a:xfrm>
            <a:custGeom>
              <a:avLst/>
              <a:gdLst/>
              <a:ahLst/>
              <a:cxnLst/>
              <a:rect l="l" t="t" r="r" b="b"/>
              <a:pathLst>
                <a:path w="63011" h="11785" extrusionOk="0">
                  <a:moveTo>
                    <a:pt x="55803" y="1"/>
                  </a:moveTo>
                  <a:cubicBezTo>
                    <a:pt x="55160" y="1"/>
                    <a:pt x="54503" y="26"/>
                    <a:pt x="53831" y="82"/>
                  </a:cubicBezTo>
                  <a:cubicBezTo>
                    <a:pt x="44591" y="842"/>
                    <a:pt x="34895" y="1905"/>
                    <a:pt x="25077" y="3243"/>
                  </a:cubicBezTo>
                  <a:cubicBezTo>
                    <a:pt x="21672" y="3699"/>
                    <a:pt x="19514" y="5553"/>
                    <a:pt x="17417" y="7377"/>
                  </a:cubicBezTo>
                  <a:cubicBezTo>
                    <a:pt x="15806" y="8775"/>
                    <a:pt x="14134" y="10264"/>
                    <a:pt x="11794" y="11055"/>
                  </a:cubicBezTo>
                  <a:cubicBezTo>
                    <a:pt x="10791" y="11413"/>
                    <a:pt x="9741" y="11564"/>
                    <a:pt x="8672" y="11564"/>
                  </a:cubicBezTo>
                  <a:cubicBezTo>
                    <a:pt x="5756" y="11564"/>
                    <a:pt x="2691" y="10442"/>
                    <a:pt x="0" y="9352"/>
                  </a:cubicBezTo>
                  <a:lnTo>
                    <a:pt x="0" y="9352"/>
                  </a:lnTo>
                  <a:lnTo>
                    <a:pt x="365" y="9717"/>
                  </a:lnTo>
                  <a:cubicBezTo>
                    <a:pt x="2949" y="10751"/>
                    <a:pt x="5867" y="11784"/>
                    <a:pt x="8693" y="11784"/>
                  </a:cubicBezTo>
                  <a:cubicBezTo>
                    <a:pt x="9788" y="11784"/>
                    <a:pt x="10852" y="11632"/>
                    <a:pt x="11885" y="11237"/>
                  </a:cubicBezTo>
                  <a:cubicBezTo>
                    <a:pt x="14195" y="10416"/>
                    <a:pt x="15897" y="8957"/>
                    <a:pt x="17569" y="7529"/>
                  </a:cubicBezTo>
                  <a:cubicBezTo>
                    <a:pt x="19757" y="5675"/>
                    <a:pt x="21764" y="3912"/>
                    <a:pt x="25107" y="3456"/>
                  </a:cubicBezTo>
                  <a:cubicBezTo>
                    <a:pt x="34986" y="2118"/>
                    <a:pt x="44621" y="1054"/>
                    <a:pt x="53861" y="295"/>
                  </a:cubicBezTo>
                  <a:cubicBezTo>
                    <a:pt x="54466" y="249"/>
                    <a:pt x="55061" y="228"/>
                    <a:pt x="55648" y="228"/>
                  </a:cubicBezTo>
                  <a:cubicBezTo>
                    <a:pt x="58188" y="228"/>
                    <a:pt x="60574" y="621"/>
                    <a:pt x="62919" y="1115"/>
                  </a:cubicBezTo>
                  <a:cubicBezTo>
                    <a:pt x="62950" y="1024"/>
                    <a:pt x="62980" y="963"/>
                    <a:pt x="63011" y="902"/>
                  </a:cubicBezTo>
                  <a:cubicBezTo>
                    <a:pt x="60661" y="394"/>
                    <a:pt x="58330" y="1"/>
                    <a:pt x="5580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1713275" y="3025100"/>
              <a:ext cx="1642150" cy="293100"/>
            </a:xfrm>
            <a:custGeom>
              <a:avLst/>
              <a:gdLst/>
              <a:ahLst/>
              <a:cxnLst/>
              <a:rect l="l" t="t" r="r" b="b"/>
              <a:pathLst>
                <a:path w="65686" h="11724" extrusionOk="0">
                  <a:moveTo>
                    <a:pt x="58081" y="0"/>
                  </a:moveTo>
                  <a:cubicBezTo>
                    <a:pt x="57562" y="0"/>
                    <a:pt x="57037" y="17"/>
                    <a:pt x="56506" y="51"/>
                  </a:cubicBezTo>
                  <a:cubicBezTo>
                    <a:pt x="47722" y="629"/>
                    <a:pt x="37873" y="1601"/>
                    <a:pt x="27235" y="2908"/>
                  </a:cubicBezTo>
                  <a:cubicBezTo>
                    <a:pt x="23739" y="3334"/>
                    <a:pt x="21673" y="5249"/>
                    <a:pt x="19636" y="7164"/>
                  </a:cubicBezTo>
                  <a:cubicBezTo>
                    <a:pt x="18086" y="8653"/>
                    <a:pt x="16444" y="10173"/>
                    <a:pt x="14134" y="10994"/>
                  </a:cubicBezTo>
                  <a:cubicBezTo>
                    <a:pt x="13130" y="11358"/>
                    <a:pt x="12082" y="11512"/>
                    <a:pt x="11015" y="11512"/>
                  </a:cubicBezTo>
                  <a:cubicBezTo>
                    <a:pt x="7723" y="11512"/>
                    <a:pt x="4253" y="10052"/>
                    <a:pt x="1338" y="8836"/>
                  </a:cubicBezTo>
                  <a:cubicBezTo>
                    <a:pt x="1064" y="8714"/>
                    <a:pt x="851" y="8592"/>
                    <a:pt x="578" y="8532"/>
                  </a:cubicBezTo>
                  <a:lnTo>
                    <a:pt x="0" y="8289"/>
                  </a:lnTo>
                  <a:lnTo>
                    <a:pt x="0" y="8289"/>
                  </a:lnTo>
                  <a:cubicBezTo>
                    <a:pt x="122" y="8410"/>
                    <a:pt x="183" y="8532"/>
                    <a:pt x="304" y="8653"/>
                  </a:cubicBezTo>
                  <a:cubicBezTo>
                    <a:pt x="396" y="8684"/>
                    <a:pt x="426" y="8684"/>
                    <a:pt x="487" y="8714"/>
                  </a:cubicBezTo>
                  <a:cubicBezTo>
                    <a:pt x="760" y="8836"/>
                    <a:pt x="1003" y="8927"/>
                    <a:pt x="1247" y="9018"/>
                  </a:cubicBezTo>
                  <a:cubicBezTo>
                    <a:pt x="4195" y="10264"/>
                    <a:pt x="7690" y="11723"/>
                    <a:pt x="10973" y="11723"/>
                  </a:cubicBezTo>
                  <a:cubicBezTo>
                    <a:pt x="12098" y="11723"/>
                    <a:pt x="13162" y="11571"/>
                    <a:pt x="14165" y="11176"/>
                  </a:cubicBezTo>
                  <a:cubicBezTo>
                    <a:pt x="16536" y="10295"/>
                    <a:pt x="18177" y="8775"/>
                    <a:pt x="19758" y="7316"/>
                  </a:cubicBezTo>
                  <a:cubicBezTo>
                    <a:pt x="21855" y="5371"/>
                    <a:pt x="23831" y="3516"/>
                    <a:pt x="27235" y="3091"/>
                  </a:cubicBezTo>
                  <a:cubicBezTo>
                    <a:pt x="37873" y="1753"/>
                    <a:pt x="47722" y="811"/>
                    <a:pt x="56506" y="234"/>
                  </a:cubicBezTo>
                  <a:cubicBezTo>
                    <a:pt x="57032" y="199"/>
                    <a:pt x="57552" y="183"/>
                    <a:pt x="58066" y="183"/>
                  </a:cubicBezTo>
                  <a:cubicBezTo>
                    <a:pt x="60706" y="183"/>
                    <a:pt x="63203" y="606"/>
                    <a:pt x="65594" y="1115"/>
                  </a:cubicBezTo>
                  <a:cubicBezTo>
                    <a:pt x="65625" y="1054"/>
                    <a:pt x="65655" y="963"/>
                    <a:pt x="65685" y="933"/>
                  </a:cubicBezTo>
                  <a:cubicBezTo>
                    <a:pt x="63269" y="424"/>
                    <a:pt x="60746" y="0"/>
                    <a:pt x="580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1669200" y="2988525"/>
              <a:ext cx="1702950" cy="290150"/>
            </a:xfrm>
            <a:custGeom>
              <a:avLst/>
              <a:gdLst/>
              <a:ahLst/>
              <a:cxnLst/>
              <a:rect l="l" t="t" r="r" b="b"/>
              <a:pathLst>
                <a:path w="68118" h="11606" extrusionOk="0">
                  <a:moveTo>
                    <a:pt x="59410" y="0"/>
                  </a:moveTo>
                  <a:cubicBezTo>
                    <a:pt x="59032" y="0"/>
                    <a:pt x="58652" y="8"/>
                    <a:pt x="58269" y="25"/>
                  </a:cubicBezTo>
                  <a:cubicBezTo>
                    <a:pt x="48208" y="481"/>
                    <a:pt x="38390" y="998"/>
                    <a:pt x="29028" y="2183"/>
                  </a:cubicBezTo>
                  <a:cubicBezTo>
                    <a:pt x="25502" y="2639"/>
                    <a:pt x="23375" y="4736"/>
                    <a:pt x="21338" y="6742"/>
                  </a:cubicBezTo>
                  <a:cubicBezTo>
                    <a:pt x="19727" y="8323"/>
                    <a:pt x="18086" y="9903"/>
                    <a:pt x="15806" y="10815"/>
                  </a:cubicBezTo>
                  <a:cubicBezTo>
                    <a:pt x="14762" y="11232"/>
                    <a:pt x="13668" y="11404"/>
                    <a:pt x="12556" y="11404"/>
                  </a:cubicBezTo>
                  <a:cubicBezTo>
                    <a:pt x="9362" y="11404"/>
                    <a:pt x="6010" y="9981"/>
                    <a:pt x="3192" y="8809"/>
                  </a:cubicBezTo>
                  <a:cubicBezTo>
                    <a:pt x="2888" y="8688"/>
                    <a:pt x="2645" y="8566"/>
                    <a:pt x="2341" y="8475"/>
                  </a:cubicBezTo>
                  <a:lnTo>
                    <a:pt x="396" y="7654"/>
                  </a:lnTo>
                  <a:cubicBezTo>
                    <a:pt x="274" y="7624"/>
                    <a:pt x="152" y="7563"/>
                    <a:pt x="0" y="7502"/>
                  </a:cubicBezTo>
                  <a:lnTo>
                    <a:pt x="0" y="7502"/>
                  </a:lnTo>
                  <a:cubicBezTo>
                    <a:pt x="92" y="7624"/>
                    <a:pt x="152" y="7745"/>
                    <a:pt x="244" y="7806"/>
                  </a:cubicBezTo>
                  <a:cubicBezTo>
                    <a:pt x="244" y="7806"/>
                    <a:pt x="274" y="7806"/>
                    <a:pt x="274" y="7867"/>
                  </a:cubicBezTo>
                  <a:lnTo>
                    <a:pt x="2219" y="8657"/>
                  </a:lnTo>
                  <a:cubicBezTo>
                    <a:pt x="2493" y="8779"/>
                    <a:pt x="2797" y="8870"/>
                    <a:pt x="3101" y="8992"/>
                  </a:cubicBezTo>
                  <a:cubicBezTo>
                    <a:pt x="5928" y="10207"/>
                    <a:pt x="9332" y="11606"/>
                    <a:pt x="12554" y="11606"/>
                  </a:cubicBezTo>
                  <a:cubicBezTo>
                    <a:pt x="13678" y="11606"/>
                    <a:pt x="14803" y="11423"/>
                    <a:pt x="15897" y="10998"/>
                  </a:cubicBezTo>
                  <a:cubicBezTo>
                    <a:pt x="18207" y="10086"/>
                    <a:pt x="19879" y="8475"/>
                    <a:pt x="21490" y="6894"/>
                  </a:cubicBezTo>
                  <a:cubicBezTo>
                    <a:pt x="23618" y="4827"/>
                    <a:pt x="25624" y="2852"/>
                    <a:pt x="29089" y="2396"/>
                  </a:cubicBezTo>
                  <a:cubicBezTo>
                    <a:pt x="38421" y="1180"/>
                    <a:pt x="48238" y="663"/>
                    <a:pt x="58299" y="207"/>
                  </a:cubicBezTo>
                  <a:cubicBezTo>
                    <a:pt x="58679" y="191"/>
                    <a:pt x="59056" y="183"/>
                    <a:pt x="59430" y="183"/>
                  </a:cubicBezTo>
                  <a:cubicBezTo>
                    <a:pt x="62463" y="183"/>
                    <a:pt x="65293" y="703"/>
                    <a:pt x="68026" y="1271"/>
                  </a:cubicBezTo>
                  <a:cubicBezTo>
                    <a:pt x="68026" y="1210"/>
                    <a:pt x="68056" y="1180"/>
                    <a:pt x="68117" y="1089"/>
                  </a:cubicBezTo>
                  <a:cubicBezTo>
                    <a:pt x="65330" y="520"/>
                    <a:pt x="62470" y="0"/>
                    <a:pt x="5941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1632725" y="2957950"/>
              <a:ext cx="1752325" cy="270575"/>
            </a:xfrm>
            <a:custGeom>
              <a:avLst/>
              <a:gdLst/>
              <a:ahLst/>
              <a:cxnLst/>
              <a:rect l="l" t="t" r="r" b="b"/>
              <a:pathLst>
                <a:path w="70093" h="10823" extrusionOk="0">
                  <a:moveTo>
                    <a:pt x="59753" y="1"/>
                  </a:moveTo>
                  <a:cubicBezTo>
                    <a:pt x="59663" y="1"/>
                    <a:pt x="59574" y="1"/>
                    <a:pt x="59485" y="2"/>
                  </a:cubicBezTo>
                  <a:cubicBezTo>
                    <a:pt x="58796" y="12"/>
                    <a:pt x="58100" y="15"/>
                    <a:pt x="57395" y="15"/>
                  </a:cubicBezTo>
                  <a:cubicBezTo>
                    <a:pt x="55986" y="15"/>
                    <a:pt x="54540" y="2"/>
                    <a:pt x="53041" y="2"/>
                  </a:cubicBezTo>
                  <a:cubicBezTo>
                    <a:pt x="52588" y="2"/>
                    <a:pt x="52134" y="2"/>
                    <a:pt x="51679" y="2"/>
                  </a:cubicBezTo>
                  <a:cubicBezTo>
                    <a:pt x="44627" y="2"/>
                    <a:pt x="37385" y="28"/>
                    <a:pt x="30761" y="914"/>
                  </a:cubicBezTo>
                  <a:cubicBezTo>
                    <a:pt x="27265" y="1400"/>
                    <a:pt x="24925" y="3619"/>
                    <a:pt x="22676" y="5746"/>
                  </a:cubicBezTo>
                  <a:cubicBezTo>
                    <a:pt x="20973" y="7388"/>
                    <a:pt x="19180" y="9060"/>
                    <a:pt x="16900" y="9971"/>
                  </a:cubicBezTo>
                  <a:cubicBezTo>
                    <a:pt x="15777" y="10423"/>
                    <a:pt x="14617" y="10609"/>
                    <a:pt x="13445" y="10609"/>
                  </a:cubicBezTo>
                  <a:cubicBezTo>
                    <a:pt x="10431" y="10609"/>
                    <a:pt x="7330" y="9377"/>
                    <a:pt x="4529" y="8239"/>
                  </a:cubicBezTo>
                  <a:cubicBezTo>
                    <a:pt x="4165" y="8087"/>
                    <a:pt x="3830" y="7996"/>
                    <a:pt x="3496" y="7844"/>
                  </a:cubicBezTo>
                  <a:cubicBezTo>
                    <a:pt x="2918" y="7601"/>
                    <a:pt x="2310" y="7388"/>
                    <a:pt x="1733" y="7145"/>
                  </a:cubicBezTo>
                  <a:cubicBezTo>
                    <a:pt x="1125" y="6932"/>
                    <a:pt x="548" y="6689"/>
                    <a:pt x="0" y="6446"/>
                  </a:cubicBezTo>
                  <a:lnTo>
                    <a:pt x="0" y="6446"/>
                  </a:lnTo>
                  <a:cubicBezTo>
                    <a:pt x="61" y="6567"/>
                    <a:pt x="92" y="6658"/>
                    <a:pt x="183" y="6780"/>
                  </a:cubicBezTo>
                  <a:cubicBezTo>
                    <a:pt x="669" y="6962"/>
                    <a:pt x="1186" y="7145"/>
                    <a:pt x="1672" y="7357"/>
                  </a:cubicBezTo>
                  <a:cubicBezTo>
                    <a:pt x="2250" y="7601"/>
                    <a:pt x="2797" y="7813"/>
                    <a:pt x="3405" y="8057"/>
                  </a:cubicBezTo>
                  <a:cubicBezTo>
                    <a:pt x="3769" y="8178"/>
                    <a:pt x="4104" y="8330"/>
                    <a:pt x="4438" y="8482"/>
                  </a:cubicBezTo>
                  <a:cubicBezTo>
                    <a:pt x="7265" y="9607"/>
                    <a:pt x="10365" y="10823"/>
                    <a:pt x="13405" y="10823"/>
                  </a:cubicBezTo>
                  <a:cubicBezTo>
                    <a:pt x="14621" y="10823"/>
                    <a:pt x="15806" y="10640"/>
                    <a:pt x="16992" y="10154"/>
                  </a:cubicBezTo>
                  <a:cubicBezTo>
                    <a:pt x="19302" y="9181"/>
                    <a:pt x="21095" y="7509"/>
                    <a:pt x="22828" y="5838"/>
                  </a:cubicBezTo>
                  <a:cubicBezTo>
                    <a:pt x="25138" y="3649"/>
                    <a:pt x="27357" y="1552"/>
                    <a:pt x="30822" y="1096"/>
                  </a:cubicBezTo>
                  <a:cubicBezTo>
                    <a:pt x="36774" y="297"/>
                    <a:pt x="43251" y="176"/>
                    <a:pt x="49622" y="176"/>
                  </a:cubicBezTo>
                  <a:cubicBezTo>
                    <a:pt x="50766" y="176"/>
                    <a:pt x="51907" y="179"/>
                    <a:pt x="53041" y="184"/>
                  </a:cubicBezTo>
                  <a:lnTo>
                    <a:pt x="59485" y="184"/>
                  </a:lnTo>
                  <a:cubicBezTo>
                    <a:pt x="59577" y="183"/>
                    <a:pt x="59669" y="183"/>
                    <a:pt x="59761" y="183"/>
                  </a:cubicBezTo>
                  <a:cubicBezTo>
                    <a:pt x="63309" y="183"/>
                    <a:pt x="66714" y="747"/>
                    <a:pt x="70032" y="1339"/>
                  </a:cubicBezTo>
                  <a:cubicBezTo>
                    <a:pt x="70032" y="1309"/>
                    <a:pt x="70063" y="1218"/>
                    <a:pt x="70093" y="1187"/>
                  </a:cubicBezTo>
                  <a:cubicBezTo>
                    <a:pt x="66771" y="594"/>
                    <a:pt x="63362" y="1"/>
                    <a:pt x="5975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1614475" y="2916900"/>
              <a:ext cx="1781975" cy="257675"/>
            </a:xfrm>
            <a:custGeom>
              <a:avLst/>
              <a:gdLst/>
              <a:ahLst/>
              <a:cxnLst/>
              <a:rect l="l" t="t" r="r" b="b"/>
              <a:pathLst>
                <a:path w="71279" h="10307" extrusionOk="0">
                  <a:moveTo>
                    <a:pt x="40691" y="0"/>
                  </a:moveTo>
                  <a:cubicBezTo>
                    <a:pt x="37711" y="0"/>
                    <a:pt x="34791" y="122"/>
                    <a:pt x="32008" y="458"/>
                  </a:cubicBezTo>
                  <a:cubicBezTo>
                    <a:pt x="28451" y="914"/>
                    <a:pt x="25837" y="3103"/>
                    <a:pt x="23284" y="5200"/>
                  </a:cubicBezTo>
                  <a:cubicBezTo>
                    <a:pt x="21400" y="6811"/>
                    <a:pt x="19393" y="8483"/>
                    <a:pt x="17053" y="9364"/>
                  </a:cubicBezTo>
                  <a:cubicBezTo>
                    <a:pt x="15677" y="9888"/>
                    <a:pt x="14214" y="10111"/>
                    <a:pt x="12690" y="10111"/>
                  </a:cubicBezTo>
                  <a:cubicBezTo>
                    <a:pt x="8726" y="10111"/>
                    <a:pt x="4348" y="8601"/>
                    <a:pt x="1" y="6933"/>
                  </a:cubicBezTo>
                  <a:lnTo>
                    <a:pt x="1" y="6933"/>
                  </a:lnTo>
                  <a:cubicBezTo>
                    <a:pt x="31" y="6993"/>
                    <a:pt x="123" y="7115"/>
                    <a:pt x="153" y="7176"/>
                  </a:cubicBezTo>
                  <a:cubicBezTo>
                    <a:pt x="4439" y="8817"/>
                    <a:pt x="8724" y="10306"/>
                    <a:pt x="12646" y="10306"/>
                  </a:cubicBezTo>
                  <a:cubicBezTo>
                    <a:pt x="14226" y="10306"/>
                    <a:pt x="15685" y="10063"/>
                    <a:pt x="17114" y="9547"/>
                  </a:cubicBezTo>
                  <a:cubicBezTo>
                    <a:pt x="19485" y="8635"/>
                    <a:pt x="21460" y="6963"/>
                    <a:pt x="23406" y="5352"/>
                  </a:cubicBezTo>
                  <a:cubicBezTo>
                    <a:pt x="25928" y="3285"/>
                    <a:pt x="28542" y="1066"/>
                    <a:pt x="32038" y="641"/>
                  </a:cubicBezTo>
                  <a:cubicBezTo>
                    <a:pt x="34736" y="300"/>
                    <a:pt x="37576" y="180"/>
                    <a:pt x="40476" y="180"/>
                  </a:cubicBezTo>
                  <a:cubicBezTo>
                    <a:pt x="44306" y="180"/>
                    <a:pt x="48242" y="390"/>
                    <a:pt x="52099" y="580"/>
                  </a:cubicBezTo>
                  <a:cubicBezTo>
                    <a:pt x="54804" y="732"/>
                    <a:pt x="57388" y="853"/>
                    <a:pt x="59880" y="884"/>
                  </a:cubicBezTo>
                  <a:cubicBezTo>
                    <a:pt x="63710" y="945"/>
                    <a:pt x="67510" y="1461"/>
                    <a:pt x="71218" y="1948"/>
                  </a:cubicBezTo>
                  <a:cubicBezTo>
                    <a:pt x="71218" y="1887"/>
                    <a:pt x="71248" y="1826"/>
                    <a:pt x="71279" y="1765"/>
                  </a:cubicBezTo>
                  <a:cubicBezTo>
                    <a:pt x="67571" y="1279"/>
                    <a:pt x="63771" y="762"/>
                    <a:pt x="59880" y="701"/>
                  </a:cubicBezTo>
                  <a:cubicBezTo>
                    <a:pt x="57388" y="610"/>
                    <a:pt x="54835" y="519"/>
                    <a:pt x="52099" y="397"/>
                  </a:cubicBezTo>
                  <a:cubicBezTo>
                    <a:pt x="48302" y="194"/>
                    <a:pt x="44449" y="0"/>
                    <a:pt x="4069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583325" y="2876175"/>
              <a:ext cx="1823000" cy="235325"/>
            </a:xfrm>
            <a:custGeom>
              <a:avLst/>
              <a:gdLst/>
              <a:ahLst/>
              <a:cxnLst/>
              <a:rect l="l" t="t" r="r" b="b"/>
              <a:pathLst>
                <a:path w="72920" h="9413" extrusionOk="0">
                  <a:moveTo>
                    <a:pt x="38996" y="1"/>
                  </a:moveTo>
                  <a:cubicBezTo>
                    <a:pt x="37268" y="1"/>
                    <a:pt x="35570" y="69"/>
                    <a:pt x="33922" y="233"/>
                  </a:cubicBezTo>
                  <a:cubicBezTo>
                    <a:pt x="30305" y="568"/>
                    <a:pt x="27296" y="2665"/>
                    <a:pt x="24378" y="4671"/>
                  </a:cubicBezTo>
                  <a:cubicBezTo>
                    <a:pt x="22220" y="6160"/>
                    <a:pt x="19971" y="7710"/>
                    <a:pt x="17509" y="8531"/>
                  </a:cubicBezTo>
                  <a:cubicBezTo>
                    <a:pt x="16061" y="9005"/>
                    <a:pt x="14547" y="9206"/>
                    <a:pt x="12988" y="9206"/>
                  </a:cubicBezTo>
                  <a:cubicBezTo>
                    <a:pt x="8851" y="9206"/>
                    <a:pt x="4394" y="7791"/>
                    <a:pt x="1" y="6312"/>
                  </a:cubicBezTo>
                  <a:lnTo>
                    <a:pt x="1" y="6312"/>
                  </a:lnTo>
                  <a:cubicBezTo>
                    <a:pt x="31" y="6373"/>
                    <a:pt x="61" y="6495"/>
                    <a:pt x="122" y="6586"/>
                  </a:cubicBezTo>
                  <a:cubicBezTo>
                    <a:pt x="4438" y="8045"/>
                    <a:pt x="8815" y="9413"/>
                    <a:pt x="12919" y="9413"/>
                  </a:cubicBezTo>
                  <a:cubicBezTo>
                    <a:pt x="14499" y="9413"/>
                    <a:pt x="16080" y="9230"/>
                    <a:pt x="17539" y="8744"/>
                  </a:cubicBezTo>
                  <a:cubicBezTo>
                    <a:pt x="20031" y="7893"/>
                    <a:pt x="22311" y="6373"/>
                    <a:pt x="24469" y="4853"/>
                  </a:cubicBezTo>
                  <a:cubicBezTo>
                    <a:pt x="27357" y="2878"/>
                    <a:pt x="30366" y="841"/>
                    <a:pt x="33922" y="446"/>
                  </a:cubicBezTo>
                  <a:cubicBezTo>
                    <a:pt x="35516" y="296"/>
                    <a:pt x="37158" y="233"/>
                    <a:pt x="38829" y="233"/>
                  </a:cubicBezTo>
                  <a:cubicBezTo>
                    <a:pt x="43245" y="233"/>
                    <a:pt x="47866" y="674"/>
                    <a:pt x="52342" y="1115"/>
                  </a:cubicBezTo>
                  <a:cubicBezTo>
                    <a:pt x="55230" y="1358"/>
                    <a:pt x="57965" y="1631"/>
                    <a:pt x="60671" y="1783"/>
                  </a:cubicBezTo>
                  <a:cubicBezTo>
                    <a:pt x="63892" y="1966"/>
                    <a:pt x="67175" y="2209"/>
                    <a:pt x="70336" y="2422"/>
                  </a:cubicBezTo>
                  <a:cubicBezTo>
                    <a:pt x="71157" y="2513"/>
                    <a:pt x="72008" y="2543"/>
                    <a:pt x="72829" y="2634"/>
                  </a:cubicBezTo>
                  <a:cubicBezTo>
                    <a:pt x="72859" y="2543"/>
                    <a:pt x="72859" y="2513"/>
                    <a:pt x="72920" y="2422"/>
                  </a:cubicBezTo>
                  <a:cubicBezTo>
                    <a:pt x="72039" y="2330"/>
                    <a:pt x="71187" y="2300"/>
                    <a:pt x="70367" y="2209"/>
                  </a:cubicBezTo>
                  <a:cubicBezTo>
                    <a:pt x="67206" y="1996"/>
                    <a:pt x="63892" y="1753"/>
                    <a:pt x="60701" y="1571"/>
                  </a:cubicBezTo>
                  <a:cubicBezTo>
                    <a:pt x="58056" y="1419"/>
                    <a:pt x="55321" y="1145"/>
                    <a:pt x="52403" y="871"/>
                  </a:cubicBezTo>
                  <a:cubicBezTo>
                    <a:pt x="47919" y="436"/>
                    <a:pt x="43357" y="1"/>
                    <a:pt x="3899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1557500" y="2841050"/>
              <a:ext cx="1858725" cy="202075"/>
            </a:xfrm>
            <a:custGeom>
              <a:avLst/>
              <a:gdLst/>
              <a:ahLst/>
              <a:cxnLst/>
              <a:rect l="l" t="t" r="r" b="b"/>
              <a:pathLst>
                <a:path w="74349" h="8083" extrusionOk="0">
                  <a:moveTo>
                    <a:pt x="38442" y="1"/>
                  </a:moveTo>
                  <a:cubicBezTo>
                    <a:pt x="37533" y="1"/>
                    <a:pt x="36634" y="28"/>
                    <a:pt x="35746" y="88"/>
                  </a:cubicBezTo>
                  <a:cubicBezTo>
                    <a:pt x="32007" y="301"/>
                    <a:pt x="28542" y="2155"/>
                    <a:pt x="25198" y="3948"/>
                  </a:cubicBezTo>
                  <a:cubicBezTo>
                    <a:pt x="22767" y="5255"/>
                    <a:pt x="20213" y="6623"/>
                    <a:pt x="17630" y="7292"/>
                  </a:cubicBezTo>
                  <a:cubicBezTo>
                    <a:pt x="16088" y="7707"/>
                    <a:pt x="14500" y="7881"/>
                    <a:pt x="12881" y="7881"/>
                  </a:cubicBezTo>
                  <a:cubicBezTo>
                    <a:pt x="8690" y="7881"/>
                    <a:pt x="4298" y="6713"/>
                    <a:pt x="0" y="5529"/>
                  </a:cubicBezTo>
                  <a:lnTo>
                    <a:pt x="0" y="5529"/>
                  </a:lnTo>
                  <a:lnTo>
                    <a:pt x="122" y="5742"/>
                  </a:lnTo>
                  <a:cubicBezTo>
                    <a:pt x="4377" y="6957"/>
                    <a:pt x="8754" y="8082"/>
                    <a:pt x="12918" y="8082"/>
                  </a:cubicBezTo>
                  <a:cubicBezTo>
                    <a:pt x="14560" y="8082"/>
                    <a:pt x="16140" y="7900"/>
                    <a:pt x="17721" y="7474"/>
                  </a:cubicBezTo>
                  <a:cubicBezTo>
                    <a:pt x="20335" y="6805"/>
                    <a:pt x="22888" y="5438"/>
                    <a:pt x="25320" y="4100"/>
                  </a:cubicBezTo>
                  <a:cubicBezTo>
                    <a:pt x="28603" y="2307"/>
                    <a:pt x="32068" y="483"/>
                    <a:pt x="35806" y="270"/>
                  </a:cubicBezTo>
                  <a:cubicBezTo>
                    <a:pt x="36649" y="218"/>
                    <a:pt x="37503" y="194"/>
                    <a:pt x="38367" y="194"/>
                  </a:cubicBezTo>
                  <a:cubicBezTo>
                    <a:pt x="42990" y="194"/>
                    <a:pt x="47887" y="881"/>
                    <a:pt x="52676" y="1547"/>
                  </a:cubicBezTo>
                  <a:cubicBezTo>
                    <a:pt x="55503" y="1973"/>
                    <a:pt x="58482" y="2398"/>
                    <a:pt x="61248" y="2641"/>
                  </a:cubicBezTo>
                  <a:cubicBezTo>
                    <a:pt x="65594" y="3006"/>
                    <a:pt x="70002" y="3006"/>
                    <a:pt x="74287" y="3006"/>
                  </a:cubicBezTo>
                  <a:cubicBezTo>
                    <a:pt x="74318" y="2945"/>
                    <a:pt x="74318" y="2854"/>
                    <a:pt x="74348" y="2824"/>
                  </a:cubicBezTo>
                  <a:lnTo>
                    <a:pt x="74348" y="2824"/>
                  </a:lnTo>
                  <a:cubicBezTo>
                    <a:pt x="73591" y="2829"/>
                    <a:pt x="72830" y="2832"/>
                    <a:pt x="72067" y="2832"/>
                  </a:cubicBezTo>
                  <a:cubicBezTo>
                    <a:pt x="68450" y="2832"/>
                    <a:pt x="64782" y="2755"/>
                    <a:pt x="61217" y="2428"/>
                  </a:cubicBezTo>
                  <a:cubicBezTo>
                    <a:pt x="58451" y="2216"/>
                    <a:pt x="55624" y="1790"/>
                    <a:pt x="52676" y="1365"/>
                  </a:cubicBezTo>
                  <a:cubicBezTo>
                    <a:pt x="47925" y="704"/>
                    <a:pt x="43068" y="1"/>
                    <a:pt x="384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535450" y="2809550"/>
              <a:ext cx="1886850" cy="166700"/>
            </a:xfrm>
            <a:custGeom>
              <a:avLst/>
              <a:gdLst/>
              <a:ahLst/>
              <a:cxnLst/>
              <a:rect l="l" t="t" r="r" b="b"/>
              <a:pathLst>
                <a:path w="75474" h="6668" extrusionOk="0">
                  <a:moveTo>
                    <a:pt x="38379" y="1"/>
                  </a:moveTo>
                  <a:cubicBezTo>
                    <a:pt x="38098" y="1"/>
                    <a:pt x="37819" y="4"/>
                    <a:pt x="37539" y="11"/>
                  </a:cubicBezTo>
                  <a:cubicBezTo>
                    <a:pt x="33375" y="132"/>
                    <a:pt x="29181" y="1743"/>
                    <a:pt x="25168" y="3324"/>
                  </a:cubicBezTo>
                  <a:cubicBezTo>
                    <a:pt x="22646" y="4296"/>
                    <a:pt x="20032" y="5299"/>
                    <a:pt x="17478" y="5907"/>
                  </a:cubicBezTo>
                  <a:cubicBezTo>
                    <a:pt x="15815" y="6300"/>
                    <a:pt x="14106" y="6462"/>
                    <a:pt x="12368" y="6462"/>
                  </a:cubicBezTo>
                  <a:cubicBezTo>
                    <a:pt x="8324" y="6462"/>
                    <a:pt x="4125" y="5584"/>
                    <a:pt x="1" y="4691"/>
                  </a:cubicBezTo>
                  <a:lnTo>
                    <a:pt x="1" y="4691"/>
                  </a:lnTo>
                  <a:cubicBezTo>
                    <a:pt x="62" y="4752"/>
                    <a:pt x="62" y="4843"/>
                    <a:pt x="92" y="4904"/>
                  </a:cubicBezTo>
                  <a:cubicBezTo>
                    <a:pt x="4165" y="5816"/>
                    <a:pt x="8299" y="6667"/>
                    <a:pt x="12311" y="6667"/>
                  </a:cubicBezTo>
                  <a:cubicBezTo>
                    <a:pt x="14104" y="6667"/>
                    <a:pt x="15867" y="6515"/>
                    <a:pt x="17569" y="6090"/>
                  </a:cubicBezTo>
                  <a:cubicBezTo>
                    <a:pt x="20123" y="5482"/>
                    <a:pt x="22737" y="4448"/>
                    <a:pt x="25229" y="3476"/>
                  </a:cubicBezTo>
                  <a:cubicBezTo>
                    <a:pt x="29272" y="1895"/>
                    <a:pt x="33406" y="284"/>
                    <a:pt x="37539" y="163"/>
                  </a:cubicBezTo>
                  <a:cubicBezTo>
                    <a:pt x="37871" y="152"/>
                    <a:pt x="38203" y="148"/>
                    <a:pt x="38536" y="148"/>
                  </a:cubicBezTo>
                  <a:cubicBezTo>
                    <a:pt x="43222" y="148"/>
                    <a:pt x="48118" y="1109"/>
                    <a:pt x="52829" y="2017"/>
                  </a:cubicBezTo>
                  <a:cubicBezTo>
                    <a:pt x="55686" y="2594"/>
                    <a:pt x="58634" y="3172"/>
                    <a:pt x="61491" y="3506"/>
                  </a:cubicBezTo>
                  <a:cubicBezTo>
                    <a:pt x="63182" y="3717"/>
                    <a:pt x="64877" y="3798"/>
                    <a:pt x="66565" y="3798"/>
                  </a:cubicBezTo>
                  <a:cubicBezTo>
                    <a:pt x="69490" y="3798"/>
                    <a:pt x="72397" y="3555"/>
                    <a:pt x="75230" y="3324"/>
                  </a:cubicBezTo>
                  <a:lnTo>
                    <a:pt x="75382" y="3324"/>
                  </a:lnTo>
                  <a:cubicBezTo>
                    <a:pt x="75443" y="3233"/>
                    <a:pt x="75443" y="3172"/>
                    <a:pt x="75473" y="3081"/>
                  </a:cubicBezTo>
                  <a:lnTo>
                    <a:pt x="75473" y="3081"/>
                  </a:lnTo>
                  <a:cubicBezTo>
                    <a:pt x="75443" y="3141"/>
                    <a:pt x="75321" y="3141"/>
                    <a:pt x="75230" y="3141"/>
                  </a:cubicBezTo>
                  <a:cubicBezTo>
                    <a:pt x="72412" y="3371"/>
                    <a:pt x="69546" y="3589"/>
                    <a:pt x="66647" y="3589"/>
                  </a:cubicBezTo>
                  <a:cubicBezTo>
                    <a:pt x="64949" y="3589"/>
                    <a:pt x="63239" y="3515"/>
                    <a:pt x="61522" y="3324"/>
                  </a:cubicBezTo>
                  <a:cubicBezTo>
                    <a:pt x="58725" y="2959"/>
                    <a:pt x="55746" y="2412"/>
                    <a:pt x="52889" y="1865"/>
                  </a:cubicBezTo>
                  <a:cubicBezTo>
                    <a:pt x="48096" y="946"/>
                    <a:pt x="43139" y="1"/>
                    <a:pt x="383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1503550" y="2755975"/>
              <a:ext cx="1933950" cy="149600"/>
            </a:xfrm>
            <a:custGeom>
              <a:avLst/>
              <a:gdLst/>
              <a:ahLst/>
              <a:cxnLst/>
              <a:rect l="l" t="t" r="r" b="b"/>
              <a:pathLst>
                <a:path w="77358" h="5984" extrusionOk="0">
                  <a:moveTo>
                    <a:pt x="39403" y="0"/>
                  </a:moveTo>
                  <a:cubicBezTo>
                    <a:pt x="34623" y="0"/>
                    <a:pt x="29748" y="743"/>
                    <a:pt x="25046" y="1485"/>
                  </a:cubicBezTo>
                  <a:cubicBezTo>
                    <a:pt x="22037" y="1941"/>
                    <a:pt x="18876" y="2427"/>
                    <a:pt x="15867" y="2701"/>
                  </a:cubicBezTo>
                  <a:cubicBezTo>
                    <a:pt x="13986" y="2863"/>
                    <a:pt x="12097" y="2929"/>
                    <a:pt x="10209" y="2929"/>
                  </a:cubicBezTo>
                  <a:cubicBezTo>
                    <a:pt x="6788" y="2929"/>
                    <a:pt x="3369" y="2712"/>
                    <a:pt x="0" y="2458"/>
                  </a:cubicBezTo>
                  <a:lnTo>
                    <a:pt x="0" y="2458"/>
                  </a:lnTo>
                  <a:cubicBezTo>
                    <a:pt x="0" y="2549"/>
                    <a:pt x="31" y="2610"/>
                    <a:pt x="31" y="2640"/>
                  </a:cubicBezTo>
                  <a:cubicBezTo>
                    <a:pt x="3430" y="2878"/>
                    <a:pt x="6920" y="3104"/>
                    <a:pt x="10390" y="3104"/>
                  </a:cubicBezTo>
                  <a:cubicBezTo>
                    <a:pt x="12227" y="3104"/>
                    <a:pt x="14058" y="3041"/>
                    <a:pt x="15867" y="2883"/>
                  </a:cubicBezTo>
                  <a:cubicBezTo>
                    <a:pt x="18906" y="2610"/>
                    <a:pt x="22037" y="2123"/>
                    <a:pt x="25016" y="1667"/>
                  </a:cubicBezTo>
                  <a:cubicBezTo>
                    <a:pt x="29786" y="950"/>
                    <a:pt x="34657" y="183"/>
                    <a:pt x="39446" y="183"/>
                  </a:cubicBezTo>
                  <a:cubicBezTo>
                    <a:pt x="39936" y="183"/>
                    <a:pt x="40425" y="191"/>
                    <a:pt x="40913" y="208"/>
                  </a:cubicBezTo>
                  <a:cubicBezTo>
                    <a:pt x="45168" y="360"/>
                    <a:pt x="49332" y="1637"/>
                    <a:pt x="53405" y="2883"/>
                  </a:cubicBezTo>
                  <a:cubicBezTo>
                    <a:pt x="56202" y="3704"/>
                    <a:pt x="59089" y="4585"/>
                    <a:pt x="62007" y="5132"/>
                  </a:cubicBezTo>
                  <a:cubicBezTo>
                    <a:pt x="59333" y="4707"/>
                    <a:pt x="56597" y="4008"/>
                    <a:pt x="53983" y="3369"/>
                  </a:cubicBezTo>
                  <a:cubicBezTo>
                    <a:pt x="49451" y="2289"/>
                    <a:pt x="44771" y="1120"/>
                    <a:pt x="40118" y="1120"/>
                  </a:cubicBezTo>
                  <a:cubicBezTo>
                    <a:pt x="40059" y="1120"/>
                    <a:pt x="39999" y="1120"/>
                    <a:pt x="39940" y="1120"/>
                  </a:cubicBezTo>
                  <a:cubicBezTo>
                    <a:pt x="35259" y="1181"/>
                    <a:pt x="30548" y="2336"/>
                    <a:pt x="25988" y="3491"/>
                  </a:cubicBezTo>
                  <a:cubicBezTo>
                    <a:pt x="23010" y="4251"/>
                    <a:pt x="19940" y="5011"/>
                    <a:pt x="16931" y="5467"/>
                  </a:cubicBezTo>
                  <a:cubicBezTo>
                    <a:pt x="15364" y="5698"/>
                    <a:pt x="13776" y="5794"/>
                    <a:pt x="12177" y="5794"/>
                  </a:cubicBezTo>
                  <a:cubicBezTo>
                    <a:pt x="8318" y="5794"/>
                    <a:pt x="4395" y="5235"/>
                    <a:pt x="547" y="4676"/>
                  </a:cubicBezTo>
                  <a:lnTo>
                    <a:pt x="547" y="4676"/>
                  </a:lnTo>
                  <a:cubicBezTo>
                    <a:pt x="608" y="4737"/>
                    <a:pt x="608" y="4828"/>
                    <a:pt x="638" y="4889"/>
                  </a:cubicBezTo>
                  <a:cubicBezTo>
                    <a:pt x="4438" y="5467"/>
                    <a:pt x="8298" y="5983"/>
                    <a:pt x="12158" y="5983"/>
                  </a:cubicBezTo>
                  <a:cubicBezTo>
                    <a:pt x="13800" y="5983"/>
                    <a:pt x="15380" y="5862"/>
                    <a:pt x="16991" y="5649"/>
                  </a:cubicBezTo>
                  <a:cubicBezTo>
                    <a:pt x="19970" y="5193"/>
                    <a:pt x="23070" y="4433"/>
                    <a:pt x="26019" y="3673"/>
                  </a:cubicBezTo>
                  <a:cubicBezTo>
                    <a:pt x="30578" y="2549"/>
                    <a:pt x="35259" y="1363"/>
                    <a:pt x="39879" y="1333"/>
                  </a:cubicBezTo>
                  <a:cubicBezTo>
                    <a:pt x="39995" y="1331"/>
                    <a:pt x="40111" y="1331"/>
                    <a:pt x="40227" y="1331"/>
                  </a:cubicBezTo>
                  <a:cubicBezTo>
                    <a:pt x="44795" y="1331"/>
                    <a:pt x="49415" y="2485"/>
                    <a:pt x="53861" y="3552"/>
                  </a:cubicBezTo>
                  <a:cubicBezTo>
                    <a:pt x="56871" y="4281"/>
                    <a:pt x="60001" y="5041"/>
                    <a:pt x="63041" y="5467"/>
                  </a:cubicBezTo>
                  <a:cubicBezTo>
                    <a:pt x="64183" y="5622"/>
                    <a:pt x="65321" y="5688"/>
                    <a:pt x="66454" y="5688"/>
                  </a:cubicBezTo>
                  <a:cubicBezTo>
                    <a:pt x="69754" y="5688"/>
                    <a:pt x="73012" y="5128"/>
                    <a:pt x="76202" y="4585"/>
                  </a:cubicBezTo>
                  <a:cubicBezTo>
                    <a:pt x="76445" y="4555"/>
                    <a:pt x="76719" y="4524"/>
                    <a:pt x="76932" y="4464"/>
                  </a:cubicBezTo>
                  <a:cubicBezTo>
                    <a:pt x="76962" y="4403"/>
                    <a:pt x="76962" y="4312"/>
                    <a:pt x="77023" y="4251"/>
                  </a:cubicBezTo>
                  <a:lnTo>
                    <a:pt x="77023" y="4251"/>
                  </a:lnTo>
                  <a:cubicBezTo>
                    <a:pt x="76749" y="4281"/>
                    <a:pt x="76476" y="4312"/>
                    <a:pt x="76202" y="4403"/>
                  </a:cubicBezTo>
                  <a:cubicBezTo>
                    <a:pt x="73018" y="4930"/>
                    <a:pt x="69721" y="5475"/>
                    <a:pt x="66384" y="5475"/>
                  </a:cubicBezTo>
                  <a:cubicBezTo>
                    <a:pt x="65485" y="5475"/>
                    <a:pt x="64583" y="5435"/>
                    <a:pt x="63679" y="5345"/>
                  </a:cubicBezTo>
                  <a:lnTo>
                    <a:pt x="63679" y="5345"/>
                  </a:lnTo>
                  <a:cubicBezTo>
                    <a:pt x="64287" y="5376"/>
                    <a:pt x="64895" y="5436"/>
                    <a:pt x="65503" y="5436"/>
                  </a:cubicBezTo>
                  <a:cubicBezTo>
                    <a:pt x="69120" y="5376"/>
                    <a:pt x="72615" y="4555"/>
                    <a:pt x="76020" y="3704"/>
                  </a:cubicBezTo>
                  <a:cubicBezTo>
                    <a:pt x="76445" y="3582"/>
                    <a:pt x="76871" y="3521"/>
                    <a:pt x="77266" y="3400"/>
                  </a:cubicBezTo>
                  <a:cubicBezTo>
                    <a:pt x="77327" y="3339"/>
                    <a:pt x="77327" y="3248"/>
                    <a:pt x="77357" y="3187"/>
                  </a:cubicBezTo>
                  <a:lnTo>
                    <a:pt x="77357" y="3187"/>
                  </a:lnTo>
                  <a:lnTo>
                    <a:pt x="75989" y="3521"/>
                  </a:lnTo>
                  <a:cubicBezTo>
                    <a:pt x="72569" y="4353"/>
                    <a:pt x="69056" y="5240"/>
                    <a:pt x="65494" y="5240"/>
                  </a:cubicBezTo>
                  <a:cubicBezTo>
                    <a:pt x="64497" y="5240"/>
                    <a:pt x="63497" y="5170"/>
                    <a:pt x="62494" y="5011"/>
                  </a:cubicBezTo>
                  <a:cubicBezTo>
                    <a:pt x="59454" y="4524"/>
                    <a:pt x="56415" y="3613"/>
                    <a:pt x="53466" y="2701"/>
                  </a:cubicBezTo>
                  <a:cubicBezTo>
                    <a:pt x="49393" y="1485"/>
                    <a:pt x="45199" y="178"/>
                    <a:pt x="40913" y="26"/>
                  </a:cubicBezTo>
                  <a:cubicBezTo>
                    <a:pt x="40411" y="8"/>
                    <a:pt x="39907" y="0"/>
                    <a:pt x="3940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492150" y="2725600"/>
              <a:ext cx="1952175" cy="156425"/>
            </a:xfrm>
            <a:custGeom>
              <a:avLst/>
              <a:gdLst/>
              <a:ahLst/>
              <a:cxnLst/>
              <a:rect l="l" t="t" r="r" b="b"/>
              <a:pathLst>
                <a:path w="78087" h="6257" extrusionOk="0">
                  <a:moveTo>
                    <a:pt x="37023" y="1"/>
                  </a:moveTo>
                  <a:cubicBezTo>
                    <a:pt x="32653" y="1"/>
                    <a:pt x="28211" y="302"/>
                    <a:pt x="23891" y="603"/>
                  </a:cubicBezTo>
                  <a:cubicBezTo>
                    <a:pt x="21034" y="785"/>
                    <a:pt x="18116" y="998"/>
                    <a:pt x="15259" y="1089"/>
                  </a:cubicBezTo>
                  <a:cubicBezTo>
                    <a:pt x="10183" y="1271"/>
                    <a:pt x="5016" y="1362"/>
                    <a:pt x="0" y="1393"/>
                  </a:cubicBezTo>
                  <a:cubicBezTo>
                    <a:pt x="0" y="1484"/>
                    <a:pt x="31" y="1545"/>
                    <a:pt x="31" y="1575"/>
                  </a:cubicBezTo>
                  <a:cubicBezTo>
                    <a:pt x="5046" y="1545"/>
                    <a:pt x="10213" y="1484"/>
                    <a:pt x="15259" y="1271"/>
                  </a:cubicBezTo>
                  <a:cubicBezTo>
                    <a:pt x="18116" y="1180"/>
                    <a:pt x="21034" y="967"/>
                    <a:pt x="23891" y="785"/>
                  </a:cubicBezTo>
                  <a:cubicBezTo>
                    <a:pt x="28199" y="485"/>
                    <a:pt x="32612" y="170"/>
                    <a:pt x="36961" y="170"/>
                  </a:cubicBezTo>
                  <a:cubicBezTo>
                    <a:pt x="38780" y="170"/>
                    <a:pt x="40588" y="225"/>
                    <a:pt x="42372" y="359"/>
                  </a:cubicBezTo>
                  <a:cubicBezTo>
                    <a:pt x="46262" y="633"/>
                    <a:pt x="49910" y="2001"/>
                    <a:pt x="53497" y="3338"/>
                  </a:cubicBezTo>
                  <a:cubicBezTo>
                    <a:pt x="56354" y="4402"/>
                    <a:pt x="59272" y="5496"/>
                    <a:pt x="62311" y="6043"/>
                  </a:cubicBezTo>
                  <a:cubicBezTo>
                    <a:pt x="63254" y="6195"/>
                    <a:pt x="64257" y="6256"/>
                    <a:pt x="65199" y="6256"/>
                  </a:cubicBezTo>
                  <a:cubicBezTo>
                    <a:pt x="68968" y="6256"/>
                    <a:pt x="72646" y="5071"/>
                    <a:pt x="76263" y="3946"/>
                  </a:cubicBezTo>
                  <a:cubicBezTo>
                    <a:pt x="76871" y="3764"/>
                    <a:pt x="77479" y="3551"/>
                    <a:pt x="78026" y="3369"/>
                  </a:cubicBezTo>
                  <a:cubicBezTo>
                    <a:pt x="78026" y="3308"/>
                    <a:pt x="78087" y="3217"/>
                    <a:pt x="78087" y="3156"/>
                  </a:cubicBezTo>
                  <a:lnTo>
                    <a:pt x="78087" y="3156"/>
                  </a:lnTo>
                  <a:cubicBezTo>
                    <a:pt x="77479" y="3399"/>
                    <a:pt x="76810" y="3612"/>
                    <a:pt x="76172" y="3825"/>
                  </a:cubicBezTo>
                  <a:cubicBezTo>
                    <a:pt x="72588" y="4946"/>
                    <a:pt x="68888" y="6126"/>
                    <a:pt x="65132" y="6126"/>
                  </a:cubicBezTo>
                  <a:cubicBezTo>
                    <a:pt x="64205" y="6126"/>
                    <a:pt x="63275" y="6054"/>
                    <a:pt x="62342" y="5891"/>
                  </a:cubicBezTo>
                  <a:cubicBezTo>
                    <a:pt x="59302" y="5344"/>
                    <a:pt x="56384" y="4250"/>
                    <a:pt x="53557" y="3186"/>
                  </a:cubicBezTo>
                  <a:cubicBezTo>
                    <a:pt x="50001" y="1849"/>
                    <a:pt x="46323" y="481"/>
                    <a:pt x="42402" y="177"/>
                  </a:cubicBezTo>
                  <a:cubicBezTo>
                    <a:pt x="40631" y="52"/>
                    <a:pt x="38833" y="1"/>
                    <a:pt x="370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1484550" y="2685175"/>
              <a:ext cx="1968150" cy="188475"/>
            </a:xfrm>
            <a:custGeom>
              <a:avLst/>
              <a:gdLst/>
              <a:ahLst/>
              <a:cxnLst/>
              <a:rect l="l" t="t" r="r" b="b"/>
              <a:pathLst>
                <a:path w="78726" h="7539" extrusionOk="0">
                  <a:moveTo>
                    <a:pt x="26264" y="1"/>
                  </a:moveTo>
                  <a:cubicBezTo>
                    <a:pt x="17455" y="1"/>
                    <a:pt x="8645" y="516"/>
                    <a:pt x="0" y="1065"/>
                  </a:cubicBezTo>
                  <a:cubicBezTo>
                    <a:pt x="0" y="1156"/>
                    <a:pt x="0" y="1217"/>
                    <a:pt x="31" y="1277"/>
                  </a:cubicBezTo>
                  <a:cubicBezTo>
                    <a:pt x="8682" y="710"/>
                    <a:pt x="17487" y="198"/>
                    <a:pt x="26294" y="198"/>
                  </a:cubicBezTo>
                  <a:cubicBezTo>
                    <a:pt x="32123" y="198"/>
                    <a:pt x="37953" y="423"/>
                    <a:pt x="43740" y="1004"/>
                  </a:cubicBezTo>
                  <a:cubicBezTo>
                    <a:pt x="47266" y="1338"/>
                    <a:pt x="50427" y="2827"/>
                    <a:pt x="53497" y="4226"/>
                  </a:cubicBezTo>
                  <a:cubicBezTo>
                    <a:pt x="56232" y="5472"/>
                    <a:pt x="59029" y="6779"/>
                    <a:pt x="62099" y="7296"/>
                  </a:cubicBezTo>
                  <a:cubicBezTo>
                    <a:pt x="62980" y="7448"/>
                    <a:pt x="63831" y="7539"/>
                    <a:pt x="64713" y="7539"/>
                  </a:cubicBezTo>
                  <a:cubicBezTo>
                    <a:pt x="68695" y="7539"/>
                    <a:pt x="72524" y="6080"/>
                    <a:pt x="76293" y="4682"/>
                  </a:cubicBezTo>
                  <a:cubicBezTo>
                    <a:pt x="77084" y="4378"/>
                    <a:pt x="77874" y="4074"/>
                    <a:pt x="78695" y="3800"/>
                  </a:cubicBezTo>
                  <a:cubicBezTo>
                    <a:pt x="78695" y="3739"/>
                    <a:pt x="78725" y="3648"/>
                    <a:pt x="78725" y="3587"/>
                  </a:cubicBezTo>
                  <a:lnTo>
                    <a:pt x="78725" y="3587"/>
                  </a:lnTo>
                  <a:cubicBezTo>
                    <a:pt x="77844" y="3861"/>
                    <a:pt x="77023" y="4134"/>
                    <a:pt x="76172" y="4469"/>
                  </a:cubicBezTo>
                  <a:cubicBezTo>
                    <a:pt x="72442" y="5871"/>
                    <a:pt x="68630" y="7293"/>
                    <a:pt x="64701" y="7293"/>
                  </a:cubicBezTo>
                  <a:cubicBezTo>
                    <a:pt x="63860" y="7293"/>
                    <a:pt x="63012" y="7228"/>
                    <a:pt x="62159" y="7083"/>
                  </a:cubicBezTo>
                  <a:cubicBezTo>
                    <a:pt x="59120" y="6536"/>
                    <a:pt x="56293" y="5259"/>
                    <a:pt x="53557" y="4043"/>
                  </a:cubicBezTo>
                  <a:cubicBezTo>
                    <a:pt x="50488" y="2645"/>
                    <a:pt x="47296" y="1156"/>
                    <a:pt x="43740" y="821"/>
                  </a:cubicBezTo>
                  <a:cubicBezTo>
                    <a:pt x="37947" y="228"/>
                    <a:pt x="32105" y="1"/>
                    <a:pt x="2626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480750" y="2625850"/>
              <a:ext cx="1978025" cy="233375"/>
            </a:xfrm>
            <a:custGeom>
              <a:avLst/>
              <a:gdLst/>
              <a:ahLst/>
              <a:cxnLst/>
              <a:rect l="l" t="t" r="r" b="b"/>
              <a:pathLst>
                <a:path w="79121" h="9335" extrusionOk="0">
                  <a:moveTo>
                    <a:pt x="12264" y="0"/>
                  </a:moveTo>
                  <a:cubicBezTo>
                    <a:pt x="8151" y="0"/>
                    <a:pt x="4029" y="541"/>
                    <a:pt x="0" y="1127"/>
                  </a:cubicBezTo>
                  <a:lnTo>
                    <a:pt x="0" y="1310"/>
                  </a:lnTo>
                  <a:cubicBezTo>
                    <a:pt x="4088" y="714"/>
                    <a:pt x="8272" y="191"/>
                    <a:pt x="12445" y="191"/>
                  </a:cubicBezTo>
                  <a:cubicBezTo>
                    <a:pt x="12958" y="191"/>
                    <a:pt x="13470" y="199"/>
                    <a:pt x="13982" y="216"/>
                  </a:cubicBezTo>
                  <a:cubicBezTo>
                    <a:pt x="23466" y="550"/>
                    <a:pt x="34499" y="1067"/>
                    <a:pt x="44864" y="2343"/>
                  </a:cubicBezTo>
                  <a:cubicBezTo>
                    <a:pt x="48208" y="2769"/>
                    <a:pt x="51095" y="4319"/>
                    <a:pt x="53861" y="5808"/>
                  </a:cubicBezTo>
                  <a:cubicBezTo>
                    <a:pt x="56384" y="7176"/>
                    <a:pt x="58907" y="8544"/>
                    <a:pt x="61856" y="9122"/>
                  </a:cubicBezTo>
                  <a:cubicBezTo>
                    <a:pt x="62707" y="9273"/>
                    <a:pt x="63558" y="9334"/>
                    <a:pt x="64439" y="9334"/>
                  </a:cubicBezTo>
                  <a:cubicBezTo>
                    <a:pt x="68482" y="9334"/>
                    <a:pt x="72433" y="7632"/>
                    <a:pt x="76324" y="5960"/>
                  </a:cubicBezTo>
                  <a:cubicBezTo>
                    <a:pt x="77236" y="5565"/>
                    <a:pt x="78178" y="5170"/>
                    <a:pt x="79090" y="4775"/>
                  </a:cubicBezTo>
                  <a:cubicBezTo>
                    <a:pt x="79090" y="4714"/>
                    <a:pt x="79120" y="4623"/>
                    <a:pt x="79120" y="4562"/>
                  </a:cubicBezTo>
                  <a:lnTo>
                    <a:pt x="79120" y="4562"/>
                  </a:lnTo>
                  <a:cubicBezTo>
                    <a:pt x="78087" y="4988"/>
                    <a:pt x="77114" y="5413"/>
                    <a:pt x="76172" y="5839"/>
                  </a:cubicBezTo>
                  <a:cubicBezTo>
                    <a:pt x="72345" y="7501"/>
                    <a:pt x="68392" y="9204"/>
                    <a:pt x="64366" y="9204"/>
                  </a:cubicBezTo>
                  <a:cubicBezTo>
                    <a:pt x="63532" y="9204"/>
                    <a:pt x="62695" y="9131"/>
                    <a:pt x="61856" y="8970"/>
                  </a:cubicBezTo>
                  <a:cubicBezTo>
                    <a:pt x="58968" y="8392"/>
                    <a:pt x="56384" y="7024"/>
                    <a:pt x="53892" y="5656"/>
                  </a:cubicBezTo>
                  <a:cubicBezTo>
                    <a:pt x="51126" y="4137"/>
                    <a:pt x="48238" y="2586"/>
                    <a:pt x="44864" y="2161"/>
                  </a:cubicBezTo>
                  <a:cubicBezTo>
                    <a:pt x="34499" y="854"/>
                    <a:pt x="23466" y="368"/>
                    <a:pt x="13982" y="33"/>
                  </a:cubicBezTo>
                  <a:cubicBezTo>
                    <a:pt x="13410" y="11"/>
                    <a:pt x="12837" y="0"/>
                    <a:pt x="1226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1476950" y="2568225"/>
              <a:ext cx="1984850" cy="275025"/>
            </a:xfrm>
            <a:custGeom>
              <a:avLst/>
              <a:gdLst/>
              <a:ahLst/>
              <a:cxnLst/>
              <a:rect l="l" t="t" r="r" b="b"/>
              <a:pathLst>
                <a:path w="79394" h="11001" extrusionOk="0">
                  <a:moveTo>
                    <a:pt x="11434" y="0"/>
                  </a:moveTo>
                  <a:cubicBezTo>
                    <a:pt x="7578" y="0"/>
                    <a:pt x="3767" y="643"/>
                    <a:pt x="0" y="1396"/>
                  </a:cubicBezTo>
                  <a:lnTo>
                    <a:pt x="0" y="1578"/>
                  </a:lnTo>
                  <a:cubicBezTo>
                    <a:pt x="3741" y="825"/>
                    <a:pt x="7571" y="183"/>
                    <a:pt x="11414" y="183"/>
                  </a:cubicBezTo>
                  <a:cubicBezTo>
                    <a:pt x="12067" y="183"/>
                    <a:pt x="12721" y="201"/>
                    <a:pt x="13374" y="241"/>
                  </a:cubicBezTo>
                  <a:cubicBezTo>
                    <a:pt x="23101" y="849"/>
                    <a:pt x="33983" y="1943"/>
                    <a:pt x="45807" y="3584"/>
                  </a:cubicBezTo>
                  <a:cubicBezTo>
                    <a:pt x="49089" y="4040"/>
                    <a:pt x="51673" y="5682"/>
                    <a:pt x="54165" y="7232"/>
                  </a:cubicBezTo>
                  <a:cubicBezTo>
                    <a:pt x="56415" y="8630"/>
                    <a:pt x="58725" y="10120"/>
                    <a:pt x="61552" y="10727"/>
                  </a:cubicBezTo>
                  <a:cubicBezTo>
                    <a:pt x="62433" y="10910"/>
                    <a:pt x="63284" y="11001"/>
                    <a:pt x="64166" y="11001"/>
                  </a:cubicBezTo>
                  <a:cubicBezTo>
                    <a:pt x="68269" y="11001"/>
                    <a:pt x="72342" y="9056"/>
                    <a:pt x="76263" y="7202"/>
                  </a:cubicBezTo>
                  <a:cubicBezTo>
                    <a:pt x="77266" y="6715"/>
                    <a:pt x="78330" y="6198"/>
                    <a:pt x="79363" y="5743"/>
                  </a:cubicBezTo>
                  <a:cubicBezTo>
                    <a:pt x="79363" y="5682"/>
                    <a:pt x="79363" y="5591"/>
                    <a:pt x="79394" y="5530"/>
                  </a:cubicBezTo>
                  <a:lnTo>
                    <a:pt x="79394" y="5530"/>
                  </a:lnTo>
                  <a:cubicBezTo>
                    <a:pt x="78300" y="6016"/>
                    <a:pt x="77236" y="6502"/>
                    <a:pt x="76172" y="7050"/>
                  </a:cubicBezTo>
                  <a:cubicBezTo>
                    <a:pt x="72260" y="8905"/>
                    <a:pt x="68265" y="10823"/>
                    <a:pt x="64188" y="10823"/>
                  </a:cubicBezTo>
                  <a:cubicBezTo>
                    <a:pt x="63323" y="10823"/>
                    <a:pt x="62454" y="10737"/>
                    <a:pt x="61582" y="10545"/>
                  </a:cubicBezTo>
                  <a:cubicBezTo>
                    <a:pt x="58816" y="9937"/>
                    <a:pt x="56536" y="8478"/>
                    <a:pt x="54287" y="7080"/>
                  </a:cubicBezTo>
                  <a:cubicBezTo>
                    <a:pt x="51734" y="5499"/>
                    <a:pt x="49150" y="3858"/>
                    <a:pt x="45867" y="3402"/>
                  </a:cubicBezTo>
                  <a:cubicBezTo>
                    <a:pt x="34043" y="1761"/>
                    <a:pt x="23131" y="666"/>
                    <a:pt x="13405" y="59"/>
                  </a:cubicBezTo>
                  <a:cubicBezTo>
                    <a:pt x="12747" y="19"/>
                    <a:pt x="12090" y="0"/>
                    <a:pt x="1143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476175" y="2516575"/>
              <a:ext cx="1987925" cy="304650"/>
            </a:xfrm>
            <a:custGeom>
              <a:avLst/>
              <a:gdLst/>
              <a:ahLst/>
              <a:cxnLst/>
              <a:rect l="l" t="t" r="r" b="b"/>
              <a:pathLst>
                <a:path w="79517" h="12186" extrusionOk="0">
                  <a:moveTo>
                    <a:pt x="10724" y="0"/>
                  </a:moveTo>
                  <a:cubicBezTo>
                    <a:pt x="7096" y="0"/>
                    <a:pt x="3499" y="700"/>
                    <a:pt x="1" y="1547"/>
                  </a:cubicBezTo>
                  <a:lnTo>
                    <a:pt x="1" y="1790"/>
                  </a:lnTo>
                  <a:cubicBezTo>
                    <a:pt x="3443" y="977"/>
                    <a:pt x="7030" y="236"/>
                    <a:pt x="10612" y="236"/>
                  </a:cubicBezTo>
                  <a:cubicBezTo>
                    <a:pt x="11047" y="236"/>
                    <a:pt x="11482" y="247"/>
                    <a:pt x="11916" y="270"/>
                  </a:cubicBezTo>
                  <a:cubicBezTo>
                    <a:pt x="19910" y="666"/>
                    <a:pt x="28147" y="1851"/>
                    <a:pt x="36081" y="3036"/>
                  </a:cubicBezTo>
                  <a:cubicBezTo>
                    <a:pt x="39576" y="3523"/>
                    <a:pt x="43132" y="4039"/>
                    <a:pt x="46689" y="4526"/>
                  </a:cubicBezTo>
                  <a:cubicBezTo>
                    <a:pt x="49880" y="4921"/>
                    <a:pt x="52282" y="6654"/>
                    <a:pt x="54592" y="8325"/>
                  </a:cubicBezTo>
                  <a:cubicBezTo>
                    <a:pt x="56750" y="9875"/>
                    <a:pt x="58999" y="11517"/>
                    <a:pt x="61887" y="12003"/>
                  </a:cubicBezTo>
                  <a:cubicBezTo>
                    <a:pt x="62555" y="12125"/>
                    <a:pt x="63254" y="12186"/>
                    <a:pt x="63923" y="12186"/>
                  </a:cubicBezTo>
                  <a:cubicBezTo>
                    <a:pt x="68026" y="12186"/>
                    <a:pt x="72069" y="10119"/>
                    <a:pt x="75990" y="8113"/>
                  </a:cubicBezTo>
                  <a:cubicBezTo>
                    <a:pt x="77115" y="7565"/>
                    <a:pt x="78300" y="6957"/>
                    <a:pt x="79486" y="6410"/>
                  </a:cubicBezTo>
                  <a:cubicBezTo>
                    <a:pt x="79486" y="6350"/>
                    <a:pt x="79486" y="6258"/>
                    <a:pt x="79516" y="6198"/>
                  </a:cubicBezTo>
                  <a:lnTo>
                    <a:pt x="79516" y="6198"/>
                  </a:lnTo>
                  <a:cubicBezTo>
                    <a:pt x="78361" y="6684"/>
                    <a:pt x="77145" y="7322"/>
                    <a:pt x="75990" y="7930"/>
                  </a:cubicBezTo>
                  <a:cubicBezTo>
                    <a:pt x="72082" y="9924"/>
                    <a:pt x="68037" y="11985"/>
                    <a:pt x="63955" y="11985"/>
                  </a:cubicBezTo>
                  <a:cubicBezTo>
                    <a:pt x="63307" y="11985"/>
                    <a:pt x="62658" y="11933"/>
                    <a:pt x="62008" y="11821"/>
                  </a:cubicBezTo>
                  <a:cubicBezTo>
                    <a:pt x="59151" y="11304"/>
                    <a:pt x="56902" y="9693"/>
                    <a:pt x="54774" y="8113"/>
                  </a:cubicBezTo>
                  <a:cubicBezTo>
                    <a:pt x="52434" y="6441"/>
                    <a:pt x="50032" y="4708"/>
                    <a:pt x="46750" y="4283"/>
                  </a:cubicBezTo>
                  <a:cubicBezTo>
                    <a:pt x="43254" y="3827"/>
                    <a:pt x="39667" y="3310"/>
                    <a:pt x="36172" y="2793"/>
                  </a:cubicBezTo>
                  <a:cubicBezTo>
                    <a:pt x="28208" y="1669"/>
                    <a:pt x="19971" y="453"/>
                    <a:pt x="11946" y="27"/>
                  </a:cubicBezTo>
                  <a:cubicBezTo>
                    <a:pt x="11539" y="9"/>
                    <a:pt x="11131" y="0"/>
                    <a:pt x="1072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1478475" y="2474050"/>
              <a:ext cx="1990175" cy="316025"/>
            </a:xfrm>
            <a:custGeom>
              <a:avLst/>
              <a:gdLst/>
              <a:ahLst/>
              <a:cxnLst/>
              <a:rect l="l" t="t" r="r" b="b"/>
              <a:pathLst>
                <a:path w="79607" h="12641" extrusionOk="0">
                  <a:moveTo>
                    <a:pt x="10526" y="1"/>
                  </a:moveTo>
                  <a:cubicBezTo>
                    <a:pt x="6898" y="1"/>
                    <a:pt x="3412" y="754"/>
                    <a:pt x="0" y="1607"/>
                  </a:cubicBezTo>
                  <a:lnTo>
                    <a:pt x="0" y="1850"/>
                  </a:lnTo>
                  <a:cubicBezTo>
                    <a:pt x="3363" y="955"/>
                    <a:pt x="6799" y="205"/>
                    <a:pt x="10372" y="205"/>
                  </a:cubicBezTo>
                  <a:cubicBezTo>
                    <a:pt x="10803" y="205"/>
                    <a:pt x="11237" y="216"/>
                    <a:pt x="11672" y="239"/>
                  </a:cubicBezTo>
                  <a:cubicBezTo>
                    <a:pt x="18845" y="634"/>
                    <a:pt x="26232" y="1759"/>
                    <a:pt x="33344" y="2914"/>
                  </a:cubicBezTo>
                  <a:cubicBezTo>
                    <a:pt x="37904" y="3643"/>
                    <a:pt x="42615" y="4403"/>
                    <a:pt x="47235" y="4889"/>
                  </a:cubicBezTo>
                  <a:cubicBezTo>
                    <a:pt x="50457" y="5254"/>
                    <a:pt x="52706" y="7017"/>
                    <a:pt x="54864" y="8719"/>
                  </a:cubicBezTo>
                  <a:cubicBezTo>
                    <a:pt x="56901" y="10269"/>
                    <a:pt x="58937" y="11911"/>
                    <a:pt x="61734" y="12458"/>
                  </a:cubicBezTo>
                  <a:cubicBezTo>
                    <a:pt x="62433" y="12549"/>
                    <a:pt x="63162" y="12640"/>
                    <a:pt x="63831" y="12640"/>
                  </a:cubicBezTo>
                  <a:cubicBezTo>
                    <a:pt x="67934" y="12640"/>
                    <a:pt x="71947" y="10543"/>
                    <a:pt x="75807" y="8506"/>
                  </a:cubicBezTo>
                  <a:cubicBezTo>
                    <a:pt x="77053" y="7838"/>
                    <a:pt x="78299" y="7169"/>
                    <a:pt x="79606" y="6561"/>
                  </a:cubicBezTo>
                  <a:lnTo>
                    <a:pt x="79606" y="6318"/>
                  </a:lnTo>
                  <a:cubicBezTo>
                    <a:pt x="78269" y="6926"/>
                    <a:pt x="76992" y="7625"/>
                    <a:pt x="75685" y="8263"/>
                  </a:cubicBezTo>
                  <a:cubicBezTo>
                    <a:pt x="71858" y="10320"/>
                    <a:pt x="67897" y="12399"/>
                    <a:pt x="63840" y="12399"/>
                  </a:cubicBezTo>
                  <a:cubicBezTo>
                    <a:pt x="63161" y="12399"/>
                    <a:pt x="62479" y="12341"/>
                    <a:pt x="61795" y="12215"/>
                  </a:cubicBezTo>
                  <a:cubicBezTo>
                    <a:pt x="59029" y="11698"/>
                    <a:pt x="56962" y="10087"/>
                    <a:pt x="54986" y="8537"/>
                  </a:cubicBezTo>
                  <a:cubicBezTo>
                    <a:pt x="52797" y="6835"/>
                    <a:pt x="50548" y="5041"/>
                    <a:pt x="47235" y="4646"/>
                  </a:cubicBezTo>
                  <a:cubicBezTo>
                    <a:pt x="42645" y="4130"/>
                    <a:pt x="37904" y="3400"/>
                    <a:pt x="33344" y="2671"/>
                  </a:cubicBezTo>
                  <a:cubicBezTo>
                    <a:pt x="26232" y="1546"/>
                    <a:pt x="18906" y="391"/>
                    <a:pt x="11672" y="26"/>
                  </a:cubicBezTo>
                  <a:cubicBezTo>
                    <a:pt x="11289" y="9"/>
                    <a:pt x="10907" y="1"/>
                    <a:pt x="1052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481500" y="2441825"/>
              <a:ext cx="1987900" cy="311775"/>
            </a:xfrm>
            <a:custGeom>
              <a:avLst/>
              <a:gdLst/>
              <a:ahLst/>
              <a:cxnLst/>
              <a:rect l="l" t="t" r="r" b="b"/>
              <a:pathLst>
                <a:path w="79516" h="12471" extrusionOk="0">
                  <a:moveTo>
                    <a:pt x="11013" y="1"/>
                  </a:moveTo>
                  <a:cubicBezTo>
                    <a:pt x="7237" y="1"/>
                    <a:pt x="3593" y="724"/>
                    <a:pt x="31" y="1528"/>
                  </a:cubicBezTo>
                  <a:cubicBezTo>
                    <a:pt x="31" y="1619"/>
                    <a:pt x="31" y="1680"/>
                    <a:pt x="1" y="1771"/>
                  </a:cubicBezTo>
                  <a:cubicBezTo>
                    <a:pt x="3530" y="952"/>
                    <a:pt x="7111" y="238"/>
                    <a:pt x="10819" y="238"/>
                  </a:cubicBezTo>
                  <a:cubicBezTo>
                    <a:pt x="11102" y="238"/>
                    <a:pt x="11387" y="243"/>
                    <a:pt x="11673" y="251"/>
                  </a:cubicBezTo>
                  <a:cubicBezTo>
                    <a:pt x="22190" y="555"/>
                    <a:pt x="34044" y="1649"/>
                    <a:pt x="47904" y="3504"/>
                  </a:cubicBezTo>
                  <a:cubicBezTo>
                    <a:pt x="51217" y="3960"/>
                    <a:pt x="53254" y="5996"/>
                    <a:pt x="55260" y="7911"/>
                  </a:cubicBezTo>
                  <a:cubicBezTo>
                    <a:pt x="57084" y="9704"/>
                    <a:pt x="58968" y="11558"/>
                    <a:pt x="61795" y="12227"/>
                  </a:cubicBezTo>
                  <a:cubicBezTo>
                    <a:pt x="62555" y="12410"/>
                    <a:pt x="63345" y="12470"/>
                    <a:pt x="64105" y="12470"/>
                  </a:cubicBezTo>
                  <a:cubicBezTo>
                    <a:pt x="68057" y="12470"/>
                    <a:pt x="72038" y="10343"/>
                    <a:pt x="75899" y="8306"/>
                  </a:cubicBezTo>
                  <a:cubicBezTo>
                    <a:pt x="77084" y="7668"/>
                    <a:pt x="78300" y="7060"/>
                    <a:pt x="79516" y="6452"/>
                  </a:cubicBezTo>
                  <a:lnTo>
                    <a:pt x="79516" y="6209"/>
                  </a:lnTo>
                  <a:cubicBezTo>
                    <a:pt x="78270" y="6756"/>
                    <a:pt x="77023" y="7425"/>
                    <a:pt x="75808" y="8063"/>
                  </a:cubicBezTo>
                  <a:cubicBezTo>
                    <a:pt x="71954" y="10105"/>
                    <a:pt x="67950" y="12232"/>
                    <a:pt x="64030" y="12232"/>
                  </a:cubicBezTo>
                  <a:cubicBezTo>
                    <a:pt x="63281" y="12232"/>
                    <a:pt x="62536" y="12155"/>
                    <a:pt x="61795" y="11984"/>
                  </a:cubicBezTo>
                  <a:cubicBezTo>
                    <a:pt x="58999" y="11346"/>
                    <a:pt x="57145" y="9522"/>
                    <a:pt x="55351" y="7759"/>
                  </a:cubicBezTo>
                  <a:cubicBezTo>
                    <a:pt x="53345" y="5783"/>
                    <a:pt x="51248" y="3747"/>
                    <a:pt x="47904" y="3291"/>
                  </a:cubicBezTo>
                  <a:cubicBezTo>
                    <a:pt x="34044" y="1437"/>
                    <a:pt x="22190" y="373"/>
                    <a:pt x="11673" y="8"/>
                  </a:cubicBezTo>
                  <a:cubicBezTo>
                    <a:pt x="11452" y="3"/>
                    <a:pt x="11232" y="1"/>
                    <a:pt x="1101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1483025" y="2416725"/>
              <a:ext cx="1985625" cy="298125"/>
            </a:xfrm>
            <a:custGeom>
              <a:avLst/>
              <a:gdLst/>
              <a:ahLst/>
              <a:cxnLst/>
              <a:rect l="l" t="t" r="r" b="b"/>
              <a:pathLst>
                <a:path w="79425" h="11925" extrusionOk="0">
                  <a:moveTo>
                    <a:pt x="11848" y="0"/>
                  </a:moveTo>
                  <a:cubicBezTo>
                    <a:pt x="7822" y="0"/>
                    <a:pt x="3902" y="609"/>
                    <a:pt x="61" y="1377"/>
                  </a:cubicBezTo>
                  <a:cubicBezTo>
                    <a:pt x="61" y="1438"/>
                    <a:pt x="0" y="1529"/>
                    <a:pt x="0" y="1590"/>
                  </a:cubicBezTo>
                  <a:cubicBezTo>
                    <a:pt x="3930" y="862"/>
                    <a:pt x="7998" y="218"/>
                    <a:pt x="12126" y="218"/>
                  </a:cubicBezTo>
                  <a:cubicBezTo>
                    <a:pt x="12309" y="218"/>
                    <a:pt x="12492" y="219"/>
                    <a:pt x="12675" y="222"/>
                  </a:cubicBezTo>
                  <a:cubicBezTo>
                    <a:pt x="15259" y="252"/>
                    <a:pt x="17904" y="313"/>
                    <a:pt x="20518" y="343"/>
                  </a:cubicBezTo>
                  <a:cubicBezTo>
                    <a:pt x="29727" y="404"/>
                    <a:pt x="39272" y="526"/>
                    <a:pt x="48026" y="1894"/>
                  </a:cubicBezTo>
                  <a:cubicBezTo>
                    <a:pt x="51521" y="2441"/>
                    <a:pt x="53345" y="4568"/>
                    <a:pt x="55290" y="6787"/>
                  </a:cubicBezTo>
                  <a:cubicBezTo>
                    <a:pt x="56901" y="8611"/>
                    <a:pt x="58573" y="10526"/>
                    <a:pt x="61217" y="11438"/>
                  </a:cubicBezTo>
                  <a:cubicBezTo>
                    <a:pt x="62220" y="11772"/>
                    <a:pt x="63193" y="11924"/>
                    <a:pt x="64227" y="11924"/>
                  </a:cubicBezTo>
                  <a:cubicBezTo>
                    <a:pt x="68087" y="11924"/>
                    <a:pt x="72160" y="9796"/>
                    <a:pt x="76111" y="7699"/>
                  </a:cubicBezTo>
                  <a:cubicBezTo>
                    <a:pt x="77266" y="7091"/>
                    <a:pt x="78361" y="6483"/>
                    <a:pt x="79424" y="5997"/>
                  </a:cubicBezTo>
                  <a:lnTo>
                    <a:pt x="79424" y="5784"/>
                  </a:lnTo>
                  <a:cubicBezTo>
                    <a:pt x="78330" y="6301"/>
                    <a:pt x="77175" y="6909"/>
                    <a:pt x="76051" y="7486"/>
                  </a:cubicBezTo>
                  <a:cubicBezTo>
                    <a:pt x="72107" y="9554"/>
                    <a:pt x="68068" y="11679"/>
                    <a:pt x="64266" y="11679"/>
                  </a:cubicBezTo>
                  <a:cubicBezTo>
                    <a:pt x="63261" y="11679"/>
                    <a:pt x="62274" y="11531"/>
                    <a:pt x="61309" y="11195"/>
                  </a:cubicBezTo>
                  <a:cubicBezTo>
                    <a:pt x="58725" y="10313"/>
                    <a:pt x="57053" y="8429"/>
                    <a:pt x="55473" y="6605"/>
                  </a:cubicBezTo>
                  <a:cubicBezTo>
                    <a:pt x="53588" y="4447"/>
                    <a:pt x="51643" y="2198"/>
                    <a:pt x="48086" y="1681"/>
                  </a:cubicBezTo>
                  <a:cubicBezTo>
                    <a:pt x="39272" y="313"/>
                    <a:pt x="29758" y="222"/>
                    <a:pt x="20518" y="100"/>
                  </a:cubicBezTo>
                  <a:cubicBezTo>
                    <a:pt x="17934" y="70"/>
                    <a:pt x="15259" y="70"/>
                    <a:pt x="12675" y="9"/>
                  </a:cubicBezTo>
                  <a:cubicBezTo>
                    <a:pt x="12399" y="3"/>
                    <a:pt x="12123" y="0"/>
                    <a:pt x="1184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489100" y="2384925"/>
              <a:ext cx="1978800" cy="288125"/>
            </a:xfrm>
            <a:custGeom>
              <a:avLst/>
              <a:gdLst/>
              <a:ahLst/>
              <a:cxnLst/>
              <a:rect l="l" t="t" r="r" b="b"/>
              <a:pathLst>
                <a:path w="79152" h="11525" extrusionOk="0">
                  <a:moveTo>
                    <a:pt x="42823" y="1"/>
                  </a:moveTo>
                  <a:cubicBezTo>
                    <a:pt x="41109" y="1"/>
                    <a:pt x="39370" y="82"/>
                    <a:pt x="37661" y="156"/>
                  </a:cubicBezTo>
                  <a:cubicBezTo>
                    <a:pt x="36020" y="248"/>
                    <a:pt x="34469" y="308"/>
                    <a:pt x="32919" y="308"/>
                  </a:cubicBezTo>
                  <a:cubicBezTo>
                    <a:pt x="30731" y="308"/>
                    <a:pt x="28542" y="369"/>
                    <a:pt x="26384" y="369"/>
                  </a:cubicBezTo>
                  <a:cubicBezTo>
                    <a:pt x="21855" y="369"/>
                    <a:pt x="17205" y="400"/>
                    <a:pt x="12615" y="430"/>
                  </a:cubicBezTo>
                  <a:cubicBezTo>
                    <a:pt x="8390" y="460"/>
                    <a:pt x="4195" y="977"/>
                    <a:pt x="31" y="1494"/>
                  </a:cubicBezTo>
                  <a:cubicBezTo>
                    <a:pt x="31" y="1585"/>
                    <a:pt x="1" y="1646"/>
                    <a:pt x="1" y="1737"/>
                  </a:cubicBezTo>
                  <a:cubicBezTo>
                    <a:pt x="4134" y="1190"/>
                    <a:pt x="8390" y="704"/>
                    <a:pt x="12615" y="612"/>
                  </a:cubicBezTo>
                  <a:cubicBezTo>
                    <a:pt x="17205" y="582"/>
                    <a:pt x="21855" y="552"/>
                    <a:pt x="26384" y="552"/>
                  </a:cubicBezTo>
                  <a:cubicBezTo>
                    <a:pt x="28542" y="552"/>
                    <a:pt x="30731" y="552"/>
                    <a:pt x="32919" y="521"/>
                  </a:cubicBezTo>
                  <a:cubicBezTo>
                    <a:pt x="34439" y="521"/>
                    <a:pt x="35989" y="430"/>
                    <a:pt x="37661" y="369"/>
                  </a:cubicBezTo>
                  <a:cubicBezTo>
                    <a:pt x="39409" y="263"/>
                    <a:pt x="41187" y="172"/>
                    <a:pt x="42935" y="172"/>
                  </a:cubicBezTo>
                  <a:cubicBezTo>
                    <a:pt x="44682" y="172"/>
                    <a:pt x="46400" y="263"/>
                    <a:pt x="48026" y="521"/>
                  </a:cubicBezTo>
                  <a:cubicBezTo>
                    <a:pt x="51643" y="1068"/>
                    <a:pt x="53467" y="3409"/>
                    <a:pt x="55351" y="5871"/>
                  </a:cubicBezTo>
                  <a:cubicBezTo>
                    <a:pt x="56932" y="7877"/>
                    <a:pt x="58543" y="9974"/>
                    <a:pt x="61248" y="11008"/>
                  </a:cubicBezTo>
                  <a:cubicBezTo>
                    <a:pt x="62251" y="11372"/>
                    <a:pt x="63254" y="11524"/>
                    <a:pt x="64318" y="11524"/>
                  </a:cubicBezTo>
                  <a:cubicBezTo>
                    <a:pt x="68087" y="11524"/>
                    <a:pt x="72160" y="9397"/>
                    <a:pt x="76111" y="7360"/>
                  </a:cubicBezTo>
                  <a:cubicBezTo>
                    <a:pt x="77145" y="6843"/>
                    <a:pt x="78148" y="6327"/>
                    <a:pt x="79151" y="5840"/>
                  </a:cubicBezTo>
                  <a:lnTo>
                    <a:pt x="79151" y="5597"/>
                  </a:lnTo>
                  <a:cubicBezTo>
                    <a:pt x="78118" y="6084"/>
                    <a:pt x="77084" y="6661"/>
                    <a:pt x="76020" y="7208"/>
                  </a:cubicBezTo>
                  <a:cubicBezTo>
                    <a:pt x="72128" y="9262"/>
                    <a:pt x="68105" y="11371"/>
                    <a:pt x="64363" y="11371"/>
                  </a:cubicBezTo>
                  <a:cubicBezTo>
                    <a:pt x="63341" y="11371"/>
                    <a:pt x="62341" y="11214"/>
                    <a:pt x="61370" y="10856"/>
                  </a:cubicBezTo>
                  <a:cubicBezTo>
                    <a:pt x="58695" y="9853"/>
                    <a:pt x="57114" y="7816"/>
                    <a:pt x="55564" y="5780"/>
                  </a:cubicBezTo>
                  <a:cubicBezTo>
                    <a:pt x="53679" y="3409"/>
                    <a:pt x="51795" y="916"/>
                    <a:pt x="48056" y="369"/>
                  </a:cubicBezTo>
                  <a:cubicBezTo>
                    <a:pt x="46379" y="90"/>
                    <a:pt x="44614" y="1"/>
                    <a:pt x="428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1492150" y="2324925"/>
              <a:ext cx="1972700" cy="309375"/>
            </a:xfrm>
            <a:custGeom>
              <a:avLst/>
              <a:gdLst/>
              <a:ahLst/>
              <a:cxnLst/>
              <a:rect l="l" t="t" r="r" b="b"/>
              <a:pathLst>
                <a:path w="78908" h="12375" extrusionOk="0">
                  <a:moveTo>
                    <a:pt x="44327" y="1"/>
                  </a:moveTo>
                  <a:cubicBezTo>
                    <a:pt x="41956" y="1"/>
                    <a:pt x="39484" y="269"/>
                    <a:pt x="37053" y="550"/>
                  </a:cubicBezTo>
                  <a:cubicBezTo>
                    <a:pt x="35533" y="702"/>
                    <a:pt x="34104" y="885"/>
                    <a:pt x="32736" y="976"/>
                  </a:cubicBezTo>
                  <a:cubicBezTo>
                    <a:pt x="31034" y="1067"/>
                    <a:pt x="29302" y="1189"/>
                    <a:pt x="27569" y="1310"/>
                  </a:cubicBezTo>
                  <a:cubicBezTo>
                    <a:pt x="22645" y="1645"/>
                    <a:pt x="17539" y="2009"/>
                    <a:pt x="12584" y="2222"/>
                  </a:cubicBezTo>
                  <a:cubicBezTo>
                    <a:pt x="8389" y="2404"/>
                    <a:pt x="4164" y="2678"/>
                    <a:pt x="31" y="2952"/>
                  </a:cubicBezTo>
                  <a:cubicBezTo>
                    <a:pt x="31" y="3012"/>
                    <a:pt x="0" y="3104"/>
                    <a:pt x="0" y="3134"/>
                  </a:cubicBezTo>
                  <a:cubicBezTo>
                    <a:pt x="4134" y="2860"/>
                    <a:pt x="8389" y="2617"/>
                    <a:pt x="12584" y="2404"/>
                  </a:cubicBezTo>
                  <a:cubicBezTo>
                    <a:pt x="17599" y="2192"/>
                    <a:pt x="22675" y="1857"/>
                    <a:pt x="27630" y="1493"/>
                  </a:cubicBezTo>
                  <a:cubicBezTo>
                    <a:pt x="29332" y="1401"/>
                    <a:pt x="31065" y="1280"/>
                    <a:pt x="32797" y="1158"/>
                  </a:cubicBezTo>
                  <a:cubicBezTo>
                    <a:pt x="34165" y="1067"/>
                    <a:pt x="35563" y="885"/>
                    <a:pt x="37083" y="733"/>
                  </a:cubicBezTo>
                  <a:cubicBezTo>
                    <a:pt x="39525" y="468"/>
                    <a:pt x="42021" y="190"/>
                    <a:pt x="44407" y="190"/>
                  </a:cubicBezTo>
                  <a:cubicBezTo>
                    <a:pt x="45586" y="190"/>
                    <a:pt x="46738" y="258"/>
                    <a:pt x="47843" y="429"/>
                  </a:cubicBezTo>
                  <a:cubicBezTo>
                    <a:pt x="51582" y="1037"/>
                    <a:pt x="53405" y="3559"/>
                    <a:pt x="55351" y="6265"/>
                  </a:cubicBezTo>
                  <a:cubicBezTo>
                    <a:pt x="56962" y="8453"/>
                    <a:pt x="58573" y="10702"/>
                    <a:pt x="61369" y="11797"/>
                  </a:cubicBezTo>
                  <a:cubicBezTo>
                    <a:pt x="62372" y="12192"/>
                    <a:pt x="63406" y="12374"/>
                    <a:pt x="64470" y="12374"/>
                  </a:cubicBezTo>
                  <a:cubicBezTo>
                    <a:pt x="68208" y="12374"/>
                    <a:pt x="72190" y="10277"/>
                    <a:pt x="76050" y="8240"/>
                  </a:cubicBezTo>
                  <a:cubicBezTo>
                    <a:pt x="77053" y="7784"/>
                    <a:pt x="77996" y="7268"/>
                    <a:pt x="78907" y="6812"/>
                  </a:cubicBezTo>
                  <a:cubicBezTo>
                    <a:pt x="78907" y="6751"/>
                    <a:pt x="78907" y="6660"/>
                    <a:pt x="78877" y="6599"/>
                  </a:cubicBezTo>
                  <a:cubicBezTo>
                    <a:pt x="77935" y="7055"/>
                    <a:pt x="76962" y="7541"/>
                    <a:pt x="75989" y="8088"/>
                  </a:cubicBezTo>
                  <a:cubicBezTo>
                    <a:pt x="72133" y="10099"/>
                    <a:pt x="68184" y="12166"/>
                    <a:pt x="64516" y="12166"/>
                  </a:cubicBezTo>
                  <a:cubicBezTo>
                    <a:pt x="63472" y="12166"/>
                    <a:pt x="62451" y="11998"/>
                    <a:pt x="61460" y="11614"/>
                  </a:cubicBezTo>
                  <a:cubicBezTo>
                    <a:pt x="58725" y="10550"/>
                    <a:pt x="57114" y="8301"/>
                    <a:pt x="55533" y="6143"/>
                  </a:cubicBezTo>
                  <a:cubicBezTo>
                    <a:pt x="53679" y="3559"/>
                    <a:pt x="51734" y="854"/>
                    <a:pt x="47873" y="246"/>
                  </a:cubicBezTo>
                  <a:cubicBezTo>
                    <a:pt x="46730" y="71"/>
                    <a:pt x="45542" y="1"/>
                    <a:pt x="443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495175" y="2266875"/>
              <a:ext cx="1965875" cy="326375"/>
            </a:xfrm>
            <a:custGeom>
              <a:avLst/>
              <a:gdLst/>
              <a:ahLst/>
              <a:cxnLst/>
              <a:rect l="l" t="t" r="r" b="b"/>
              <a:pathLst>
                <a:path w="78635" h="13055" extrusionOk="0">
                  <a:moveTo>
                    <a:pt x="44992" y="1"/>
                  </a:moveTo>
                  <a:cubicBezTo>
                    <a:pt x="42250" y="1"/>
                    <a:pt x="39306" y="509"/>
                    <a:pt x="36415" y="1018"/>
                  </a:cubicBezTo>
                  <a:cubicBezTo>
                    <a:pt x="35047" y="1231"/>
                    <a:pt x="33770" y="1474"/>
                    <a:pt x="32524" y="1656"/>
                  </a:cubicBezTo>
                  <a:cubicBezTo>
                    <a:pt x="30731" y="1869"/>
                    <a:pt x="28938" y="2143"/>
                    <a:pt x="27205" y="2386"/>
                  </a:cubicBezTo>
                  <a:cubicBezTo>
                    <a:pt x="22372" y="3055"/>
                    <a:pt x="17418" y="3754"/>
                    <a:pt x="12493" y="4179"/>
                  </a:cubicBezTo>
                  <a:cubicBezTo>
                    <a:pt x="9778" y="4399"/>
                    <a:pt x="7036" y="4474"/>
                    <a:pt x="4302" y="4474"/>
                  </a:cubicBezTo>
                  <a:cubicBezTo>
                    <a:pt x="2875" y="4474"/>
                    <a:pt x="1449" y="4454"/>
                    <a:pt x="31" y="4422"/>
                  </a:cubicBezTo>
                  <a:cubicBezTo>
                    <a:pt x="31" y="4514"/>
                    <a:pt x="1" y="4574"/>
                    <a:pt x="1" y="4635"/>
                  </a:cubicBezTo>
                  <a:cubicBezTo>
                    <a:pt x="1237" y="4653"/>
                    <a:pt x="2480" y="4666"/>
                    <a:pt x="3728" y="4666"/>
                  </a:cubicBezTo>
                  <a:cubicBezTo>
                    <a:pt x="6652" y="4666"/>
                    <a:pt x="9595" y="4596"/>
                    <a:pt x="12493" y="4362"/>
                  </a:cubicBezTo>
                  <a:cubicBezTo>
                    <a:pt x="17387" y="3936"/>
                    <a:pt x="22372" y="3267"/>
                    <a:pt x="27205" y="2568"/>
                  </a:cubicBezTo>
                  <a:cubicBezTo>
                    <a:pt x="28938" y="2356"/>
                    <a:pt x="30731" y="2082"/>
                    <a:pt x="32524" y="1839"/>
                  </a:cubicBezTo>
                  <a:cubicBezTo>
                    <a:pt x="33770" y="1687"/>
                    <a:pt x="35047" y="1474"/>
                    <a:pt x="36415" y="1201"/>
                  </a:cubicBezTo>
                  <a:cubicBezTo>
                    <a:pt x="39302" y="712"/>
                    <a:pt x="42261" y="187"/>
                    <a:pt x="45005" y="187"/>
                  </a:cubicBezTo>
                  <a:cubicBezTo>
                    <a:pt x="45842" y="187"/>
                    <a:pt x="46659" y="236"/>
                    <a:pt x="47448" y="349"/>
                  </a:cubicBezTo>
                  <a:cubicBezTo>
                    <a:pt x="51400" y="927"/>
                    <a:pt x="53254" y="3663"/>
                    <a:pt x="55260" y="6550"/>
                  </a:cubicBezTo>
                  <a:cubicBezTo>
                    <a:pt x="56902" y="8921"/>
                    <a:pt x="58573" y="11353"/>
                    <a:pt x="61461" y="12477"/>
                  </a:cubicBezTo>
                  <a:cubicBezTo>
                    <a:pt x="62494" y="12903"/>
                    <a:pt x="63558" y="13055"/>
                    <a:pt x="64622" y="13055"/>
                  </a:cubicBezTo>
                  <a:cubicBezTo>
                    <a:pt x="68270" y="13055"/>
                    <a:pt x="72191" y="10988"/>
                    <a:pt x="75990" y="9043"/>
                  </a:cubicBezTo>
                  <a:cubicBezTo>
                    <a:pt x="76963" y="8587"/>
                    <a:pt x="77814" y="8161"/>
                    <a:pt x="78634" y="7736"/>
                  </a:cubicBezTo>
                  <a:cubicBezTo>
                    <a:pt x="78634" y="7675"/>
                    <a:pt x="78634" y="7584"/>
                    <a:pt x="78604" y="7523"/>
                  </a:cubicBezTo>
                  <a:cubicBezTo>
                    <a:pt x="77723" y="7918"/>
                    <a:pt x="76902" y="8374"/>
                    <a:pt x="75990" y="8830"/>
                  </a:cubicBezTo>
                  <a:cubicBezTo>
                    <a:pt x="72213" y="10813"/>
                    <a:pt x="68308" y="12851"/>
                    <a:pt x="64673" y="12851"/>
                  </a:cubicBezTo>
                  <a:cubicBezTo>
                    <a:pt x="63627" y="12851"/>
                    <a:pt x="62604" y="12682"/>
                    <a:pt x="61613" y="12295"/>
                  </a:cubicBezTo>
                  <a:cubicBezTo>
                    <a:pt x="58756" y="11201"/>
                    <a:pt x="57084" y="8769"/>
                    <a:pt x="55503" y="6429"/>
                  </a:cubicBezTo>
                  <a:cubicBezTo>
                    <a:pt x="53558" y="3632"/>
                    <a:pt x="51552" y="745"/>
                    <a:pt x="47509" y="167"/>
                  </a:cubicBezTo>
                  <a:cubicBezTo>
                    <a:pt x="46695" y="51"/>
                    <a:pt x="45853" y="1"/>
                    <a:pt x="449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1502775" y="2208875"/>
              <a:ext cx="1953725" cy="341075"/>
            </a:xfrm>
            <a:custGeom>
              <a:avLst/>
              <a:gdLst/>
              <a:ahLst/>
              <a:cxnLst/>
              <a:rect l="l" t="t" r="r" b="b"/>
              <a:pathLst>
                <a:path w="78149" h="13643" extrusionOk="0">
                  <a:moveTo>
                    <a:pt x="45031" y="0"/>
                  </a:moveTo>
                  <a:cubicBezTo>
                    <a:pt x="42020" y="0"/>
                    <a:pt x="38662" y="793"/>
                    <a:pt x="35655" y="1545"/>
                  </a:cubicBezTo>
                  <a:cubicBezTo>
                    <a:pt x="34409" y="1849"/>
                    <a:pt x="33223" y="2153"/>
                    <a:pt x="32099" y="2335"/>
                  </a:cubicBezTo>
                  <a:cubicBezTo>
                    <a:pt x="30336" y="2700"/>
                    <a:pt x="28512" y="3065"/>
                    <a:pt x="26810" y="3460"/>
                  </a:cubicBezTo>
                  <a:cubicBezTo>
                    <a:pt x="22098" y="4432"/>
                    <a:pt x="17235" y="5466"/>
                    <a:pt x="12372" y="6074"/>
                  </a:cubicBezTo>
                  <a:cubicBezTo>
                    <a:pt x="10921" y="6245"/>
                    <a:pt x="9469" y="6314"/>
                    <a:pt x="8021" y="6314"/>
                  </a:cubicBezTo>
                  <a:cubicBezTo>
                    <a:pt x="5343" y="6314"/>
                    <a:pt x="2674" y="6076"/>
                    <a:pt x="31" y="5800"/>
                  </a:cubicBezTo>
                  <a:cubicBezTo>
                    <a:pt x="31" y="5891"/>
                    <a:pt x="1" y="5922"/>
                    <a:pt x="1" y="5983"/>
                  </a:cubicBezTo>
                  <a:cubicBezTo>
                    <a:pt x="2637" y="6276"/>
                    <a:pt x="5299" y="6531"/>
                    <a:pt x="7961" y="6531"/>
                  </a:cubicBezTo>
                  <a:cubicBezTo>
                    <a:pt x="9442" y="6531"/>
                    <a:pt x="10924" y="6452"/>
                    <a:pt x="12402" y="6256"/>
                  </a:cubicBezTo>
                  <a:cubicBezTo>
                    <a:pt x="17266" y="5648"/>
                    <a:pt x="22129" y="4615"/>
                    <a:pt x="26840" y="3642"/>
                  </a:cubicBezTo>
                  <a:cubicBezTo>
                    <a:pt x="28603" y="3247"/>
                    <a:pt x="30396" y="2882"/>
                    <a:pt x="32129" y="2548"/>
                  </a:cubicBezTo>
                  <a:cubicBezTo>
                    <a:pt x="33284" y="2305"/>
                    <a:pt x="34439" y="2031"/>
                    <a:pt x="35716" y="1697"/>
                  </a:cubicBezTo>
                  <a:cubicBezTo>
                    <a:pt x="38735" y="967"/>
                    <a:pt x="42066" y="154"/>
                    <a:pt x="45054" y="154"/>
                  </a:cubicBezTo>
                  <a:cubicBezTo>
                    <a:pt x="45677" y="154"/>
                    <a:pt x="46284" y="190"/>
                    <a:pt x="46871" y="268"/>
                  </a:cubicBezTo>
                  <a:cubicBezTo>
                    <a:pt x="50974" y="785"/>
                    <a:pt x="52950" y="3703"/>
                    <a:pt x="55078" y="6803"/>
                  </a:cubicBezTo>
                  <a:cubicBezTo>
                    <a:pt x="56780" y="9296"/>
                    <a:pt x="58543" y="11879"/>
                    <a:pt x="61552" y="13065"/>
                  </a:cubicBezTo>
                  <a:cubicBezTo>
                    <a:pt x="62555" y="13490"/>
                    <a:pt x="63619" y="13642"/>
                    <a:pt x="64744" y="13642"/>
                  </a:cubicBezTo>
                  <a:cubicBezTo>
                    <a:pt x="68330" y="13642"/>
                    <a:pt x="72130" y="11667"/>
                    <a:pt x="75868" y="9721"/>
                  </a:cubicBezTo>
                  <a:cubicBezTo>
                    <a:pt x="76659" y="9417"/>
                    <a:pt x="77419" y="9022"/>
                    <a:pt x="78148" y="8657"/>
                  </a:cubicBezTo>
                  <a:cubicBezTo>
                    <a:pt x="78148" y="8566"/>
                    <a:pt x="78118" y="8505"/>
                    <a:pt x="78118" y="8414"/>
                  </a:cubicBezTo>
                  <a:cubicBezTo>
                    <a:pt x="77358" y="8809"/>
                    <a:pt x="76598" y="9235"/>
                    <a:pt x="75777" y="9600"/>
                  </a:cubicBezTo>
                  <a:cubicBezTo>
                    <a:pt x="72100" y="11544"/>
                    <a:pt x="68315" y="13523"/>
                    <a:pt x="64741" y="13523"/>
                  </a:cubicBezTo>
                  <a:cubicBezTo>
                    <a:pt x="63677" y="13523"/>
                    <a:pt x="62631" y="13348"/>
                    <a:pt x="61613" y="12943"/>
                  </a:cubicBezTo>
                  <a:cubicBezTo>
                    <a:pt x="58695" y="11758"/>
                    <a:pt x="56932" y="9235"/>
                    <a:pt x="55230" y="6742"/>
                  </a:cubicBezTo>
                  <a:cubicBezTo>
                    <a:pt x="53193" y="3764"/>
                    <a:pt x="51096" y="663"/>
                    <a:pt x="46901" y="116"/>
                  </a:cubicBezTo>
                  <a:cubicBezTo>
                    <a:pt x="46298" y="36"/>
                    <a:pt x="45672" y="0"/>
                    <a:pt x="450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508100" y="2153525"/>
              <a:ext cx="1942300" cy="359175"/>
            </a:xfrm>
            <a:custGeom>
              <a:avLst/>
              <a:gdLst/>
              <a:ahLst/>
              <a:cxnLst/>
              <a:rect l="l" t="t" r="r" b="b"/>
              <a:pathLst>
                <a:path w="77692" h="14367" extrusionOk="0">
                  <a:moveTo>
                    <a:pt x="44926" y="0"/>
                  </a:moveTo>
                  <a:cubicBezTo>
                    <a:pt x="41745" y="0"/>
                    <a:pt x="38155" y="1139"/>
                    <a:pt x="34956" y="2117"/>
                  </a:cubicBezTo>
                  <a:cubicBezTo>
                    <a:pt x="33831" y="2482"/>
                    <a:pt x="32706" y="2817"/>
                    <a:pt x="31703" y="3090"/>
                  </a:cubicBezTo>
                  <a:cubicBezTo>
                    <a:pt x="29940" y="3546"/>
                    <a:pt x="28208" y="4063"/>
                    <a:pt x="26445" y="4549"/>
                  </a:cubicBezTo>
                  <a:cubicBezTo>
                    <a:pt x="21825" y="5887"/>
                    <a:pt x="17053" y="7254"/>
                    <a:pt x="12280" y="8014"/>
                  </a:cubicBezTo>
                  <a:cubicBezTo>
                    <a:pt x="11101" y="8214"/>
                    <a:pt x="9923" y="8299"/>
                    <a:pt x="8750" y="8299"/>
                  </a:cubicBezTo>
                  <a:cubicBezTo>
                    <a:pt x="5812" y="8299"/>
                    <a:pt x="2898" y="7763"/>
                    <a:pt x="31" y="7133"/>
                  </a:cubicBezTo>
                  <a:cubicBezTo>
                    <a:pt x="31" y="7224"/>
                    <a:pt x="1" y="7254"/>
                    <a:pt x="1" y="7346"/>
                  </a:cubicBezTo>
                  <a:cubicBezTo>
                    <a:pt x="2867" y="7936"/>
                    <a:pt x="5827" y="8464"/>
                    <a:pt x="8814" y="8464"/>
                  </a:cubicBezTo>
                  <a:cubicBezTo>
                    <a:pt x="9977" y="8464"/>
                    <a:pt x="11144" y="8384"/>
                    <a:pt x="12311" y="8197"/>
                  </a:cubicBezTo>
                  <a:cubicBezTo>
                    <a:pt x="17113" y="7437"/>
                    <a:pt x="21885" y="6069"/>
                    <a:pt x="26475" y="4762"/>
                  </a:cubicBezTo>
                  <a:cubicBezTo>
                    <a:pt x="28208" y="4245"/>
                    <a:pt x="29971" y="3759"/>
                    <a:pt x="31703" y="3303"/>
                  </a:cubicBezTo>
                  <a:cubicBezTo>
                    <a:pt x="32706" y="3029"/>
                    <a:pt x="33770" y="2695"/>
                    <a:pt x="34956" y="2330"/>
                  </a:cubicBezTo>
                  <a:cubicBezTo>
                    <a:pt x="38197" y="1312"/>
                    <a:pt x="41816" y="200"/>
                    <a:pt x="44981" y="200"/>
                  </a:cubicBezTo>
                  <a:cubicBezTo>
                    <a:pt x="45407" y="200"/>
                    <a:pt x="45825" y="220"/>
                    <a:pt x="46232" y="263"/>
                  </a:cubicBezTo>
                  <a:cubicBezTo>
                    <a:pt x="50488" y="750"/>
                    <a:pt x="52615" y="3850"/>
                    <a:pt x="54865" y="7133"/>
                  </a:cubicBezTo>
                  <a:cubicBezTo>
                    <a:pt x="56689" y="9808"/>
                    <a:pt x="58543" y="12543"/>
                    <a:pt x="61643" y="13759"/>
                  </a:cubicBezTo>
                  <a:cubicBezTo>
                    <a:pt x="62707" y="14185"/>
                    <a:pt x="63771" y="14367"/>
                    <a:pt x="64835" y="14367"/>
                  </a:cubicBezTo>
                  <a:cubicBezTo>
                    <a:pt x="68391" y="14367"/>
                    <a:pt x="72130" y="12422"/>
                    <a:pt x="75716" y="10567"/>
                  </a:cubicBezTo>
                  <a:cubicBezTo>
                    <a:pt x="76415" y="10142"/>
                    <a:pt x="77054" y="9838"/>
                    <a:pt x="77692" y="9504"/>
                  </a:cubicBezTo>
                  <a:cubicBezTo>
                    <a:pt x="77692" y="9412"/>
                    <a:pt x="77662" y="9352"/>
                    <a:pt x="77662" y="9321"/>
                  </a:cubicBezTo>
                  <a:cubicBezTo>
                    <a:pt x="77023" y="9656"/>
                    <a:pt x="76385" y="9990"/>
                    <a:pt x="75686" y="10324"/>
                  </a:cubicBezTo>
                  <a:cubicBezTo>
                    <a:pt x="72072" y="12202"/>
                    <a:pt x="68386" y="14133"/>
                    <a:pt x="64837" y="14133"/>
                  </a:cubicBezTo>
                  <a:cubicBezTo>
                    <a:pt x="63789" y="14133"/>
                    <a:pt x="62753" y="13965"/>
                    <a:pt x="61734" y="13577"/>
                  </a:cubicBezTo>
                  <a:cubicBezTo>
                    <a:pt x="58695" y="12391"/>
                    <a:pt x="56840" y="9656"/>
                    <a:pt x="55047" y="7042"/>
                  </a:cubicBezTo>
                  <a:cubicBezTo>
                    <a:pt x="52889" y="3880"/>
                    <a:pt x="50640" y="567"/>
                    <a:pt x="46324" y="81"/>
                  </a:cubicBezTo>
                  <a:cubicBezTo>
                    <a:pt x="45869" y="26"/>
                    <a:pt x="45402" y="0"/>
                    <a:pt x="4492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1514175" y="2094100"/>
              <a:ext cx="1928625" cy="374525"/>
            </a:xfrm>
            <a:custGeom>
              <a:avLst/>
              <a:gdLst/>
              <a:ahLst/>
              <a:cxnLst/>
              <a:rect l="l" t="t" r="r" b="b"/>
              <a:pathLst>
                <a:path w="77145" h="14981" extrusionOk="0">
                  <a:moveTo>
                    <a:pt x="44900" y="1"/>
                  </a:moveTo>
                  <a:cubicBezTo>
                    <a:pt x="40949" y="1"/>
                    <a:pt x="36259" y="1841"/>
                    <a:pt x="32129" y="3522"/>
                  </a:cubicBezTo>
                  <a:cubicBezTo>
                    <a:pt x="30700" y="4099"/>
                    <a:pt x="29272" y="4646"/>
                    <a:pt x="28026" y="5072"/>
                  </a:cubicBezTo>
                  <a:cubicBezTo>
                    <a:pt x="26992" y="5406"/>
                    <a:pt x="25959" y="5801"/>
                    <a:pt x="24956" y="6136"/>
                  </a:cubicBezTo>
                  <a:cubicBezTo>
                    <a:pt x="21126" y="7473"/>
                    <a:pt x="17174" y="8871"/>
                    <a:pt x="13223" y="9783"/>
                  </a:cubicBezTo>
                  <a:cubicBezTo>
                    <a:pt x="11851" y="10102"/>
                    <a:pt x="10526" y="10238"/>
                    <a:pt x="9231" y="10238"/>
                  </a:cubicBezTo>
                  <a:cubicBezTo>
                    <a:pt x="6077" y="10238"/>
                    <a:pt x="3100" y="9433"/>
                    <a:pt x="61" y="8507"/>
                  </a:cubicBezTo>
                  <a:cubicBezTo>
                    <a:pt x="61" y="8567"/>
                    <a:pt x="31" y="8598"/>
                    <a:pt x="1" y="8689"/>
                  </a:cubicBezTo>
                  <a:cubicBezTo>
                    <a:pt x="3025" y="9633"/>
                    <a:pt x="5990" y="10425"/>
                    <a:pt x="9160" y="10425"/>
                  </a:cubicBezTo>
                  <a:cubicBezTo>
                    <a:pt x="10482" y="10425"/>
                    <a:pt x="11840" y="10288"/>
                    <a:pt x="13253" y="9966"/>
                  </a:cubicBezTo>
                  <a:cubicBezTo>
                    <a:pt x="17205" y="9054"/>
                    <a:pt x="21156" y="7656"/>
                    <a:pt x="24986" y="6318"/>
                  </a:cubicBezTo>
                  <a:cubicBezTo>
                    <a:pt x="26019" y="5953"/>
                    <a:pt x="27053" y="5619"/>
                    <a:pt x="28056" y="5254"/>
                  </a:cubicBezTo>
                  <a:cubicBezTo>
                    <a:pt x="29333" y="4859"/>
                    <a:pt x="30700" y="4282"/>
                    <a:pt x="32159" y="3704"/>
                  </a:cubicBezTo>
                  <a:cubicBezTo>
                    <a:pt x="36269" y="2089"/>
                    <a:pt x="40908" y="209"/>
                    <a:pt x="44818" y="209"/>
                  </a:cubicBezTo>
                  <a:cubicBezTo>
                    <a:pt x="45101" y="209"/>
                    <a:pt x="45380" y="219"/>
                    <a:pt x="45655" y="239"/>
                  </a:cubicBezTo>
                  <a:cubicBezTo>
                    <a:pt x="50002" y="543"/>
                    <a:pt x="52342" y="4099"/>
                    <a:pt x="54652" y="7504"/>
                  </a:cubicBezTo>
                  <a:cubicBezTo>
                    <a:pt x="56446" y="10178"/>
                    <a:pt x="58269" y="12914"/>
                    <a:pt x="61005" y="14160"/>
                  </a:cubicBezTo>
                  <a:cubicBezTo>
                    <a:pt x="62312" y="14768"/>
                    <a:pt x="63589" y="14981"/>
                    <a:pt x="64865" y="14981"/>
                  </a:cubicBezTo>
                  <a:cubicBezTo>
                    <a:pt x="68452" y="14981"/>
                    <a:pt x="72069" y="13127"/>
                    <a:pt x="75564" y="11333"/>
                  </a:cubicBezTo>
                  <a:cubicBezTo>
                    <a:pt x="76142" y="11030"/>
                    <a:pt x="76628" y="10786"/>
                    <a:pt x="77145" y="10513"/>
                  </a:cubicBezTo>
                  <a:cubicBezTo>
                    <a:pt x="77145" y="10422"/>
                    <a:pt x="77115" y="10361"/>
                    <a:pt x="77115" y="10330"/>
                  </a:cubicBezTo>
                  <a:lnTo>
                    <a:pt x="75534" y="11121"/>
                  </a:lnTo>
                  <a:cubicBezTo>
                    <a:pt x="72016" y="12902"/>
                    <a:pt x="68433" y="14749"/>
                    <a:pt x="64927" y="14749"/>
                  </a:cubicBezTo>
                  <a:cubicBezTo>
                    <a:pt x="63648" y="14749"/>
                    <a:pt x="62378" y="14502"/>
                    <a:pt x="61126" y="13917"/>
                  </a:cubicBezTo>
                  <a:cubicBezTo>
                    <a:pt x="58421" y="12671"/>
                    <a:pt x="56597" y="9966"/>
                    <a:pt x="54865" y="7352"/>
                  </a:cubicBezTo>
                  <a:cubicBezTo>
                    <a:pt x="52524" y="3887"/>
                    <a:pt x="50093" y="330"/>
                    <a:pt x="45685" y="26"/>
                  </a:cubicBezTo>
                  <a:cubicBezTo>
                    <a:pt x="45427" y="9"/>
                    <a:pt x="45165" y="1"/>
                    <a:pt x="4490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520250" y="2041300"/>
              <a:ext cx="1914200" cy="388575"/>
            </a:xfrm>
            <a:custGeom>
              <a:avLst/>
              <a:gdLst/>
              <a:ahLst/>
              <a:cxnLst/>
              <a:rect l="l" t="t" r="r" b="b"/>
              <a:pathLst>
                <a:path w="76568" h="15543" extrusionOk="0">
                  <a:moveTo>
                    <a:pt x="44431" y="1"/>
                  </a:moveTo>
                  <a:cubicBezTo>
                    <a:pt x="40362" y="1"/>
                    <a:pt x="35553" y="2245"/>
                    <a:pt x="31308" y="4236"/>
                  </a:cubicBezTo>
                  <a:cubicBezTo>
                    <a:pt x="29941" y="4874"/>
                    <a:pt x="28694" y="5451"/>
                    <a:pt x="27570" y="5938"/>
                  </a:cubicBezTo>
                  <a:cubicBezTo>
                    <a:pt x="26567" y="6333"/>
                    <a:pt x="25533" y="6758"/>
                    <a:pt x="24530" y="7184"/>
                  </a:cubicBezTo>
                  <a:cubicBezTo>
                    <a:pt x="20792" y="8795"/>
                    <a:pt x="16931" y="10376"/>
                    <a:pt x="13010" y="11470"/>
                  </a:cubicBezTo>
                  <a:cubicBezTo>
                    <a:pt x="11667" y="11841"/>
                    <a:pt x="10390" y="12002"/>
                    <a:pt x="9157" y="12002"/>
                  </a:cubicBezTo>
                  <a:cubicBezTo>
                    <a:pt x="5955" y="12002"/>
                    <a:pt x="3055" y="10919"/>
                    <a:pt x="92" y="9646"/>
                  </a:cubicBezTo>
                  <a:cubicBezTo>
                    <a:pt x="62" y="9737"/>
                    <a:pt x="62" y="9768"/>
                    <a:pt x="1" y="9859"/>
                  </a:cubicBezTo>
                  <a:cubicBezTo>
                    <a:pt x="3005" y="11109"/>
                    <a:pt x="5931" y="12185"/>
                    <a:pt x="9154" y="12185"/>
                  </a:cubicBezTo>
                  <a:cubicBezTo>
                    <a:pt x="10398" y="12185"/>
                    <a:pt x="11686" y="12025"/>
                    <a:pt x="13041" y="11652"/>
                  </a:cubicBezTo>
                  <a:cubicBezTo>
                    <a:pt x="16962" y="10619"/>
                    <a:pt x="20822" y="8977"/>
                    <a:pt x="24561" y="7366"/>
                  </a:cubicBezTo>
                  <a:cubicBezTo>
                    <a:pt x="25594" y="6971"/>
                    <a:pt x="26567" y="6515"/>
                    <a:pt x="27600" y="6120"/>
                  </a:cubicBezTo>
                  <a:cubicBezTo>
                    <a:pt x="28725" y="5634"/>
                    <a:pt x="30032" y="5056"/>
                    <a:pt x="31400" y="4418"/>
                  </a:cubicBezTo>
                  <a:cubicBezTo>
                    <a:pt x="35613" y="2428"/>
                    <a:pt x="40362" y="213"/>
                    <a:pt x="44425" y="213"/>
                  </a:cubicBezTo>
                  <a:cubicBezTo>
                    <a:pt x="44583" y="213"/>
                    <a:pt x="44740" y="217"/>
                    <a:pt x="44895" y="223"/>
                  </a:cubicBezTo>
                  <a:cubicBezTo>
                    <a:pt x="49303" y="406"/>
                    <a:pt x="51978" y="4236"/>
                    <a:pt x="54561" y="7853"/>
                  </a:cubicBezTo>
                  <a:cubicBezTo>
                    <a:pt x="56476" y="10528"/>
                    <a:pt x="58421" y="13263"/>
                    <a:pt x="61005" y="14601"/>
                  </a:cubicBezTo>
                  <a:cubicBezTo>
                    <a:pt x="62282" y="15269"/>
                    <a:pt x="63589" y="15543"/>
                    <a:pt x="64956" y="15543"/>
                  </a:cubicBezTo>
                  <a:cubicBezTo>
                    <a:pt x="68391" y="15543"/>
                    <a:pt x="72039" y="13689"/>
                    <a:pt x="75595" y="11865"/>
                  </a:cubicBezTo>
                  <a:cubicBezTo>
                    <a:pt x="75929" y="11713"/>
                    <a:pt x="76264" y="11531"/>
                    <a:pt x="76568" y="11379"/>
                  </a:cubicBezTo>
                  <a:cubicBezTo>
                    <a:pt x="76568" y="11287"/>
                    <a:pt x="76537" y="11227"/>
                    <a:pt x="76537" y="11166"/>
                  </a:cubicBezTo>
                  <a:cubicBezTo>
                    <a:pt x="76203" y="11379"/>
                    <a:pt x="75838" y="11531"/>
                    <a:pt x="75504" y="11713"/>
                  </a:cubicBezTo>
                  <a:cubicBezTo>
                    <a:pt x="71986" y="13516"/>
                    <a:pt x="68372" y="15367"/>
                    <a:pt x="64940" y="15367"/>
                  </a:cubicBezTo>
                  <a:cubicBezTo>
                    <a:pt x="63627" y="15367"/>
                    <a:pt x="62341" y="15096"/>
                    <a:pt x="61096" y="14449"/>
                  </a:cubicBezTo>
                  <a:cubicBezTo>
                    <a:pt x="58573" y="13111"/>
                    <a:pt x="56628" y="10406"/>
                    <a:pt x="54774" y="7762"/>
                  </a:cubicBezTo>
                  <a:cubicBezTo>
                    <a:pt x="52129" y="4084"/>
                    <a:pt x="49394" y="223"/>
                    <a:pt x="44895" y="11"/>
                  </a:cubicBezTo>
                  <a:cubicBezTo>
                    <a:pt x="44742" y="4"/>
                    <a:pt x="44587" y="1"/>
                    <a:pt x="4443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1530900" y="1992075"/>
              <a:ext cx="1895200" cy="399050"/>
            </a:xfrm>
            <a:custGeom>
              <a:avLst/>
              <a:gdLst/>
              <a:ahLst/>
              <a:cxnLst/>
              <a:rect l="l" t="t" r="r" b="b"/>
              <a:pathLst>
                <a:path w="75808" h="15962" extrusionOk="0">
                  <a:moveTo>
                    <a:pt x="43742" y="0"/>
                  </a:moveTo>
                  <a:cubicBezTo>
                    <a:pt x="39568" y="0"/>
                    <a:pt x="34533" y="2696"/>
                    <a:pt x="30487" y="4867"/>
                  </a:cubicBezTo>
                  <a:cubicBezTo>
                    <a:pt x="29211" y="5536"/>
                    <a:pt x="28056" y="6144"/>
                    <a:pt x="26992" y="6691"/>
                  </a:cubicBezTo>
                  <a:cubicBezTo>
                    <a:pt x="25989" y="7147"/>
                    <a:pt x="25016" y="7633"/>
                    <a:pt x="24013" y="8120"/>
                  </a:cubicBezTo>
                  <a:cubicBezTo>
                    <a:pt x="20366" y="9913"/>
                    <a:pt x="16566" y="11767"/>
                    <a:pt x="12736" y="12983"/>
                  </a:cubicBezTo>
                  <a:cubicBezTo>
                    <a:pt x="11419" y="13392"/>
                    <a:pt x="10177" y="13570"/>
                    <a:pt x="8989" y="13570"/>
                  </a:cubicBezTo>
                  <a:cubicBezTo>
                    <a:pt x="5762" y="13570"/>
                    <a:pt x="2935" y="12258"/>
                    <a:pt x="92" y="10703"/>
                  </a:cubicBezTo>
                  <a:cubicBezTo>
                    <a:pt x="31" y="10794"/>
                    <a:pt x="31" y="10825"/>
                    <a:pt x="0" y="10886"/>
                  </a:cubicBezTo>
                  <a:cubicBezTo>
                    <a:pt x="2888" y="12441"/>
                    <a:pt x="5744" y="13752"/>
                    <a:pt x="9006" y="13752"/>
                  </a:cubicBezTo>
                  <a:cubicBezTo>
                    <a:pt x="10207" y="13752"/>
                    <a:pt x="11464" y="13574"/>
                    <a:pt x="12797" y="13165"/>
                  </a:cubicBezTo>
                  <a:cubicBezTo>
                    <a:pt x="16688" y="11949"/>
                    <a:pt x="20457" y="10095"/>
                    <a:pt x="24135" y="8302"/>
                  </a:cubicBezTo>
                  <a:cubicBezTo>
                    <a:pt x="25107" y="7816"/>
                    <a:pt x="26110" y="7329"/>
                    <a:pt x="27083" y="6873"/>
                  </a:cubicBezTo>
                  <a:cubicBezTo>
                    <a:pt x="28147" y="6387"/>
                    <a:pt x="29332" y="5718"/>
                    <a:pt x="30578" y="5050"/>
                  </a:cubicBezTo>
                  <a:cubicBezTo>
                    <a:pt x="34654" y="2908"/>
                    <a:pt x="39632" y="213"/>
                    <a:pt x="43774" y="213"/>
                  </a:cubicBezTo>
                  <a:cubicBezTo>
                    <a:pt x="43864" y="213"/>
                    <a:pt x="43954" y="214"/>
                    <a:pt x="44044" y="217"/>
                  </a:cubicBezTo>
                  <a:cubicBezTo>
                    <a:pt x="48573" y="338"/>
                    <a:pt x="51460" y="4290"/>
                    <a:pt x="54226" y="8120"/>
                  </a:cubicBezTo>
                  <a:cubicBezTo>
                    <a:pt x="56202" y="10855"/>
                    <a:pt x="58239" y="13682"/>
                    <a:pt x="60883" y="14989"/>
                  </a:cubicBezTo>
                  <a:cubicBezTo>
                    <a:pt x="62160" y="15688"/>
                    <a:pt x="63497" y="15962"/>
                    <a:pt x="64834" y="15962"/>
                  </a:cubicBezTo>
                  <a:cubicBezTo>
                    <a:pt x="68239" y="15962"/>
                    <a:pt x="71825" y="14138"/>
                    <a:pt x="75321" y="12345"/>
                  </a:cubicBezTo>
                  <a:cubicBezTo>
                    <a:pt x="75412" y="12223"/>
                    <a:pt x="75625" y="12132"/>
                    <a:pt x="75807" y="12041"/>
                  </a:cubicBezTo>
                  <a:cubicBezTo>
                    <a:pt x="75777" y="11980"/>
                    <a:pt x="75777" y="11919"/>
                    <a:pt x="75716" y="11858"/>
                  </a:cubicBezTo>
                  <a:cubicBezTo>
                    <a:pt x="75534" y="11980"/>
                    <a:pt x="75351" y="12041"/>
                    <a:pt x="75169" y="12162"/>
                  </a:cubicBezTo>
                  <a:cubicBezTo>
                    <a:pt x="71713" y="13934"/>
                    <a:pt x="68195" y="15737"/>
                    <a:pt x="64806" y="15737"/>
                  </a:cubicBezTo>
                  <a:cubicBezTo>
                    <a:pt x="63485" y="15737"/>
                    <a:pt x="62183" y="15463"/>
                    <a:pt x="60913" y="14807"/>
                  </a:cubicBezTo>
                  <a:cubicBezTo>
                    <a:pt x="58330" y="13500"/>
                    <a:pt x="56263" y="10673"/>
                    <a:pt x="54348" y="7968"/>
                  </a:cubicBezTo>
                  <a:cubicBezTo>
                    <a:pt x="51521" y="4107"/>
                    <a:pt x="48603" y="95"/>
                    <a:pt x="44013" y="4"/>
                  </a:cubicBezTo>
                  <a:cubicBezTo>
                    <a:pt x="43923" y="1"/>
                    <a:pt x="43833" y="0"/>
                    <a:pt x="437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539250" y="1944300"/>
              <a:ext cx="1876200" cy="405025"/>
            </a:xfrm>
            <a:custGeom>
              <a:avLst/>
              <a:gdLst/>
              <a:ahLst/>
              <a:cxnLst/>
              <a:rect l="l" t="t" r="r" b="b"/>
              <a:pathLst>
                <a:path w="75048" h="16201" extrusionOk="0">
                  <a:moveTo>
                    <a:pt x="43102" y="0"/>
                  </a:moveTo>
                  <a:cubicBezTo>
                    <a:pt x="38816" y="0"/>
                    <a:pt x="33740" y="3009"/>
                    <a:pt x="29697" y="5410"/>
                  </a:cubicBezTo>
                  <a:cubicBezTo>
                    <a:pt x="28542" y="6079"/>
                    <a:pt x="27448" y="6717"/>
                    <a:pt x="26445" y="7265"/>
                  </a:cubicBezTo>
                  <a:cubicBezTo>
                    <a:pt x="25503" y="7812"/>
                    <a:pt x="24530" y="8328"/>
                    <a:pt x="23527" y="8876"/>
                  </a:cubicBezTo>
                  <a:cubicBezTo>
                    <a:pt x="19910" y="10851"/>
                    <a:pt x="16232" y="12888"/>
                    <a:pt x="12433" y="14195"/>
                  </a:cubicBezTo>
                  <a:cubicBezTo>
                    <a:pt x="11138" y="14634"/>
                    <a:pt x="9927" y="14826"/>
                    <a:pt x="8779" y="14826"/>
                  </a:cubicBezTo>
                  <a:cubicBezTo>
                    <a:pt x="5558" y="14826"/>
                    <a:pt x="2825" y="13320"/>
                    <a:pt x="92" y="11550"/>
                  </a:cubicBezTo>
                  <a:cubicBezTo>
                    <a:pt x="62" y="11642"/>
                    <a:pt x="62" y="11672"/>
                    <a:pt x="1" y="11733"/>
                  </a:cubicBezTo>
                  <a:cubicBezTo>
                    <a:pt x="2779" y="13503"/>
                    <a:pt x="5540" y="15008"/>
                    <a:pt x="8809" y="15008"/>
                  </a:cubicBezTo>
                  <a:cubicBezTo>
                    <a:pt x="9975" y="15008"/>
                    <a:pt x="11205" y="14817"/>
                    <a:pt x="12524" y="14377"/>
                  </a:cubicBezTo>
                  <a:cubicBezTo>
                    <a:pt x="16323" y="13070"/>
                    <a:pt x="20032" y="11034"/>
                    <a:pt x="23649" y="9027"/>
                  </a:cubicBezTo>
                  <a:cubicBezTo>
                    <a:pt x="24591" y="8480"/>
                    <a:pt x="25594" y="7964"/>
                    <a:pt x="26567" y="7417"/>
                  </a:cubicBezTo>
                  <a:cubicBezTo>
                    <a:pt x="27570" y="6869"/>
                    <a:pt x="28664" y="6231"/>
                    <a:pt x="29849" y="5562"/>
                  </a:cubicBezTo>
                  <a:cubicBezTo>
                    <a:pt x="33932" y="3143"/>
                    <a:pt x="38978" y="152"/>
                    <a:pt x="43190" y="152"/>
                  </a:cubicBezTo>
                  <a:cubicBezTo>
                    <a:pt x="43211" y="152"/>
                    <a:pt x="43233" y="152"/>
                    <a:pt x="43254" y="152"/>
                  </a:cubicBezTo>
                  <a:cubicBezTo>
                    <a:pt x="47874" y="243"/>
                    <a:pt x="50883" y="4255"/>
                    <a:pt x="53801" y="8207"/>
                  </a:cubicBezTo>
                  <a:cubicBezTo>
                    <a:pt x="55898" y="11034"/>
                    <a:pt x="58026" y="13921"/>
                    <a:pt x="60731" y="15259"/>
                  </a:cubicBezTo>
                  <a:cubicBezTo>
                    <a:pt x="62008" y="15897"/>
                    <a:pt x="63345" y="16201"/>
                    <a:pt x="64683" y="16201"/>
                  </a:cubicBezTo>
                  <a:cubicBezTo>
                    <a:pt x="68087" y="16201"/>
                    <a:pt x="71583" y="14408"/>
                    <a:pt x="75017" y="12675"/>
                  </a:cubicBezTo>
                  <a:lnTo>
                    <a:pt x="75017" y="12675"/>
                  </a:lnTo>
                  <a:cubicBezTo>
                    <a:pt x="75002" y="12690"/>
                    <a:pt x="75002" y="12698"/>
                    <a:pt x="75010" y="12698"/>
                  </a:cubicBezTo>
                  <a:cubicBezTo>
                    <a:pt x="75017" y="12698"/>
                    <a:pt x="75033" y="12690"/>
                    <a:pt x="75048" y="12675"/>
                  </a:cubicBezTo>
                  <a:cubicBezTo>
                    <a:pt x="75017" y="12584"/>
                    <a:pt x="75017" y="12553"/>
                    <a:pt x="74987" y="12462"/>
                  </a:cubicBezTo>
                  <a:cubicBezTo>
                    <a:pt x="74926" y="12462"/>
                    <a:pt x="74896" y="12493"/>
                    <a:pt x="74865" y="12493"/>
                  </a:cubicBezTo>
                  <a:cubicBezTo>
                    <a:pt x="71457" y="14230"/>
                    <a:pt x="67969" y="16031"/>
                    <a:pt x="64586" y="16031"/>
                  </a:cubicBezTo>
                  <a:cubicBezTo>
                    <a:pt x="63292" y="16031"/>
                    <a:pt x="62014" y="15767"/>
                    <a:pt x="60762" y="15137"/>
                  </a:cubicBezTo>
                  <a:cubicBezTo>
                    <a:pt x="58117" y="13800"/>
                    <a:pt x="55990" y="10912"/>
                    <a:pt x="53923" y="8146"/>
                  </a:cubicBezTo>
                  <a:cubicBezTo>
                    <a:pt x="50974" y="4195"/>
                    <a:pt x="47935" y="30"/>
                    <a:pt x="432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1549125" y="1900975"/>
              <a:ext cx="1855700" cy="409600"/>
            </a:xfrm>
            <a:custGeom>
              <a:avLst/>
              <a:gdLst/>
              <a:ahLst/>
              <a:cxnLst/>
              <a:rect l="l" t="t" r="r" b="b"/>
              <a:pathLst>
                <a:path w="74228" h="16384" extrusionOk="0">
                  <a:moveTo>
                    <a:pt x="42403" y="0"/>
                  </a:moveTo>
                  <a:cubicBezTo>
                    <a:pt x="37996" y="0"/>
                    <a:pt x="32950" y="3222"/>
                    <a:pt x="28907" y="5806"/>
                  </a:cubicBezTo>
                  <a:cubicBezTo>
                    <a:pt x="27843" y="6475"/>
                    <a:pt x="26810" y="7143"/>
                    <a:pt x="25898" y="7660"/>
                  </a:cubicBezTo>
                  <a:cubicBezTo>
                    <a:pt x="24956" y="8207"/>
                    <a:pt x="24044" y="8785"/>
                    <a:pt x="23071" y="9362"/>
                  </a:cubicBezTo>
                  <a:cubicBezTo>
                    <a:pt x="19515" y="11551"/>
                    <a:pt x="15837" y="13739"/>
                    <a:pt x="12068" y="15077"/>
                  </a:cubicBezTo>
                  <a:cubicBezTo>
                    <a:pt x="10781" y="15530"/>
                    <a:pt x="9589" y="15727"/>
                    <a:pt x="8467" y="15727"/>
                  </a:cubicBezTo>
                  <a:cubicBezTo>
                    <a:pt x="5298" y="15727"/>
                    <a:pt x="2688" y="14151"/>
                    <a:pt x="62" y="12311"/>
                  </a:cubicBezTo>
                  <a:cubicBezTo>
                    <a:pt x="31" y="12371"/>
                    <a:pt x="31" y="12432"/>
                    <a:pt x="1" y="12493"/>
                  </a:cubicBezTo>
                  <a:cubicBezTo>
                    <a:pt x="2610" y="14366"/>
                    <a:pt x="5235" y="15945"/>
                    <a:pt x="8429" y="15945"/>
                  </a:cubicBezTo>
                  <a:cubicBezTo>
                    <a:pt x="9589" y="15945"/>
                    <a:pt x="10823" y="15737"/>
                    <a:pt x="12159" y="15259"/>
                  </a:cubicBezTo>
                  <a:cubicBezTo>
                    <a:pt x="15959" y="13952"/>
                    <a:pt x="19606" y="11703"/>
                    <a:pt x="23162" y="9545"/>
                  </a:cubicBezTo>
                  <a:cubicBezTo>
                    <a:pt x="24165" y="8937"/>
                    <a:pt x="25077" y="8359"/>
                    <a:pt x="26020" y="7812"/>
                  </a:cubicBezTo>
                  <a:cubicBezTo>
                    <a:pt x="26931" y="7295"/>
                    <a:pt x="27965" y="6657"/>
                    <a:pt x="29029" y="5928"/>
                  </a:cubicBezTo>
                  <a:cubicBezTo>
                    <a:pt x="33041" y="3344"/>
                    <a:pt x="38056" y="122"/>
                    <a:pt x="42403" y="122"/>
                  </a:cubicBezTo>
                  <a:lnTo>
                    <a:pt x="42464" y="122"/>
                  </a:lnTo>
                  <a:cubicBezTo>
                    <a:pt x="47175" y="152"/>
                    <a:pt x="50306" y="4286"/>
                    <a:pt x="53315" y="8268"/>
                  </a:cubicBezTo>
                  <a:cubicBezTo>
                    <a:pt x="55443" y="11125"/>
                    <a:pt x="57662" y="14104"/>
                    <a:pt x="60458" y="15472"/>
                  </a:cubicBezTo>
                  <a:cubicBezTo>
                    <a:pt x="61735" y="16110"/>
                    <a:pt x="63072" y="16384"/>
                    <a:pt x="64409" y="16384"/>
                  </a:cubicBezTo>
                  <a:cubicBezTo>
                    <a:pt x="67662" y="16384"/>
                    <a:pt x="70975" y="14742"/>
                    <a:pt x="74227" y="13101"/>
                  </a:cubicBezTo>
                  <a:cubicBezTo>
                    <a:pt x="74166" y="13101"/>
                    <a:pt x="74136" y="13040"/>
                    <a:pt x="74136" y="12949"/>
                  </a:cubicBezTo>
                  <a:cubicBezTo>
                    <a:pt x="70897" y="14601"/>
                    <a:pt x="67580" y="16222"/>
                    <a:pt x="64342" y="16222"/>
                  </a:cubicBezTo>
                  <a:cubicBezTo>
                    <a:pt x="63052" y="16222"/>
                    <a:pt x="61774" y="15965"/>
                    <a:pt x="60519" y="15350"/>
                  </a:cubicBezTo>
                  <a:cubicBezTo>
                    <a:pt x="57783" y="13982"/>
                    <a:pt x="55595" y="11064"/>
                    <a:pt x="53467" y="8238"/>
                  </a:cubicBezTo>
                  <a:cubicBezTo>
                    <a:pt x="50427" y="4225"/>
                    <a:pt x="47297" y="31"/>
                    <a:pt x="4246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558250" y="1859925"/>
              <a:ext cx="1834400" cy="414175"/>
            </a:xfrm>
            <a:custGeom>
              <a:avLst/>
              <a:gdLst/>
              <a:ahLst/>
              <a:cxnLst/>
              <a:rect l="l" t="t" r="r" b="b"/>
              <a:pathLst>
                <a:path w="73376" h="16567" extrusionOk="0">
                  <a:moveTo>
                    <a:pt x="41825" y="1"/>
                  </a:moveTo>
                  <a:cubicBezTo>
                    <a:pt x="37281" y="1"/>
                    <a:pt x="32263" y="3357"/>
                    <a:pt x="28208" y="6080"/>
                  </a:cubicBezTo>
                  <a:cubicBezTo>
                    <a:pt x="27205" y="6749"/>
                    <a:pt x="26263" y="7387"/>
                    <a:pt x="25381" y="7934"/>
                  </a:cubicBezTo>
                  <a:cubicBezTo>
                    <a:pt x="24469" y="8512"/>
                    <a:pt x="23557" y="9120"/>
                    <a:pt x="22585" y="9728"/>
                  </a:cubicBezTo>
                  <a:cubicBezTo>
                    <a:pt x="19059" y="12007"/>
                    <a:pt x="15411" y="14409"/>
                    <a:pt x="11673" y="15685"/>
                  </a:cubicBezTo>
                  <a:cubicBezTo>
                    <a:pt x="10377" y="16144"/>
                    <a:pt x="9187" y="16345"/>
                    <a:pt x="8078" y="16345"/>
                  </a:cubicBezTo>
                  <a:cubicBezTo>
                    <a:pt x="4996" y="16345"/>
                    <a:pt x="2528" y="14796"/>
                    <a:pt x="92" y="12919"/>
                  </a:cubicBezTo>
                  <a:cubicBezTo>
                    <a:pt x="61" y="13010"/>
                    <a:pt x="61" y="13041"/>
                    <a:pt x="1" y="13102"/>
                  </a:cubicBezTo>
                  <a:cubicBezTo>
                    <a:pt x="2466" y="14984"/>
                    <a:pt x="4980" y="16552"/>
                    <a:pt x="8129" y="16552"/>
                  </a:cubicBezTo>
                  <a:cubicBezTo>
                    <a:pt x="9251" y="16552"/>
                    <a:pt x="10454" y="16353"/>
                    <a:pt x="11764" y="15898"/>
                  </a:cubicBezTo>
                  <a:cubicBezTo>
                    <a:pt x="15502" y="14561"/>
                    <a:pt x="19211" y="12190"/>
                    <a:pt x="22737" y="9880"/>
                  </a:cubicBezTo>
                  <a:cubicBezTo>
                    <a:pt x="23679" y="9241"/>
                    <a:pt x="24621" y="8664"/>
                    <a:pt x="25533" y="8086"/>
                  </a:cubicBezTo>
                  <a:cubicBezTo>
                    <a:pt x="26415" y="7570"/>
                    <a:pt x="27357" y="6931"/>
                    <a:pt x="28360" y="6232"/>
                  </a:cubicBezTo>
                  <a:cubicBezTo>
                    <a:pt x="32342" y="3527"/>
                    <a:pt x="37327" y="183"/>
                    <a:pt x="41764" y="183"/>
                  </a:cubicBezTo>
                  <a:lnTo>
                    <a:pt x="41886" y="183"/>
                  </a:lnTo>
                  <a:cubicBezTo>
                    <a:pt x="46719" y="275"/>
                    <a:pt x="49819" y="4378"/>
                    <a:pt x="52828" y="8390"/>
                  </a:cubicBezTo>
                  <a:cubicBezTo>
                    <a:pt x="54986" y="11339"/>
                    <a:pt x="57266" y="14287"/>
                    <a:pt x="60154" y="15685"/>
                  </a:cubicBezTo>
                  <a:cubicBezTo>
                    <a:pt x="61461" y="16293"/>
                    <a:pt x="62737" y="16567"/>
                    <a:pt x="64075" y="16567"/>
                  </a:cubicBezTo>
                  <a:cubicBezTo>
                    <a:pt x="67145" y="16567"/>
                    <a:pt x="70306" y="15138"/>
                    <a:pt x="73376" y="13558"/>
                  </a:cubicBezTo>
                  <a:cubicBezTo>
                    <a:pt x="73315" y="13497"/>
                    <a:pt x="73254" y="13466"/>
                    <a:pt x="73254" y="13375"/>
                  </a:cubicBezTo>
                  <a:cubicBezTo>
                    <a:pt x="70221" y="14935"/>
                    <a:pt x="67127" y="16374"/>
                    <a:pt x="64078" y="16374"/>
                  </a:cubicBezTo>
                  <a:cubicBezTo>
                    <a:pt x="62790" y="16374"/>
                    <a:pt x="61509" y="16117"/>
                    <a:pt x="60245" y="15503"/>
                  </a:cubicBezTo>
                  <a:cubicBezTo>
                    <a:pt x="57388" y="14135"/>
                    <a:pt x="55138" y="11156"/>
                    <a:pt x="52980" y="8269"/>
                  </a:cubicBezTo>
                  <a:cubicBezTo>
                    <a:pt x="49941" y="4256"/>
                    <a:pt x="46780" y="62"/>
                    <a:pt x="41886" y="1"/>
                  </a:cubicBezTo>
                  <a:cubicBezTo>
                    <a:pt x="41866" y="1"/>
                    <a:pt x="41845" y="1"/>
                    <a:pt x="4182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1571925" y="1824150"/>
              <a:ext cx="1806300" cy="415000"/>
            </a:xfrm>
            <a:custGeom>
              <a:avLst/>
              <a:gdLst/>
              <a:ahLst/>
              <a:cxnLst/>
              <a:rect l="l" t="t" r="r" b="b"/>
              <a:pathLst>
                <a:path w="72252" h="16600" extrusionOk="0">
                  <a:moveTo>
                    <a:pt x="41012" y="0"/>
                  </a:moveTo>
                  <a:cubicBezTo>
                    <a:pt x="36485" y="0"/>
                    <a:pt x="31543" y="3395"/>
                    <a:pt x="27539" y="6143"/>
                  </a:cubicBezTo>
                  <a:cubicBezTo>
                    <a:pt x="26597" y="6782"/>
                    <a:pt x="25685" y="7450"/>
                    <a:pt x="24834" y="7967"/>
                  </a:cubicBezTo>
                  <a:cubicBezTo>
                    <a:pt x="23922" y="8545"/>
                    <a:pt x="23071" y="9153"/>
                    <a:pt x="22098" y="9760"/>
                  </a:cubicBezTo>
                  <a:cubicBezTo>
                    <a:pt x="18603" y="12071"/>
                    <a:pt x="14955" y="14472"/>
                    <a:pt x="11217" y="15748"/>
                  </a:cubicBezTo>
                  <a:cubicBezTo>
                    <a:pt x="9927" y="16201"/>
                    <a:pt x="8742" y="16399"/>
                    <a:pt x="7634" y="16399"/>
                  </a:cubicBezTo>
                  <a:cubicBezTo>
                    <a:pt x="4722" y="16399"/>
                    <a:pt x="2352" y="15026"/>
                    <a:pt x="62" y="13286"/>
                  </a:cubicBezTo>
                  <a:cubicBezTo>
                    <a:pt x="31" y="13378"/>
                    <a:pt x="1" y="13408"/>
                    <a:pt x="1" y="13469"/>
                  </a:cubicBezTo>
                  <a:cubicBezTo>
                    <a:pt x="2311" y="15232"/>
                    <a:pt x="4712" y="16599"/>
                    <a:pt x="7660" y="16599"/>
                  </a:cubicBezTo>
                  <a:cubicBezTo>
                    <a:pt x="8816" y="16599"/>
                    <a:pt x="10001" y="16417"/>
                    <a:pt x="11308" y="15961"/>
                  </a:cubicBezTo>
                  <a:cubicBezTo>
                    <a:pt x="15077" y="14654"/>
                    <a:pt x="18725" y="12223"/>
                    <a:pt x="22250" y="9912"/>
                  </a:cubicBezTo>
                  <a:cubicBezTo>
                    <a:pt x="23223" y="9305"/>
                    <a:pt x="24135" y="8697"/>
                    <a:pt x="24986" y="8119"/>
                  </a:cubicBezTo>
                  <a:cubicBezTo>
                    <a:pt x="25837" y="7572"/>
                    <a:pt x="26749" y="6994"/>
                    <a:pt x="27691" y="6295"/>
                  </a:cubicBezTo>
                  <a:cubicBezTo>
                    <a:pt x="31681" y="3565"/>
                    <a:pt x="36648" y="184"/>
                    <a:pt x="41131" y="184"/>
                  </a:cubicBezTo>
                  <a:cubicBezTo>
                    <a:pt x="41190" y="184"/>
                    <a:pt x="41250" y="185"/>
                    <a:pt x="41309" y="186"/>
                  </a:cubicBezTo>
                  <a:cubicBezTo>
                    <a:pt x="46081" y="307"/>
                    <a:pt x="49242" y="4411"/>
                    <a:pt x="52281" y="8332"/>
                  </a:cubicBezTo>
                  <a:cubicBezTo>
                    <a:pt x="54439" y="11250"/>
                    <a:pt x="56719" y="14198"/>
                    <a:pt x="59607" y="15596"/>
                  </a:cubicBezTo>
                  <a:cubicBezTo>
                    <a:pt x="60887" y="16213"/>
                    <a:pt x="62191" y="16471"/>
                    <a:pt x="63507" y="16471"/>
                  </a:cubicBezTo>
                  <a:cubicBezTo>
                    <a:pt x="66408" y="16471"/>
                    <a:pt x="69366" y="15216"/>
                    <a:pt x="72251" y="13773"/>
                  </a:cubicBezTo>
                  <a:cubicBezTo>
                    <a:pt x="72221" y="13712"/>
                    <a:pt x="72191" y="13682"/>
                    <a:pt x="72160" y="13590"/>
                  </a:cubicBezTo>
                  <a:cubicBezTo>
                    <a:pt x="69265" y="15017"/>
                    <a:pt x="66342" y="16269"/>
                    <a:pt x="63489" y="16269"/>
                  </a:cubicBezTo>
                  <a:cubicBezTo>
                    <a:pt x="62208" y="16269"/>
                    <a:pt x="60941" y="16017"/>
                    <a:pt x="59698" y="15414"/>
                  </a:cubicBezTo>
                  <a:cubicBezTo>
                    <a:pt x="56841" y="14046"/>
                    <a:pt x="54591" y="11098"/>
                    <a:pt x="52403" y="8241"/>
                  </a:cubicBezTo>
                  <a:cubicBezTo>
                    <a:pt x="49303" y="4259"/>
                    <a:pt x="46172" y="64"/>
                    <a:pt x="41248" y="4"/>
                  </a:cubicBezTo>
                  <a:cubicBezTo>
                    <a:pt x="41169" y="1"/>
                    <a:pt x="41090" y="0"/>
                    <a:pt x="4101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1586375" y="1795300"/>
              <a:ext cx="1775900" cy="405100"/>
            </a:xfrm>
            <a:custGeom>
              <a:avLst/>
              <a:gdLst/>
              <a:ahLst/>
              <a:cxnLst/>
              <a:rect l="l" t="t" r="r" b="b"/>
              <a:pathLst>
                <a:path w="71036" h="16204" extrusionOk="0">
                  <a:moveTo>
                    <a:pt x="40275" y="1"/>
                  </a:moveTo>
                  <a:cubicBezTo>
                    <a:pt x="35794" y="1"/>
                    <a:pt x="30859" y="3291"/>
                    <a:pt x="26900" y="5990"/>
                  </a:cubicBezTo>
                  <a:cubicBezTo>
                    <a:pt x="25928" y="6659"/>
                    <a:pt x="25016" y="7267"/>
                    <a:pt x="24195" y="7753"/>
                  </a:cubicBezTo>
                  <a:cubicBezTo>
                    <a:pt x="23314" y="8270"/>
                    <a:pt x="22432" y="8848"/>
                    <a:pt x="21520" y="9456"/>
                  </a:cubicBezTo>
                  <a:cubicBezTo>
                    <a:pt x="18086" y="11705"/>
                    <a:pt x="14499" y="14015"/>
                    <a:pt x="10791" y="15322"/>
                  </a:cubicBezTo>
                  <a:cubicBezTo>
                    <a:pt x="9515" y="15765"/>
                    <a:pt x="8338" y="15957"/>
                    <a:pt x="7232" y="15957"/>
                  </a:cubicBezTo>
                  <a:cubicBezTo>
                    <a:pt x="4543" y="15957"/>
                    <a:pt x="2279" y="14820"/>
                    <a:pt x="61" y="13377"/>
                  </a:cubicBezTo>
                  <a:cubicBezTo>
                    <a:pt x="31" y="13468"/>
                    <a:pt x="0" y="13498"/>
                    <a:pt x="0" y="13559"/>
                  </a:cubicBezTo>
                  <a:cubicBezTo>
                    <a:pt x="2219" y="15048"/>
                    <a:pt x="4499" y="16203"/>
                    <a:pt x="7204" y="16203"/>
                  </a:cubicBezTo>
                  <a:cubicBezTo>
                    <a:pt x="8359" y="16203"/>
                    <a:pt x="9575" y="15991"/>
                    <a:pt x="10852" y="15535"/>
                  </a:cubicBezTo>
                  <a:cubicBezTo>
                    <a:pt x="14590" y="14258"/>
                    <a:pt x="18177" y="11948"/>
                    <a:pt x="21642" y="9699"/>
                  </a:cubicBezTo>
                  <a:cubicBezTo>
                    <a:pt x="22554" y="9091"/>
                    <a:pt x="23435" y="8544"/>
                    <a:pt x="24317" y="7966"/>
                  </a:cubicBezTo>
                  <a:cubicBezTo>
                    <a:pt x="25138" y="7449"/>
                    <a:pt x="26049" y="6841"/>
                    <a:pt x="26992" y="6203"/>
                  </a:cubicBezTo>
                  <a:cubicBezTo>
                    <a:pt x="30968" y="3522"/>
                    <a:pt x="35929" y="214"/>
                    <a:pt x="40337" y="214"/>
                  </a:cubicBezTo>
                  <a:cubicBezTo>
                    <a:pt x="40377" y="214"/>
                    <a:pt x="40417" y="215"/>
                    <a:pt x="40457" y="215"/>
                  </a:cubicBezTo>
                  <a:cubicBezTo>
                    <a:pt x="45168" y="337"/>
                    <a:pt x="48390" y="4319"/>
                    <a:pt x="51551" y="8179"/>
                  </a:cubicBezTo>
                  <a:cubicBezTo>
                    <a:pt x="53801" y="10914"/>
                    <a:pt x="56111" y="13772"/>
                    <a:pt x="58877" y="15139"/>
                  </a:cubicBezTo>
                  <a:cubicBezTo>
                    <a:pt x="60165" y="15754"/>
                    <a:pt x="61484" y="16011"/>
                    <a:pt x="62820" y="16011"/>
                  </a:cubicBezTo>
                  <a:cubicBezTo>
                    <a:pt x="65519" y="16011"/>
                    <a:pt x="68291" y="14961"/>
                    <a:pt x="71035" y="13680"/>
                  </a:cubicBezTo>
                  <a:cubicBezTo>
                    <a:pt x="71005" y="13559"/>
                    <a:pt x="70974" y="13498"/>
                    <a:pt x="70974" y="13468"/>
                  </a:cubicBezTo>
                  <a:cubicBezTo>
                    <a:pt x="68244" y="14711"/>
                    <a:pt x="65500" y="15749"/>
                    <a:pt x="62843" y="15749"/>
                  </a:cubicBezTo>
                  <a:cubicBezTo>
                    <a:pt x="61537" y="15749"/>
                    <a:pt x="60251" y="15498"/>
                    <a:pt x="58998" y="14896"/>
                  </a:cubicBezTo>
                  <a:cubicBezTo>
                    <a:pt x="56232" y="13559"/>
                    <a:pt x="53953" y="10732"/>
                    <a:pt x="51703" y="8027"/>
                  </a:cubicBezTo>
                  <a:cubicBezTo>
                    <a:pt x="48542" y="4106"/>
                    <a:pt x="45229" y="63"/>
                    <a:pt x="40457" y="2"/>
                  </a:cubicBezTo>
                  <a:cubicBezTo>
                    <a:pt x="40396" y="1"/>
                    <a:pt x="40336" y="1"/>
                    <a:pt x="4027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1600800" y="1771025"/>
              <a:ext cx="1742475" cy="383775"/>
            </a:xfrm>
            <a:custGeom>
              <a:avLst/>
              <a:gdLst/>
              <a:ahLst/>
              <a:cxnLst/>
              <a:rect l="l" t="t" r="r" b="b"/>
              <a:pathLst>
                <a:path w="69699" h="15351" extrusionOk="0">
                  <a:moveTo>
                    <a:pt x="39272" y="1"/>
                  </a:moveTo>
                  <a:cubicBezTo>
                    <a:pt x="34865" y="1"/>
                    <a:pt x="30032" y="3132"/>
                    <a:pt x="26111" y="5685"/>
                  </a:cubicBezTo>
                  <a:cubicBezTo>
                    <a:pt x="25199" y="6293"/>
                    <a:pt x="24317" y="6870"/>
                    <a:pt x="23497" y="7357"/>
                  </a:cubicBezTo>
                  <a:cubicBezTo>
                    <a:pt x="22646" y="7843"/>
                    <a:pt x="21825" y="8390"/>
                    <a:pt x="20943" y="8907"/>
                  </a:cubicBezTo>
                  <a:cubicBezTo>
                    <a:pt x="17570" y="11034"/>
                    <a:pt x="14074" y="13253"/>
                    <a:pt x="10427" y="14500"/>
                  </a:cubicBezTo>
                  <a:cubicBezTo>
                    <a:pt x="9161" y="14934"/>
                    <a:pt x="7969" y="15123"/>
                    <a:pt x="6833" y="15123"/>
                  </a:cubicBezTo>
                  <a:cubicBezTo>
                    <a:pt x="4395" y="15123"/>
                    <a:pt x="2216" y="14253"/>
                    <a:pt x="122" y="13071"/>
                  </a:cubicBezTo>
                  <a:cubicBezTo>
                    <a:pt x="92" y="13132"/>
                    <a:pt x="62" y="13162"/>
                    <a:pt x="1" y="13253"/>
                  </a:cubicBezTo>
                  <a:cubicBezTo>
                    <a:pt x="2129" y="14469"/>
                    <a:pt x="4347" y="15351"/>
                    <a:pt x="6809" y="15351"/>
                  </a:cubicBezTo>
                  <a:cubicBezTo>
                    <a:pt x="7964" y="15351"/>
                    <a:pt x="9180" y="15138"/>
                    <a:pt x="10487" y="14682"/>
                  </a:cubicBezTo>
                  <a:cubicBezTo>
                    <a:pt x="14135" y="13436"/>
                    <a:pt x="17691" y="11247"/>
                    <a:pt x="21065" y="9119"/>
                  </a:cubicBezTo>
                  <a:cubicBezTo>
                    <a:pt x="21947" y="8572"/>
                    <a:pt x="22767" y="8056"/>
                    <a:pt x="23618" y="7539"/>
                  </a:cubicBezTo>
                  <a:cubicBezTo>
                    <a:pt x="24439" y="7053"/>
                    <a:pt x="25320" y="6475"/>
                    <a:pt x="26232" y="5867"/>
                  </a:cubicBezTo>
                  <a:cubicBezTo>
                    <a:pt x="30082" y="3390"/>
                    <a:pt x="34869" y="210"/>
                    <a:pt x="39184" y="210"/>
                  </a:cubicBezTo>
                  <a:cubicBezTo>
                    <a:pt x="39264" y="210"/>
                    <a:pt x="39344" y="211"/>
                    <a:pt x="39424" y="214"/>
                  </a:cubicBezTo>
                  <a:cubicBezTo>
                    <a:pt x="44014" y="305"/>
                    <a:pt x="47357" y="4043"/>
                    <a:pt x="50579" y="7691"/>
                  </a:cubicBezTo>
                  <a:cubicBezTo>
                    <a:pt x="52859" y="10275"/>
                    <a:pt x="55230" y="12949"/>
                    <a:pt x="57996" y="14226"/>
                  </a:cubicBezTo>
                  <a:cubicBezTo>
                    <a:pt x="59297" y="14839"/>
                    <a:pt x="60644" y="15094"/>
                    <a:pt x="62018" y="15094"/>
                  </a:cubicBezTo>
                  <a:cubicBezTo>
                    <a:pt x="64527" y="15094"/>
                    <a:pt x="67125" y="14242"/>
                    <a:pt x="69698" y="13162"/>
                  </a:cubicBezTo>
                  <a:cubicBezTo>
                    <a:pt x="69668" y="13101"/>
                    <a:pt x="69637" y="13010"/>
                    <a:pt x="69577" y="12980"/>
                  </a:cubicBezTo>
                  <a:cubicBezTo>
                    <a:pt x="67069" y="14038"/>
                    <a:pt x="64535" y="14856"/>
                    <a:pt x="62074" y="14856"/>
                  </a:cubicBezTo>
                  <a:cubicBezTo>
                    <a:pt x="60718" y="14856"/>
                    <a:pt x="59383" y="14607"/>
                    <a:pt x="58087" y="14013"/>
                  </a:cubicBezTo>
                  <a:cubicBezTo>
                    <a:pt x="55351" y="12767"/>
                    <a:pt x="52981" y="10092"/>
                    <a:pt x="50731" y="7539"/>
                  </a:cubicBezTo>
                  <a:cubicBezTo>
                    <a:pt x="47479" y="3861"/>
                    <a:pt x="44135" y="62"/>
                    <a:pt x="3942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1621325" y="1751250"/>
              <a:ext cx="1699900" cy="358725"/>
            </a:xfrm>
            <a:custGeom>
              <a:avLst/>
              <a:gdLst/>
              <a:ahLst/>
              <a:cxnLst/>
              <a:rect l="l" t="t" r="r" b="b"/>
              <a:pathLst>
                <a:path w="67996" h="14349" extrusionOk="0">
                  <a:moveTo>
                    <a:pt x="37819" y="1"/>
                  </a:moveTo>
                  <a:cubicBezTo>
                    <a:pt x="31887" y="1"/>
                    <a:pt x="26371" y="3679"/>
                    <a:pt x="21034" y="7296"/>
                  </a:cubicBezTo>
                  <a:cubicBezTo>
                    <a:pt x="17387" y="9728"/>
                    <a:pt x="13679" y="12281"/>
                    <a:pt x="9909" y="13497"/>
                  </a:cubicBezTo>
                  <a:cubicBezTo>
                    <a:pt x="8648" y="13907"/>
                    <a:pt x="7452" y="14084"/>
                    <a:pt x="6302" y="14084"/>
                  </a:cubicBezTo>
                  <a:cubicBezTo>
                    <a:pt x="4125" y="14084"/>
                    <a:pt x="2111" y="13450"/>
                    <a:pt x="122" y="12555"/>
                  </a:cubicBezTo>
                  <a:cubicBezTo>
                    <a:pt x="61" y="12616"/>
                    <a:pt x="31" y="12676"/>
                    <a:pt x="0" y="12737"/>
                  </a:cubicBezTo>
                  <a:cubicBezTo>
                    <a:pt x="2007" y="13649"/>
                    <a:pt x="4074" y="14348"/>
                    <a:pt x="6292" y="14348"/>
                  </a:cubicBezTo>
                  <a:cubicBezTo>
                    <a:pt x="7478" y="14348"/>
                    <a:pt x="8694" y="14135"/>
                    <a:pt x="10001" y="13740"/>
                  </a:cubicBezTo>
                  <a:cubicBezTo>
                    <a:pt x="13800" y="12525"/>
                    <a:pt x="17539" y="9971"/>
                    <a:pt x="21186" y="7509"/>
                  </a:cubicBezTo>
                  <a:cubicBezTo>
                    <a:pt x="26475" y="3923"/>
                    <a:pt x="31946" y="245"/>
                    <a:pt x="37813" y="245"/>
                  </a:cubicBezTo>
                  <a:lnTo>
                    <a:pt x="37995" y="245"/>
                  </a:lnTo>
                  <a:cubicBezTo>
                    <a:pt x="42524" y="336"/>
                    <a:pt x="45928" y="3771"/>
                    <a:pt x="49242" y="7114"/>
                  </a:cubicBezTo>
                  <a:cubicBezTo>
                    <a:pt x="51582" y="9485"/>
                    <a:pt x="54014" y="11947"/>
                    <a:pt x="56810" y="13132"/>
                  </a:cubicBezTo>
                  <a:cubicBezTo>
                    <a:pt x="58135" y="13703"/>
                    <a:pt x="59502" y="13940"/>
                    <a:pt x="60897" y="13940"/>
                  </a:cubicBezTo>
                  <a:cubicBezTo>
                    <a:pt x="63214" y="13940"/>
                    <a:pt x="65605" y="13287"/>
                    <a:pt x="67996" y="12433"/>
                  </a:cubicBezTo>
                  <a:cubicBezTo>
                    <a:pt x="67935" y="12342"/>
                    <a:pt x="67904" y="12281"/>
                    <a:pt x="67844" y="12221"/>
                  </a:cubicBezTo>
                  <a:cubicBezTo>
                    <a:pt x="65509" y="13037"/>
                    <a:pt x="63150" y="13663"/>
                    <a:pt x="60864" y="13663"/>
                  </a:cubicBezTo>
                  <a:cubicBezTo>
                    <a:pt x="59489" y="13663"/>
                    <a:pt x="58141" y="13437"/>
                    <a:pt x="56840" y="12889"/>
                  </a:cubicBezTo>
                  <a:cubicBezTo>
                    <a:pt x="54105" y="11734"/>
                    <a:pt x="51673" y="9272"/>
                    <a:pt x="49363" y="6932"/>
                  </a:cubicBezTo>
                  <a:cubicBezTo>
                    <a:pt x="46020" y="3558"/>
                    <a:pt x="42554" y="62"/>
                    <a:pt x="37965" y="2"/>
                  </a:cubicBezTo>
                  <a:cubicBezTo>
                    <a:pt x="37916" y="1"/>
                    <a:pt x="37868" y="1"/>
                    <a:pt x="378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1641850" y="1737600"/>
              <a:ext cx="1650500" cy="323725"/>
            </a:xfrm>
            <a:custGeom>
              <a:avLst/>
              <a:gdLst/>
              <a:ahLst/>
              <a:cxnLst/>
              <a:rect l="l" t="t" r="r" b="b"/>
              <a:pathLst>
                <a:path w="66020" h="12949" extrusionOk="0">
                  <a:moveTo>
                    <a:pt x="36262" y="0"/>
                  </a:moveTo>
                  <a:cubicBezTo>
                    <a:pt x="30548" y="0"/>
                    <a:pt x="25320" y="3344"/>
                    <a:pt x="20213" y="6566"/>
                  </a:cubicBezTo>
                  <a:cubicBezTo>
                    <a:pt x="16718" y="8815"/>
                    <a:pt x="13070" y="11125"/>
                    <a:pt x="9392" y="12219"/>
                  </a:cubicBezTo>
                  <a:cubicBezTo>
                    <a:pt x="8102" y="12610"/>
                    <a:pt x="6857" y="12780"/>
                    <a:pt x="5644" y="12780"/>
                  </a:cubicBezTo>
                  <a:cubicBezTo>
                    <a:pt x="3744" y="12780"/>
                    <a:pt x="1921" y="12364"/>
                    <a:pt x="122" y="11733"/>
                  </a:cubicBezTo>
                  <a:cubicBezTo>
                    <a:pt x="91" y="11764"/>
                    <a:pt x="61" y="11855"/>
                    <a:pt x="0" y="11885"/>
                  </a:cubicBezTo>
                  <a:cubicBezTo>
                    <a:pt x="1885" y="12523"/>
                    <a:pt x="3739" y="12949"/>
                    <a:pt x="5715" y="12949"/>
                  </a:cubicBezTo>
                  <a:cubicBezTo>
                    <a:pt x="6930" y="12949"/>
                    <a:pt x="8146" y="12797"/>
                    <a:pt x="9423" y="12432"/>
                  </a:cubicBezTo>
                  <a:cubicBezTo>
                    <a:pt x="13162" y="11277"/>
                    <a:pt x="16748" y="8967"/>
                    <a:pt x="20305" y="6718"/>
                  </a:cubicBezTo>
                  <a:cubicBezTo>
                    <a:pt x="25350" y="3496"/>
                    <a:pt x="30609" y="183"/>
                    <a:pt x="36232" y="183"/>
                  </a:cubicBezTo>
                  <a:lnTo>
                    <a:pt x="36323" y="183"/>
                  </a:lnTo>
                  <a:cubicBezTo>
                    <a:pt x="40791" y="213"/>
                    <a:pt x="44287" y="3314"/>
                    <a:pt x="47661" y="6262"/>
                  </a:cubicBezTo>
                  <a:cubicBezTo>
                    <a:pt x="50092" y="8390"/>
                    <a:pt x="52554" y="10608"/>
                    <a:pt x="55381" y="11612"/>
                  </a:cubicBezTo>
                  <a:cubicBezTo>
                    <a:pt x="56771" y="12125"/>
                    <a:pt x="58202" y="12339"/>
                    <a:pt x="59660" y="12339"/>
                  </a:cubicBezTo>
                  <a:cubicBezTo>
                    <a:pt x="61741" y="12339"/>
                    <a:pt x="63875" y="11903"/>
                    <a:pt x="66020" y="11277"/>
                  </a:cubicBezTo>
                  <a:cubicBezTo>
                    <a:pt x="66020" y="11247"/>
                    <a:pt x="65959" y="11156"/>
                    <a:pt x="65928" y="11125"/>
                  </a:cubicBezTo>
                  <a:cubicBezTo>
                    <a:pt x="63830" y="11735"/>
                    <a:pt x="61720" y="12165"/>
                    <a:pt x="59675" y="12165"/>
                  </a:cubicBezTo>
                  <a:cubicBezTo>
                    <a:pt x="58255" y="12165"/>
                    <a:pt x="56866" y="11958"/>
                    <a:pt x="55533" y="11460"/>
                  </a:cubicBezTo>
                  <a:cubicBezTo>
                    <a:pt x="52737" y="10456"/>
                    <a:pt x="50275" y="8238"/>
                    <a:pt x="47843" y="6140"/>
                  </a:cubicBezTo>
                  <a:cubicBezTo>
                    <a:pt x="44439" y="3162"/>
                    <a:pt x="40882" y="31"/>
                    <a:pt x="3638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1666925" y="1723925"/>
              <a:ext cx="1593525" cy="289550"/>
            </a:xfrm>
            <a:custGeom>
              <a:avLst/>
              <a:gdLst/>
              <a:ahLst/>
              <a:cxnLst/>
              <a:rect l="l" t="t" r="r" b="b"/>
              <a:pathLst>
                <a:path w="63741" h="11582" extrusionOk="0">
                  <a:moveTo>
                    <a:pt x="34439" y="0"/>
                  </a:moveTo>
                  <a:cubicBezTo>
                    <a:pt x="28967" y="0"/>
                    <a:pt x="24013" y="2979"/>
                    <a:pt x="19180" y="5806"/>
                  </a:cubicBezTo>
                  <a:cubicBezTo>
                    <a:pt x="15806" y="7842"/>
                    <a:pt x="12310" y="9879"/>
                    <a:pt x="8693" y="10882"/>
                  </a:cubicBezTo>
                  <a:cubicBezTo>
                    <a:pt x="7412" y="11229"/>
                    <a:pt x="6143" y="11377"/>
                    <a:pt x="4883" y="11377"/>
                  </a:cubicBezTo>
                  <a:cubicBezTo>
                    <a:pt x="3272" y="11377"/>
                    <a:pt x="1677" y="11135"/>
                    <a:pt x="91" y="10760"/>
                  </a:cubicBezTo>
                  <a:cubicBezTo>
                    <a:pt x="61" y="10821"/>
                    <a:pt x="31" y="10882"/>
                    <a:pt x="0" y="10943"/>
                  </a:cubicBezTo>
                  <a:cubicBezTo>
                    <a:pt x="1581" y="11338"/>
                    <a:pt x="3222" y="11581"/>
                    <a:pt x="4864" y="11581"/>
                  </a:cubicBezTo>
                  <a:cubicBezTo>
                    <a:pt x="6140" y="11581"/>
                    <a:pt x="7447" y="11429"/>
                    <a:pt x="8754" y="11064"/>
                  </a:cubicBezTo>
                  <a:cubicBezTo>
                    <a:pt x="12371" y="10061"/>
                    <a:pt x="15897" y="7994"/>
                    <a:pt x="19302" y="5958"/>
                  </a:cubicBezTo>
                  <a:cubicBezTo>
                    <a:pt x="24074" y="3131"/>
                    <a:pt x="29059" y="183"/>
                    <a:pt x="34439" y="183"/>
                  </a:cubicBezTo>
                  <a:lnTo>
                    <a:pt x="34499" y="183"/>
                  </a:lnTo>
                  <a:cubicBezTo>
                    <a:pt x="38846" y="183"/>
                    <a:pt x="42433" y="2857"/>
                    <a:pt x="45898" y="5441"/>
                  </a:cubicBezTo>
                  <a:cubicBezTo>
                    <a:pt x="48390" y="7295"/>
                    <a:pt x="50974" y="9210"/>
                    <a:pt x="53831" y="10122"/>
                  </a:cubicBezTo>
                  <a:cubicBezTo>
                    <a:pt x="55226" y="10565"/>
                    <a:pt x="56663" y="10747"/>
                    <a:pt x="58123" y="10747"/>
                  </a:cubicBezTo>
                  <a:cubicBezTo>
                    <a:pt x="59971" y="10747"/>
                    <a:pt x="61855" y="10455"/>
                    <a:pt x="63740" y="10031"/>
                  </a:cubicBezTo>
                  <a:cubicBezTo>
                    <a:pt x="63710" y="10000"/>
                    <a:pt x="63679" y="9970"/>
                    <a:pt x="63649" y="9879"/>
                  </a:cubicBezTo>
                  <a:cubicBezTo>
                    <a:pt x="61852" y="10291"/>
                    <a:pt x="60055" y="10560"/>
                    <a:pt x="58293" y="10560"/>
                  </a:cubicBezTo>
                  <a:cubicBezTo>
                    <a:pt x="56805" y="10560"/>
                    <a:pt x="55341" y="10368"/>
                    <a:pt x="53922" y="9909"/>
                  </a:cubicBezTo>
                  <a:cubicBezTo>
                    <a:pt x="51095" y="8997"/>
                    <a:pt x="48512" y="7113"/>
                    <a:pt x="46019" y="5289"/>
                  </a:cubicBezTo>
                  <a:cubicBezTo>
                    <a:pt x="42524" y="2706"/>
                    <a:pt x="38907" y="31"/>
                    <a:pt x="344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1698075" y="1714050"/>
              <a:ext cx="1524375" cy="251550"/>
            </a:xfrm>
            <a:custGeom>
              <a:avLst/>
              <a:gdLst/>
              <a:ahLst/>
              <a:cxnLst/>
              <a:rect l="l" t="t" r="r" b="b"/>
              <a:pathLst>
                <a:path w="60975" h="10062" extrusionOk="0">
                  <a:moveTo>
                    <a:pt x="32372" y="0"/>
                  </a:moveTo>
                  <a:cubicBezTo>
                    <a:pt x="27205" y="31"/>
                    <a:pt x="22524" y="2523"/>
                    <a:pt x="18025" y="4955"/>
                  </a:cubicBezTo>
                  <a:cubicBezTo>
                    <a:pt x="14742" y="6718"/>
                    <a:pt x="11399" y="8541"/>
                    <a:pt x="7903" y="9362"/>
                  </a:cubicBezTo>
                  <a:cubicBezTo>
                    <a:pt x="6480" y="9701"/>
                    <a:pt x="5037" y="9841"/>
                    <a:pt x="3591" y="9841"/>
                  </a:cubicBezTo>
                  <a:cubicBezTo>
                    <a:pt x="2444" y="9841"/>
                    <a:pt x="1295" y="9753"/>
                    <a:pt x="152" y="9605"/>
                  </a:cubicBezTo>
                  <a:cubicBezTo>
                    <a:pt x="122" y="9666"/>
                    <a:pt x="31" y="9727"/>
                    <a:pt x="0" y="9788"/>
                  </a:cubicBezTo>
                  <a:cubicBezTo>
                    <a:pt x="1216" y="9940"/>
                    <a:pt x="2402" y="10061"/>
                    <a:pt x="3618" y="10061"/>
                  </a:cubicBezTo>
                  <a:cubicBezTo>
                    <a:pt x="5046" y="10061"/>
                    <a:pt x="6505" y="9909"/>
                    <a:pt x="7934" y="9575"/>
                  </a:cubicBezTo>
                  <a:cubicBezTo>
                    <a:pt x="11460" y="8693"/>
                    <a:pt x="14864" y="6870"/>
                    <a:pt x="18086" y="5107"/>
                  </a:cubicBezTo>
                  <a:cubicBezTo>
                    <a:pt x="22554" y="2675"/>
                    <a:pt x="27235" y="183"/>
                    <a:pt x="32372" y="152"/>
                  </a:cubicBezTo>
                  <a:lnTo>
                    <a:pt x="32402" y="152"/>
                  </a:lnTo>
                  <a:cubicBezTo>
                    <a:pt x="36658" y="152"/>
                    <a:pt x="40305" y="2341"/>
                    <a:pt x="43801" y="4468"/>
                  </a:cubicBezTo>
                  <a:cubicBezTo>
                    <a:pt x="46384" y="6018"/>
                    <a:pt x="49090" y="7660"/>
                    <a:pt x="51977" y="8420"/>
                  </a:cubicBezTo>
                  <a:cubicBezTo>
                    <a:pt x="53418" y="8795"/>
                    <a:pt x="54882" y="8948"/>
                    <a:pt x="56364" y="8948"/>
                  </a:cubicBezTo>
                  <a:cubicBezTo>
                    <a:pt x="57883" y="8948"/>
                    <a:pt x="59421" y="8787"/>
                    <a:pt x="60974" y="8541"/>
                  </a:cubicBezTo>
                  <a:cubicBezTo>
                    <a:pt x="60913" y="8541"/>
                    <a:pt x="60883" y="8511"/>
                    <a:pt x="60822" y="8420"/>
                  </a:cubicBezTo>
                  <a:cubicBezTo>
                    <a:pt x="59367" y="8645"/>
                    <a:pt x="57904" y="8788"/>
                    <a:pt x="56456" y="8788"/>
                  </a:cubicBezTo>
                  <a:cubicBezTo>
                    <a:pt x="54970" y="8788"/>
                    <a:pt x="53500" y="8637"/>
                    <a:pt x="52068" y="8268"/>
                  </a:cubicBezTo>
                  <a:cubicBezTo>
                    <a:pt x="49181" y="7508"/>
                    <a:pt x="46506" y="5927"/>
                    <a:pt x="43922" y="4347"/>
                  </a:cubicBezTo>
                  <a:cubicBezTo>
                    <a:pt x="40396" y="2219"/>
                    <a:pt x="36718" y="0"/>
                    <a:pt x="324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1731500" y="1703400"/>
              <a:ext cx="1444600" cy="216600"/>
            </a:xfrm>
            <a:custGeom>
              <a:avLst/>
              <a:gdLst/>
              <a:ahLst/>
              <a:cxnLst/>
              <a:rect l="l" t="t" r="r" b="b"/>
              <a:pathLst>
                <a:path w="57784" h="8664" extrusionOk="0">
                  <a:moveTo>
                    <a:pt x="30093" y="1"/>
                  </a:moveTo>
                  <a:cubicBezTo>
                    <a:pt x="25260" y="1"/>
                    <a:pt x="20852" y="2128"/>
                    <a:pt x="16627" y="4165"/>
                  </a:cubicBezTo>
                  <a:cubicBezTo>
                    <a:pt x="13527" y="5685"/>
                    <a:pt x="10275" y="7204"/>
                    <a:pt x="6901" y="7934"/>
                  </a:cubicBezTo>
                  <a:cubicBezTo>
                    <a:pt x="5197" y="8313"/>
                    <a:pt x="3456" y="8452"/>
                    <a:pt x="1693" y="8452"/>
                  </a:cubicBezTo>
                  <a:cubicBezTo>
                    <a:pt x="1191" y="8452"/>
                    <a:pt x="688" y="8440"/>
                    <a:pt x="183" y="8420"/>
                  </a:cubicBezTo>
                  <a:lnTo>
                    <a:pt x="1" y="8633"/>
                  </a:lnTo>
                  <a:cubicBezTo>
                    <a:pt x="518" y="8663"/>
                    <a:pt x="1065" y="8663"/>
                    <a:pt x="1551" y="8663"/>
                  </a:cubicBezTo>
                  <a:cubicBezTo>
                    <a:pt x="3375" y="8663"/>
                    <a:pt x="5168" y="8511"/>
                    <a:pt x="6901" y="8177"/>
                  </a:cubicBezTo>
                  <a:cubicBezTo>
                    <a:pt x="10305" y="7448"/>
                    <a:pt x="13557" y="5897"/>
                    <a:pt x="16688" y="4408"/>
                  </a:cubicBezTo>
                  <a:cubicBezTo>
                    <a:pt x="20883" y="2341"/>
                    <a:pt x="25260" y="274"/>
                    <a:pt x="30062" y="274"/>
                  </a:cubicBezTo>
                  <a:lnTo>
                    <a:pt x="30093" y="274"/>
                  </a:lnTo>
                  <a:cubicBezTo>
                    <a:pt x="34226" y="274"/>
                    <a:pt x="37935" y="2007"/>
                    <a:pt x="41521" y="3678"/>
                  </a:cubicBezTo>
                  <a:cubicBezTo>
                    <a:pt x="44227" y="4925"/>
                    <a:pt x="46993" y="6262"/>
                    <a:pt x="50002" y="6840"/>
                  </a:cubicBezTo>
                  <a:cubicBezTo>
                    <a:pt x="51461" y="7118"/>
                    <a:pt x="52940" y="7237"/>
                    <a:pt x="54427" y="7237"/>
                  </a:cubicBezTo>
                  <a:cubicBezTo>
                    <a:pt x="55543" y="7237"/>
                    <a:pt x="56663" y="7170"/>
                    <a:pt x="57783" y="7052"/>
                  </a:cubicBezTo>
                  <a:lnTo>
                    <a:pt x="57601" y="6870"/>
                  </a:lnTo>
                  <a:cubicBezTo>
                    <a:pt x="56562" y="6969"/>
                    <a:pt x="55523" y="7028"/>
                    <a:pt x="54490" y="7028"/>
                  </a:cubicBezTo>
                  <a:cubicBezTo>
                    <a:pt x="52985" y="7028"/>
                    <a:pt x="51492" y="6903"/>
                    <a:pt x="50032" y="6596"/>
                  </a:cubicBezTo>
                  <a:cubicBezTo>
                    <a:pt x="47053" y="6049"/>
                    <a:pt x="44287" y="4712"/>
                    <a:pt x="41643" y="3466"/>
                  </a:cubicBezTo>
                  <a:cubicBezTo>
                    <a:pt x="38026" y="1733"/>
                    <a:pt x="34287" y="1"/>
                    <a:pt x="301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1895650" y="1662900"/>
              <a:ext cx="1079825" cy="110450"/>
            </a:xfrm>
            <a:custGeom>
              <a:avLst/>
              <a:gdLst/>
              <a:ahLst/>
              <a:cxnLst/>
              <a:rect l="l" t="t" r="r" b="b"/>
              <a:pathLst>
                <a:path w="43193" h="4418" extrusionOk="0">
                  <a:moveTo>
                    <a:pt x="21864" y="1"/>
                  </a:moveTo>
                  <a:cubicBezTo>
                    <a:pt x="21598" y="1"/>
                    <a:pt x="21331" y="3"/>
                    <a:pt x="21065" y="10"/>
                  </a:cubicBezTo>
                  <a:cubicBezTo>
                    <a:pt x="17144" y="131"/>
                    <a:pt x="13374" y="1165"/>
                    <a:pt x="9757" y="2137"/>
                  </a:cubicBezTo>
                  <a:cubicBezTo>
                    <a:pt x="7022" y="2897"/>
                    <a:pt x="4225" y="3657"/>
                    <a:pt x="1338" y="4052"/>
                  </a:cubicBezTo>
                  <a:cubicBezTo>
                    <a:pt x="1003" y="4083"/>
                    <a:pt x="639" y="4113"/>
                    <a:pt x="335" y="4174"/>
                  </a:cubicBezTo>
                  <a:cubicBezTo>
                    <a:pt x="244" y="4235"/>
                    <a:pt x="122" y="4326"/>
                    <a:pt x="0" y="4417"/>
                  </a:cubicBezTo>
                  <a:cubicBezTo>
                    <a:pt x="456" y="4356"/>
                    <a:pt x="912" y="4326"/>
                    <a:pt x="1399" y="4235"/>
                  </a:cubicBezTo>
                  <a:cubicBezTo>
                    <a:pt x="4286" y="3870"/>
                    <a:pt x="7143" y="3110"/>
                    <a:pt x="9879" y="2350"/>
                  </a:cubicBezTo>
                  <a:cubicBezTo>
                    <a:pt x="13496" y="1347"/>
                    <a:pt x="17204" y="314"/>
                    <a:pt x="21125" y="222"/>
                  </a:cubicBezTo>
                  <a:cubicBezTo>
                    <a:pt x="21470" y="212"/>
                    <a:pt x="21814" y="207"/>
                    <a:pt x="22157" y="207"/>
                  </a:cubicBezTo>
                  <a:cubicBezTo>
                    <a:pt x="25759" y="207"/>
                    <a:pt x="29326" y="762"/>
                    <a:pt x="32767" y="1317"/>
                  </a:cubicBezTo>
                  <a:cubicBezTo>
                    <a:pt x="35715" y="1773"/>
                    <a:pt x="38785" y="2259"/>
                    <a:pt x="41916" y="2381"/>
                  </a:cubicBezTo>
                  <a:cubicBezTo>
                    <a:pt x="42342" y="2381"/>
                    <a:pt x="42797" y="2411"/>
                    <a:pt x="43193" y="2411"/>
                  </a:cubicBezTo>
                  <a:cubicBezTo>
                    <a:pt x="43010" y="2381"/>
                    <a:pt x="42858" y="2289"/>
                    <a:pt x="42737" y="2229"/>
                  </a:cubicBezTo>
                  <a:cubicBezTo>
                    <a:pt x="42433" y="2229"/>
                    <a:pt x="42129" y="2229"/>
                    <a:pt x="41825" y="2198"/>
                  </a:cubicBezTo>
                  <a:cubicBezTo>
                    <a:pt x="38755" y="2077"/>
                    <a:pt x="35685" y="1560"/>
                    <a:pt x="32706" y="1134"/>
                  </a:cubicBezTo>
                  <a:cubicBezTo>
                    <a:pt x="29163" y="567"/>
                    <a:pt x="25541" y="1"/>
                    <a:pt x="2186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1980000" y="1642700"/>
              <a:ext cx="896700" cy="76675"/>
            </a:xfrm>
            <a:custGeom>
              <a:avLst/>
              <a:gdLst/>
              <a:ahLst/>
              <a:cxnLst/>
              <a:rect l="l" t="t" r="r" b="b"/>
              <a:pathLst>
                <a:path w="35868" h="3067" extrusionOk="0">
                  <a:moveTo>
                    <a:pt x="18912" y="0"/>
                  </a:moveTo>
                  <a:cubicBezTo>
                    <a:pt x="18312" y="0"/>
                    <a:pt x="17712" y="9"/>
                    <a:pt x="17113" y="27"/>
                  </a:cubicBezTo>
                  <a:cubicBezTo>
                    <a:pt x="13374" y="149"/>
                    <a:pt x="9818" y="909"/>
                    <a:pt x="6323" y="1669"/>
                  </a:cubicBezTo>
                  <a:cubicBezTo>
                    <a:pt x="4408" y="2094"/>
                    <a:pt x="2462" y="2489"/>
                    <a:pt x="487" y="2793"/>
                  </a:cubicBezTo>
                  <a:cubicBezTo>
                    <a:pt x="335" y="2885"/>
                    <a:pt x="152" y="3006"/>
                    <a:pt x="0" y="3067"/>
                  </a:cubicBezTo>
                  <a:cubicBezTo>
                    <a:pt x="2189" y="2763"/>
                    <a:pt x="4286" y="2307"/>
                    <a:pt x="6383" y="1851"/>
                  </a:cubicBezTo>
                  <a:cubicBezTo>
                    <a:pt x="9848" y="1091"/>
                    <a:pt x="13466" y="331"/>
                    <a:pt x="17143" y="210"/>
                  </a:cubicBezTo>
                  <a:cubicBezTo>
                    <a:pt x="17674" y="193"/>
                    <a:pt x="18204" y="186"/>
                    <a:pt x="18733" y="186"/>
                  </a:cubicBezTo>
                  <a:cubicBezTo>
                    <a:pt x="22116" y="186"/>
                    <a:pt x="25469" y="494"/>
                    <a:pt x="28755" y="757"/>
                  </a:cubicBezTo>
                  <a:cubicBezTo>
                    <a:pt x="31095" y="970"/>
                    <a:pt x="33496" y="1182"/>
                    <a:pt x="35867" y="1274"/>
                  </a:cubicBezTo>
                  <a:cubicBezTo>
                    <a:pt x="35685" y="1213"/>
                    <a:pt x="35533" y="1122"/>
                    <a:pt x="35350" y="1061"/>
                  </a:cubicBezTo>
                  <a:cubicBezTo>
                    <a:pt x="33132" y="939"/>
                    <a:pt x="30913" y="757"/>
                    <a:pt x="28755" y="544"/>
                  </a:cubicBezTo>
                  <a:cubicBezTo>
                    <a:pt x="25540" y="261"/>
                    <a:pt x="22216" y="0"/>
                    <a:pt x="1891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00825" y="1612225"/>
              <a:ext cx="607175" cy="48650"/>
            </a:xfrm>
            <a:custGeom>
              <a:avLst/>
              <a:gdLst/>
              <a:ahLst/>
              <a:cxnLst/>
              <a:rect l="l" t="t" r="r" b="b"/>
              <a:pathLst>
                <a:path w="24287" h="1946" extrusionOk="0">
                  <a:moveTo>
                    <a:pt x="23435" y="0"/>
                  </a:moveTo>
                  <a:cubicBezTo>
                    <a:pt x="19575" y="31"/>
                    <a:pt x="15684" y="61"/>
                    <a:pt x="11885" y="183"/>
                  </a:cubicBezTo>
                  <a:cubicBezTo>
                    <a:pt x="8329" y="304"/>
                    <a:pt x="4833" y="912"/>
                    <a:pt x="1398" y="1490"/>
                  </a:cubicBezTo>
                  <a:cubicBezTo>
                    <a:pt x="1246" y="1520"/>
                    <a:pt x="1094" y="1520"/>
                    <a:pt x="942" y="1550"/>
                  </a:cubicBezTo>
                  <a:cubicBezTo>
                    <a:pt x="638" y="1672"/>
                    <a:pt x="304" y="1793"/>
                    <a:pt x="0" y="1945"/>
                  </a:cubicBezTo>
                  <a:cubicBezTo>
                    <a:pt x="487" y="1854"/>
                    <a:pt x="942" y="1793"/>
                    <a:pt x="1398" y="1702"/>
                  </a:cubicBezTo>
                  <a:cubicBezTo>
                    <a:pt x="4803" y="1125"/>
                    <a:pt x="8268" y="517"/>
                    <a:pt x="11855" y="426"/>
                  </a:cubicBezTo>
                  <a:cubicBezTo>
                    <a:pt x="15958" y="304"/>
                    <a:pt x="20092" y="213"/>
                    <a:pt x="24286" y="213"/>
                  </a:cubicBezTo>
                  <a:cubicBezTo>
                    <a:pt x="24043" y="152"/>
                    <a:pt x="23739" y="61"/>
                    <a:pt x="2343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3" name="Google Shape;1763;p15"/>
          <p:cNvSpPr/>
          <p:nvPr/>
        </p:nvSpPr>
        <p:spPr>
          <a:xfrm rot="5400000">
            <a:off x="2918196" y="901125"/>
            <a:ext cx="219000" cy="219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64" name="Google Shape;1764;p15"/>
          <p:cNvSpPr txBox="1">
            <a:spLocks noGrp="1"/>
          </p:cNvSpPr>
          <p:nvPr>
            <p:ph type="title"/>
          </p:nvPr>
        </p:nvSpPr>
        <p:spPr>
          <a:xfrm>
            <a:off x="720000" y="731520"/>
            <a:ext cx="7704000" cy="7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20"/>
          <p:cNvSpPr txBox="1">
            <a:spLocks noGrp="1"/>
          </p:cNvSpPr>
          <p:nvPr>
            <p:ph type="title"/>
          </p:nvPr>
        </p:nvSpPr>
        <p:spPr>
          <a:xfrm>
            <a:off x="2294038" y="2115588"/>
            <a:ext cx="20874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1" name="Google Shape;2311;p20"/>
          <p:cNvSpPr txBox="1">
            <a:spLocks noGrp="1"/>
          </p:cNvSpPr>
          <p:nvPr>
            <p:ph type="subTitle" idx="1"/>
          </p:nvPr>
        </p:nvSpPr>
        <p:spPr>
          <a:xfrm>
            <a:off x="2294038" y="2780613"/>
            <a:ext cx="2087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2" name="Google Shape;2312;p20"/>
          <p:cNvSpPr txBox="1">
            <a:spLocks noGrp="1"/>
          </p:cNvSpPr>
          <p:nvPr>
            <p:ph type="title" idx="2"/>
          </p:nvPr>
        </p:nvSpPr>
        <p:spPr>
          <a:xfrm>
            <a:off x="5787213" y="2115588"/>
            <a:ext cx="20847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3" name="Google Shape;2313;p20"/>
          <p:cNvSpPr txBox="1">
            <a:spLocks noGrp="1"/>
          </p:cNvSpPr>
          <p:nvPr>
            <p:ph type="subTitle" idx="3"/>
          </p:nvPr>
        </p:nvSpPr>
        <p:spPr>
          <a:xfrm>
            <a:off x="5784513" y="2780613"/>
            <a:ext cx="2087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4" name="Google Shape;2314;p20"/>
          <p:cNvSpPr txBox="1">
            <a:spLocks noGrp="1"/>
          </p:cNvSpPr>
          <p:nvPr>
            <p:ph type="title" idx="4"/>
          </p:nvPr>
        </p:nvSpPr>
        <p:spPr>
          <a:xfrm>
            <a:off x="2294038" y="4073963"/>
            <a:ext cx="20874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5" name="Google Shape;2315;p20"/>
          <p:cNvSpPr txBox="1">
            <a:spLocks noGrp="1"/>
          </p:cNvSpPr>
          <p:nvPr>
            <p:ph type="subTitle" idx="5"/>
          </p:nvPr>
        </p:nvSpPr>
        <p:spPr>
          <a:xfrm>
            <a:off x="2294050" y="4738988"/>
            <a:ext cx="2087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6" name="Google Shape;2316;p20"/>
          <p:cNvSpPr txBox="1">
            <a:spLocks noGrp="1"/>
          </p:cNvSpPr>
          <p:nvPr>
            <p:ph type="title" idx="6"/>
          </p:nvPr>
        </p:nvSpPr>
        <p:spPr>
          <a:xfrm>
            <a:off x="5787213" y="4073963"/>
            <a:ext cx="20847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7" name="Google Shape;2317;p20"/>
          <p:cNvSpPr txBox="1">
            <a:spLocks noGrp="1"/>
          </p:cNvSpPr>
          <p:nvPr>
            <p:ph type="subTitle" idx="7"/>
          </p:nvPr>
        </p:nvSpPr>
        <p:spPr>
          <a:xfrm>
            <a:off x="5787220" y="4738988"/>
            <a:ext cx="20847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8" name="Google Shape;2318;p20"/>
          <p:cNvSpPr txBox="1">
            <a:spLocks noGrp="1"/>
          </p:cNvSpPr>
          <p:nvPr>
            <p:ph type="title" idx="8"/>
          </p:nvPr>
        </p:nvSpPr>
        <p:spPr>
          <a:xfrm>
            <a:off x="720000" y="731520"/>
            <a:ext cx="7704000" cy="7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19" name="Google Shape;2319;p20"/>
          <p:cNvSpPr/>
          <p:nvPr/>
        </p:nvSpPr>
        <p:spPr>
          <a:xfrm rot="7201700">
            <a:off x="7613240" y="5328535"/>
            <a:ext cx="1361434" cy="1361434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20"/>
          <p:cNvSpPr/>
          <p:nvPr/>
        </p:nvSpPr>
        <p:spPr>
          <a:xfrm rot="7201574">
            <a:off x="8375784" y="5163880"/>
            <a:ext cx="462233" cy="462233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oogle Shape;2322;p21"/>
          <p:cNvGrpSpPr/>
          <p:nvPr/>
        </p:nvGrpSpPr>
        <p:grpSpPr>
          <a:xfrm>
            <a:off x="-56208" y="6518872"/>
            <a:ext cx="9256409" cy="128319"/>
            <a:chOff x="929793" y="5682533"/>
            <a:chExt cx="6970188" cy="96611"/>
          </a:xfrm>
        </p:grpSpPr>
        <p:sp>
          <p:nvSpPr>
            <p:cNvPr id="2323" name="Google Shape;2323;p21"/>
            <p:cNvSpPr/>
            <p:nvPr/>
          </p:nvSpPr>
          <p:spPr>
            <a:xfrm>
              <a:off x="929793" y="5726845"/>
              <a:ext cx="6970188" cy="8892"/>
            </a:xfrm>
            <a:custGeom>
              <a:avLst/>
              <a:gdLst/>
              <a:ahLst/>
              <a:cxnLst/>
              <a:rect l="l" t="t" r="r" b="b"/>
              <a:pathLst>
                <a:path w="239094" h="305" extrusionOk="0">
                  <a:moveTo>
                    <a:pt x="1" y="1"/>
                  </a:moveTo>
                  <a:lnTo>
                    <a:pt x="1" y="305"/>
                  </a:lnTo>
                  <a:lnTo>
                    <a:pt x="239093" y="305"/>
                  </a:lnTo>
                  <a:lnTo>
                    <a:pt x="2390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10083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515525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2844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343135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756080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3168996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58369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3996636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410456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824246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5238066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565101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6065705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647862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6893316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1" y="1"/>
                  </a:moveTo>
                  <a:lnTo>
                    <a:pt x="1" y="3314"/>
                  </a:lnTo>
                  <a:lnTo>
                    <a:pt x="305" y="3314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730626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7720081" y="5682533"/>
              <a:ext cx="8892" cy="96611"/>
            </a:xfrm>
            <a:custGeom>
              <a:avLst/>
              <a:gdLst/>
              <a:ahLst/>
              <a:cxnLst/>
              <a:rect l="l" t="t" r="r" b="b"/>
              <a:pathLst>
                <a:path w="305" h="3314" extrusionOk="0">
                  <a:moveTo>
                    <a:pt x="0" y="1"/>
                  </a:moveTo>
                  <a:lnTo>
                    <a:pt x="0" y="3314"/>
                  </a:lnTo>
                  <a:lnTo>
                    <a:pt x="304" y="3314"/>
                  </a:lnTo>
                  <a:lnTo>
                    <a:pt x="3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1" name="Google Shape;2341;p21"/>
          <p:cNvSpPr/>
          <p:nvPr/>
        </p:nvSpPr>
        <p:spPr>
          <a:xfrm rot="-3493693">
            <a:off x="-1344795" y="-1186201"/>
            <a:ext cx="2940533" cy="2940533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21"/>
          <p:cNvGrpSpPr/>
          <p:nvPr/>
        </p:nvGrpSpPr>
        <p:grpSpPr>
          <a:xfrm rot="10800000">
            <a:off x="271403" y="211741"/>
            <a:ext cx="1806494" cy="1744609"/>
            <a:chOff x="2779315" y="594518"/>
            <a:chExt cx="2581075" cy="2492655"/>
          </a:xfrm>
        </p:grpSpPr>
        <p:sp>
          <p:nvSpPr>
            <p:cNvPr id="2343" name="Google Shape;2343;p21"/>
            <p:cNvSpPr/>
            <p:nvPr/>
          </p:nvSpPr>
          <p:spPr>
            <a:xfrm>
              <a:off x="4941235" y="2447743"/>
              <a:ext cx="16850" cy="28890"/>
            </a:xfrm>
            <a:custGeom>
              <a:avLst/>
              <a:gdLst/>
              <a:ahLst/>
              <a:cxnLst/>
              <a:rect l="l" t="t" r="r" b="b"/>
              <a:pathLst>
                <a:path w="578" h="991" extrusionOk="0">
                  <a:moveTo>
                    <a:pt x="359" y="0"/>
                  </a:moveTo>
                  <a:cubicBezTo>
                    <a:pt x="332" y="0"/>
                    <a:pt x="304" y="6"/>
                    <a:pt x="274" y="18"/>
                  </a:cubicBezTo>
                  <a:cubicBezTo>
                    <a:pt x="122" y="140"/>
                    <a:pt x="0" y="383"/>
                    <a:pt x="0" y="656"/>
                  </a:cubicBezTo>
                  <a:cubicBezTo>
                    <a:pt x="0" y="869"/>
                    <a:pt x="92" y="990"/>
                    <a:pt x="205" y="990"/>
                  </a:cubicBezTo>
                  <a:cubicBezTo>
                    <a:pt x="237" y="990"/>
                    <a:pt x="270" y="980"/>
                    <a:pt x="304" y="960"/>
                  </a:cubicBezTo>
                  <a:cubicBezTo>
                    <a:pt x="456" y="869"/>
                    <a:pt x="578" y="596"/>
                    <a:pt x="578" y="322"/>
                  </a:cubicBezTo>
                  <a:cubicBezTo>
                    <a:pt x="553" y="102"/>
                    <a:pt x="470" y="0"/>
                    <a:pt x="35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5013883" y="2391974"/>
              <a:ext cx="16879" cy="30960"/>
            </a:xfrm>
            <a:custGeom>
              <a:avLst/>
              <a:gdLst/>
              <a:ahLst/>
              <a:cxnLst/>
              <a:rect l="l" t="t" r="r" b="b"/>
              <a:pathLst>
                <a:path w="579" h="1062" extrusionOk="0">
                  <a:moveTo>
                    <a:pt x="318" y="1"/>
                  </a:moveTo>
                  <a:cubicBezTo>
                    <a:pt x="294" y="1"/>
                    <a:pt x="269" y="6"/>
                    <a:pt x="244" y="16"/>
                  </a:cubicBezTo>
                  <a:cubicBezTo>
                    <a:pt x="122" y="138"/>
                    <a:pt x="1" y="442"/>
                    <a:pt x="61" y="715"/>
                  </a:cubicBezTo>
                  <a:cubicBezTo>
                    <a:pt x="85" y="924"/>
                    <a:pt x="161" y="1062"/>
                    <a:pt x="263" y="1062"/>
                  </a:cubicBezTo>
                  <a:cubicBezTo>
                    <a:pt x="295" y="1062"/>
                    <a:pt x="329" y="1048"/>
                    <a:pt x="365" y="1019"/>
                  </a:cubicBezTo>
                  <a:cubicBezTo>
                    <a:pt x="517" y="958"/>
                    <a:pt x="578" y="594"/>
                    <a:pt x="548" y="350"/>
                  </a:cubicBezTo>
                  <a:cubicBezTo>
                    <a:pt x="522" y="123"/>
                    <a:pt x="434" y="1"/>
                    <a:pt x="3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5082129" y="2333174"/>
              <a:ext cx="16850" cy="33030"/>
            </a:xfrm>
            <a:custGeom>
              <a:avLst/>
              <a:gdLst/>
              <a:ahLst/>
              <a:cxnLst/>
              <a:rect l="l" t="t" r="r" b="b"/>
              <a:pathLst>
                <a:path w="578" h="1133" extrusionOk="0">
                  <a:moveTo>
                    <a:pt x="298" y="1"/>
                  </a:moveTo>
                  <a:cubicBezTo>
                    <a:pt x="271" y="1"/>
                    <a:pt x="242" y="9"/>
                    <a:pt x="213" y="27"/>
                  </a:cubicBezTo>
                  <a:cubicBezTo>
                    <a:pt x="61" y="149"/>
                    <a:pt x="0" y="453"/>
                    <a:pt x="30" y="756"/>
                  </a:cubicBezTo>
                  <a:cubicBezTo>
                    <a:pt x="54" y="989"/>
                    <a:pt x="148" y="1133"/>
                    <a:pt x="260" y="1133"/>
                  </a:cubicBezTo>
                  <a:cubicBezTo>
                    <a:pt x="294" y="1133"/>
                    <a:pt x="329" y="1119"/>
                    <a:pt x="365" y="1091"/>
                  </a:cubicBezTo>
                  <a:cubicBezTo>
                    <a:pt x="486" y="1000"/>
                    <a:pt x="578" y="696"/>
                    <a:pt x="517" y="392"/>
                  </a:cubicBezTo>
                  <a:cubicBezTo>
                    <a:pt x="492" y="147"/>
                    <a:pt x="409" y="1"/>
                    <a:pt x="29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5152999" y="2278250"/>
              <a:ext cx="19532" cy="33788"/>
            </a:xfrm>
            <a:custGeom>
              <a:avLst/>
              <a:gdLst/>
              <a:ahLst/>
              <a:cxnLst/>
              <a:rect l="l" t="t" r="r" b="b"/>
              <a:pathLst>
                <a:path w="670" h="1159" extrusionOk="0">
                  <a:moveTo>
                    <a:pt x="339" y="0"/>
                  </a:moveTo>
                  <a:cubicBezTo>
                    <a:pt x="314" y="0"/>
                    <a:pt x="292" y="9"/>
                    <a:pt x="274" y="26"/>
                  </a:cubicBezTo>
                  <a:cubicBezTo>
                    <a:pt x="122" y="87"/>
                    <a:pt x="1" y="452"/>
                    <a:pt x="62" y="756"/>
                  </a:cubicBezTo>
                  <a:cubicBezTo>
                    <a:pt x="109" y="995"/>
                    <a:pt x="232" y="1159"/>
                    <a:pt x="357" y="1159"/>
                  </a:cubicBezTo>
                  <a:cubicBezTo>
                    <a:pt x="390" y="1159"/>
                    <a:pt x="424" y="1147"/>
                    <a:pt x="457" y="1121"/>
                  </a:cubicBezTo>
                  <a:cubicBezTo>
                    <a:pt x="609" y="1060"/>
                    <a:pt x="669" y="695"/>
                    <a:pt x="609" y="391"/>
                  </a:cubicBezTo>
                  <a:cubicBezTo>
                    <a:pt x="584" y="146"/>
                    <a:pt x="441" y="0"/>
                    <a:pt x="33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5236288" y="2237583"/>
              <a:ext cx="23089" cy="34050"/>
            </a:xfrm>
            <a:custGeom>
              <a:avLst/>
              <a:gdLst/>
              <a:ahLst/>
              <a:cxnLst/>
              <a:rect l="l" t="t" r="r" b="b"/>
              <a:pathLst>
                <a:path w="792" h="1168" extrusionOk="0">
                  <a:moveTo>
                    <a:pt x="385" y="0"/>
                  </a:moveTo>
                  <a:cubicBezTo>
                    <a:pt x="358" y="0"/>
                    <a:pt x="331" y="8"/>
                    <a:pt x="305" y="23"/>
                  </a:cubicBezTo>
                  <a:cubicBezTo>
                    <a:pt x="92" y="84"/>
                    <a:pt x="1" y="388"/>
                    <a:pt x="62" y="692"/>
                  </a:cubicBezTo>
                  <a:cubicBezTo>
                    <a:pt x="140" y="952"/>
                    <a:pt x="284" y="1167"/>
                    <a:pt x="439" y="1167"/>
                  </a:cubicBezTo>
                  <a:cubicBezTo>
                    <a:pt x="465" y="1167"/>
                    <a:pt x="491" y="1161"/>
                    <a:pt x="518" y="1148"/>
                  </a:cubicBezTo>
                  <a:cubicBezTo>
                    <a:pt x="700" y="1118"/>
                    <a:pt x="791" y="783"/>
                    <a:pt x="700" y="479"/>
                  </a:cubicBezTo>
                  <a:cubicBezTo>
                    <a:pt x="650" y="177"/>
                    <a:pt x="516" y="0"/>
                    <a:pt x="3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948319" y="2562225"/>
              <a:ext cx="20407" cy="30377"/>
            </a:xfrm>
            <a:custGeom>
              <a:avLst/>
              <a:gdLst/>
              <a:ahLst/>
              <a:cxnLst/>
              <a:rect l="l" t="t" r="r" b="b"/>
              <a:pathLst>
                <a:path w="700" h="1042" extrusionOk="0">
                  <a:moveTo>
                    <a:pt x="426" y="0"/>
                  </a:moveTo>
                  <a:cubicBezTo>
                    <a:pt x="388" y="0"/>
                    <a:pt x="347" y="14"/>
                    <a:pt x="304" y="42"/>
                  </a:cubicBezTo>
                  <a:cubicBezTo>
                    <a:pt x="92" y="103"/>
                    <a:pt x="0" y="438"/>
                    <a:pt x="31" y="681"/>
                  </a:cubicBezTo>
                  <a:cubicBezTo>
                    <a:pt x="55" y="900"/>
                    <a:pt x="158" y="1042"/>
                    <a:pt x="292" y="1042"/>
                  </a:cubicBezTo>
                  <a:cubicBezTo>
                    <a:pt x="325" y="1042"/>
                    <a:pt x="360" y="1033"/>
                    <a:pt x="395" y="1015"/>
                  </a:cubicBezTo>
                  <a:cubicBezTo>
                    <a:pt x="608" y="954"/>
                    <a:pt x="699" y="650"/>
                    <a:pt x="669" y="377"/>
                  </a:cubicBezTo>
                  <a:cubicBezTo>
                    <a:pt x="646" y="144"/>
                    <a:pt x="551" y="0"/>
                    <a:pt x="4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5030733" y="2516601"/>
              <a:ext cx="20407" cy="33088"/>
            </a:xfrm>
            <a:custGeom>
              <a:avLst/>
              <a:gdLst/>
              <a:ahLst/>
              <a:cxnLst/>
              <a:rect l="l" t="t" r="r" b="b"/>
              <a:pathLst>
                <a:path w="700" h="1135" extrusionOk="0">
                  <a:moveTo>
                    <a:pt x="334" y="1"/>
                  </a:moveTo>
                  <a:cubicBezTo>
                    <a:pt x="304" y="1"/>
                    <a:pt x="273" y="9"/>
                    <a:pt x="243" y="27"/>
                  </a:cubicBezTo>
                  <a:cubicBezTo>
                    <a:pt x="91" y="118"/>
                    <a:pt x="0" y="422"/>
                    <a:pt x="61" y="726"/>
                  </a:cubicBezTo>
                  <a:cubicBezTo>
                    <a:pt x="87" y="986"/>
                    <a:pt x="224" y="1134"/>
                    <a:pt x="358" y="1134"/>
                  </a:cubicBezTo>
                  <a:cubicBezTo>
                    <a:pt x="381" y="1134"/>
                    <a:pt x="403" y="1130"/>
                    <a:pt x="426" y="1121"/>
                  </a:cubicBezTo>
                  <a:cubicBezTo>
                    <a:pt x="578" y="1030"/>
                    <a:pt x="699" y="696"/>
                    <a:pt x="608" y="392"/>
                  </a:cubicBezTo>
                  <a:cubicBezTo>
                    <a:pt x="584" y="147"/>
                    <a:pt x="461" y="1"/>
                    <a:pt x="3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5109591" y="2467537"/>
              <a:ext cx="20407" cy="35479"/>
            </a:xfrm>
            <a:custGeom>
              <a:avLst/>
              <a:gdLst/>
              <a:ahLst/>
              <a:cxnLst/>
              <a:rect l="l" t="t" r="r" b="b"/>
              <a:pathLst>
                <a:path w="700" h="1217" extrusionOk="0">
                  <a:moveTo>
                    <a:pt x="282" y="0"/>
                  </a:moveTo>
                  <a:cubicBezTo>
                    <a:pt x="256" y="0"/>
                    <a:pt x="232" y="12"/>
                    <a:pt x="213" y="38"/>
                  </a:cubicBezTo>
                  <a:cubicBezTo>
                    <a:pt x="92" y="99"/>
                    <a:pt x="0" y="433"/>
                    <a:pt x="92" y="798"/>
                  </a:cubicBezTo>
                  <a:cubicBezTo>
                    <a:pt x="142" y="1049"/>
                    <a:pt x="275" y="1217"/>
                    <a:pt x="405" y="1217"/>
                  </a:cubicBezTo>
                  <a:cubicBezTo>
                    <a:pt x="432" y="1217"/>
                    <a:pt x="460" y="1209"/>
                    <a:pt x="487" y="1193"/>
                  </a:cubicBezTo>
                  <a:cubicBezTo>
                    <a:pt x="639" y="1132"/>
                    <a:pt x="699" y="798"/>
                    <a:pt x="608" y="433"/>
                  </a:cubicBezTo>
                  <a:cubicBezTo>
                    <a:pt x="512" y="170"/>
                    <a:pt x="379" y="0"/>
                    <a:pt x="2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5188448" y="2421943"/>
              <a:ext cx="23963" cy="39035"/>
            </a:xfrm>
            <a:custGeom>
              <a:avLst/>
              <a:gdLst/>
              <a:ahLst/>
              <a:cxnLst/>
              <a:rect l="l" t="t" r="r" b="b"/>
              <a:pathLst>
                <a:path w="822" h="1339" extrusionOk="0">
                  <a:moveTo>
                    <a:pt x="290" y="1"/>
                  </a:moveTo>
                  <a:cubicBezTo>
                    <a:pt x="263" y="1"/>
                    <a:pt x="237" y="7"/>
                    <a:pt x="213" y="22"/>
                  </a:cubicBezTo>
                  <a:cubicBezTo>
                    <a:pt x="61" y="113"/>
                    <a:pt x="1" y="477"/>
                    <a:pt x="92" y="842"/>
                  </a:cubicBezTo>
                  <a:cubicBezTo>
                    <a:pt x="199" y="1138"/>
                    <a:pt x="402" y="1339"/>
                    <a:pt x="553" y="1339"/>
                  </a:cubicBezTo>
                  <a:cubicBezTo>
                    <a:pt x="572" y="1339"/>
                    <a:pt x="591" y="1336"/>
                    <a:pt x="608" y="1329"/>
                  </a:cubicBezTo>
                  <a:cubicBezTo>
                    <a:pt x="791" y="1237"/>
                    <a:pt x="821" y="873"/>
                    <a:pt x="730" y="538"/>
                  </a:cubicBezTo>
                  <a:cubicBezTo>
                    <a:pt x="627" y="204"/>
                    <a:pt x="438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62487" y="2683849"/>
              <a:ext cx="22185" cy="30348"/>
            </a:xfrm>
            <a:custGeom>
              <a:avLst/>
              <a:gdLst/>
              <a:ahLst/>
              <a:cxnLst/>
              <a:rect l="l" t="t" r="r" b="b"/>
              <a:pathLst>
                <a:path w="761" h="1041" extrusionOk="0">
                  <a:moveTo>
                    <a:pt x="357" y="0"/>
                  </a:moveTo>
                  <a:cubicBezTo>
                    <a:pt x="340" y="0"/>
                    <a:pt x="322" y="2"/>
                    <a:pt x="305" y="4"/>
                  </a:cubicBezTo>
                  <a:cubicBezTo>
                    <a:pt x="122" y="65"/>
                    <a:pt x="1" y="369"/>
                    <a:pt x="31" y="612"/>
                  </a:cubicBezTo>
                  <a:cubicBezTo>
                    <a:pt x="59" y="866"/>
                    <a:pt x="244" y="1041"/>
                    <a:pt x="416" y="1041"/>
                  </a:cubicBezTo>
                  <a:cubicBezTo>
                    <a:pt x="430" y="1041"/>
                    <a:pt x="443" y="1040"/>
                    <a:pt x="457" y="1038"/>
                  </a:cubicBezTo>
                  <a:cubicBezTo>
                    <a:pt x="639" y="1007"/>
                    <a:pt x="761" y="734"/>
                    <a:pt x="730" y="430"/>
                  </a:cubicBezTo>
                  <a:cubicBezTo>
                    <a:pt x="674" y="151"/>
                    <a:pt x="542" y="0"/>
                    <a:pt x="3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5056417" y="2639362"/>
              <a:ext cx="23060" cy="34283"/>
            </a:xfrm>
            <a:custGeom>
              <a:avLst/>
              <a:gdLst/>
              <a:ahLst/>
              <a:cxnLst/>
              <a:rect l="l" t="t" r="r" b="b"/>
              <a:pathLst>
                <a:path w="791" h="1176" extrusionOk="0">
                  <a:moveTo>
                    <a:pt x="329" y="0"/>
                  </a:moveTo>
                  <a:cubicBezTo>
                    <a:pt x="310" y="0"/>
                    <a:pt x="292" y="3"/>
                    <a:pt x="274" y="10"/>
                  </a:cubicBezTo>
                  <a:cubicBezTo>
                    <a:pt x="122" y="102"/>
                    <a:pt x="1" y="406"/>
                    <a:pt x="92" y="710"/>
                  </a:cubicBezTo>
                  <a:cubicBezTo>
                    <a:pt x="146" y="978"/>
                    <a:pt x="294" y="1176"/>
                    <a:pt x="475" y="1176"/>
                  </a:cubicBezTo>
                  <a:cubicBezTo>
                    <a:pt x="499" y="1176"/>
                    <a:pt x="523" y="1173"/>
                    <a:pt x="548" y="1166"/>
                  </a:cubicBezTo>
                  <a:cubicBezTo>
                    <a:pt x="700" y="1135"/>
                    <a:pt x="791" y="770"/>
                    <a:pt x="730" y="466"/>
                  </a:cubicBezTo>
                  <a:cubicBezTo>
                    <a:pt x="649" y="198"/>
                    <a:pt x="474" y="0"/>
                    <a:pt x="3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992631" y="1870523"/>
              <a:ext cx="26587" cy="24838"/>
            </a:xfrm>
            <a:custGeom>
              <a:avLst/>
              <a:gdLst/>
              <a:ahLst/>
              <a:cxnLst/>
              <a:rect l="l" t="t" r="r" b="b"/>
              <a:pathLst>
                <a:path w="912" h="852" extrusionOk="0">
                  <a:moveTo>
                    <a:pt x="456" y="0"/>
                  </a:moveTo>
                  <a:cubicBezTo>
                    <a:pt x="182" y="31"/>
                    <a:pt x="0" y="213"/>
                    <a:pt x="0" y="456"/>
                  </a:cubicBezTo>
                  <a:cubicBezTo>
                    <a:pt x="0" y="669"/>
                    <a:pt x="182" y="851"/>
                    <a:pt x="395" y="851"/>
                  </a:cubicBezTo>
                  <a:cubicBezTo>
                    <a:pt x="669" y="851"/>
                    <a:pt x="851" y="669"/>
                    <a:pt x="851" y="456"/>
                  </a:cubicBezTo>
                  <a:cubicBezTo>
                    <a:pt x="912" y="213"/>
                    <a:pt x="699" y="31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5114022" y="1869532"/>
              <a:ext cx="25713" cy="24051"/>
            </a:xfrm>
            <a:custGeom>
              <a:avLst/>
              <a:gdLst/>
              <a:ahLst/>
              <a:cxnLst/>
              <a:rect l="l" t="t" r="r" b="b"/>
              <a:pathLst>
                <a:path w="882" h="825" extrusionOk="0">
                  <a:moveTo>
                    <a:pt x="527" y="1"/>
                  </a:moveTo>
                  <a:cubicBezTo>
                    <a:pt x="514" y="1"/>
                    <a:pt x="500" y="2"/>
                    <a:pt x="487" y="4"/>
                  </a:cubicBezTo>
                  <a:cubicBezTo>
                    <a:pt x="274" y="4"/>
                    <a:pt x="31" y="216"/>
                    <a:pt x="31" y="429"/>
                  </a:cubicBezTo>
                  <a:cubicBezTo>
                    <a:pt x="0" y="672"/>
                    <a:pt x="183" y="824"/>
                    <a:pt x="426" y="824"/>
                  </a:cubicBezTo>
                  <a:cubicBezTo>
                    <a:pt x="639" y="824"/>
                    <a:pt x="851" y="612"/>
                    <a:pt x="882" y="399"/>
                  </a:cubicBezTo>
                  <a:cubicBezTo>
                    <a:pt x="882" y="200"/>
                    <a:pt x="722" y="1"/>
                    <a:pt x="52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5233635" y="1867841"/>
              <a:ext cx="26616" cy="21310"/>
            </a:xfrm>
            <a:custGeom>
              <a:avLst/>
              <a:gdLst/>
              <a:ahLst/>
              <a:cxnLst/>
              <a:rect l="l" t="t" r="r" b="b"/>
              <a:pathLst>
                <a:path w="913" h="731" extrusionOk="0">
                  <a:moveTo>
                    <a:pt x="487" y="1"/>
                  </a:moveTo>
                  <a:cubicBezTo>
                    <a:pt x="244" y="1"/>
                    <a:pt x="31" y="153"/>
                    <a:pt x="1" y="396"/>
                  </a:cubicBezTo>
                  <a:cubicBezTo>
                    <a:pt x="1" y="578"/>
                    <a:pt x="153" y="730"/>
                    <a:pt x="396" y="730"/>
                  </a:cubicBezTo>
                  <a:cubicBezTo>
                    <a:pt x="609" y="730"/>
                    <a:pt x="821" y="548"/>
                    <a:pt x="882" y="335"/>
                  </a:cubicBezTo>
                  <a:cubicBezTo>
                    <a:pt x="913" y="15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5331995" y="1864314"/>
              <a:ext cx="28395" cy="21281"/>
            </a:xfrm>
            <a:custGeom>
              <a:avLst/>
              <a:gdLst/>
              <a:ahLst/>
              <a:cxnLst/>
              <a:rect l="l" t="t" r="r" b="b"/>
              <a:pathLst>
                <a:path w="974" h="730" extrusionOk="0">
                  <a:moveTo>
                    <a:pt x="548" y="0"/>
                  </a:moveTo>
                  <a:cubicBezTo>
                    <a:pt x="305" y="0"/>
                    <a:pt x="92" y="183"/>
                    <a:pt x="61" y="395"/>
                  </a:cubicBezTo>
                  <a:cubicBezTo>
                    <a:pt x="1" y="578"/>
                    <a:pt x="153" y="730"/>
                    <a:pt x="396" y="730"/>
                  </a:cubicBezTo>
                  <a:cubicBezTo>
                    <a:pt x="609" y="730"/>
                    <a:pt x="882" y="578"/>
                    <a:pt x="913" y="395"/>
                  </a:cubicBezTo>
                  <a:cubicBezTo>
                    <a:pt x="973" y="183"/>
                    <a:pt x="821" y="61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985605" y="1970516"/>
              <a:ext cx="25567" cy="22418"/>
            </a:xfrm>
            <a:custGeom>
              <a:avLst/>
              <a:gdLst/>
              <a:ahLst/>
              <a:cxnLst/>
              <a:rect l="l" t="t" r="r" b="b"/>
              <a:pathLst>
                <a:path w="877" h="769" extrusionOk="0">
                  <a:moveTo>
                    <a:pt x="545" y="1"/>
                  </a:moveTo>
                  <a:cubicBezTo>
                    <a:pt x="525" y="1"/>
                    <a:pt x="505" y="2"/>
                    <a:pt x="484" y="5"/>
                  </a:cubicBezTo>
                  <a:cubicBezTo>
                    <a:pt x="272" y="5"/>
                    <a:pt x="89" y="187"/>
                    <a:pt x="28" y="430"/>
                  </a:cubicBezTo>
                  <a:cubicBezTo>
                    <a:pt x="0" y="599"/>
                    <a:pt x="128" y="768"/>
                    <a:pt x="341" y="768"/>
                  </a:cubicBezTo>
                  <a:cubicBezTo>
                    <a:pt x="358" y="768"/>
                    <a:pt x="375" y="767"/>
                    <a:pt x="393" y="765"/>
                  </a:cubicBezTo>
                  <a:cubicBezTo>
                    <a:pt x="606" y="765"/>
                    <a:pt x="788" y="582"/>
                    <a:pt x="849" y="339"/>
                  </a:cubicBezTo>
                  <a:cubicBezTo>
                    <a:pt x="877" y="145"/>
                    <a:pt x="752" y="1"/>
                    <a:pt x="54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5099096" y="1960780"/>
              <a:ext cx="24634" cy="20028"/>
            </a:xfrm>
            <a:custGeom>
              <a:avLst/>
              <a:gdLst/>
              <a:ahLst/>
              <a:cxnLst/>
              <a:rect l="l" t="t" r="r" b="b"/>
              <a:pathLst>
                <a:path w="845" h="687" extrusionOk="0">
                  <a:moveTo>
                    <a:pt x="559" y="1"/>
                  </a:moveTo>
                  <a:cubicBezTo>
                    <a:pt x="544" y="1"/>
                    <a:pt x="528" y="2"/>
                    <a:pt x="512" y="4"/>
                  </a:cubicBezTo>
                  <a:cubicBezTo>
                    <a:pt x="300" y="4"/>
                    <a:pt x="56" y="187"/>
                    <a:pt x="26" y="369"/>
                  </a:cubicBezTo>
                  <a:cubicBezTo>
                    <a:pt x="0" y="550"/>
                    <a:pt x="62" y="687"/>
                    <a:pt x="230" y="687"/>
                  </a:cubicBezTo>
                  <a:cubicBezTo>
                    <a:pt x="260" y="687"/>
                    <a:pt x="293" y="682"/>
                    <a:pt x="330" y="673"/>
                  </a:cubicBezTo>
                  <a:cubicBezTo>
                    <a:pt x="543" y="643"/>
                    <a:pt x="786" y="491"/>
                    <a:pt x="816" y="308"/>
                  </a:cubicBezTo>
                  <a:cubicBezTo>
                    <a:pt x="844" y="142"/>
                    <a:pt x="720" y="1"/>
                    <a:pt x="55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5208418" y="1949789"/>
              <a:ext cx="27433" cy="16908"/>
            </a:xfrm>
            <a:custGeom>
              <a:avLst/>
              <a:gdLst/>
              <a:ahLst/>
              <a:cxnLst/>
              <a:rect l="l" t="t" r="r" b="b"/>
              <a:pathLst>
                <a:path w="941" h="580" extrusionOk="0">
                  <a:moveTo>
                    <a:pt x="711" y="1"/>
                  </a:moveTo>
                  <a:cubicBezTo>
                    <a:pt x="676" y="1"/>
                    <a:pt x="636" y="6"/>
                    <a:pt x="592" y="17"/>
                  </a:cubicBezTo>
                  <a:cubicBezTo>
                    <a:pt x="379" y="47"/>
                    <a:pt x="136" y="199"/>
                    <a:pt x="75" y="351"/>
                  </a:cubicBezTo>
                  <a:cubicBezTo>
                    <a:pt x="1" y="476"/>
                    <a:pt x="69" y="580"/>
                    <a:pt x="230" y="580"/>
                  </a:cubicBezTo>
                  <a:cubicBezTo>
                    <a:pt x="265" y="580"/>
                    <a:pt x="305" y="575"/>
                    <a:pt x="349" y="564"/>
                  </a:cubicBezTo>
                  <a:cubicBezTo>
                    <a:pt x="562" y="533"/>
                    <a:pt x="805" y="381"/>
                    <a:pt x="866" y="229"/>
                  </a:cubicBezTo>
                  <a:cubicBezTo>
                    <a:pt x="941" y="105"/>
                    <a:pt x="872" y="1"/>
                    <a:pt x="7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5320801" y="1939498"/>
              <a:ext cx="28686" cy="14809"/>
            </a:xfrm>
            <a:custGeom>
              <a:avLst/>
              <a:gdLst/>
              <a:ahLst/>
              <a:cxnLst/>
              <a:rect l="l" t="t" r="r" b="b"/>
              <a:pathLst>
                <a:path w="984" h="508" extrusionOk="0">
                  <a:moveTo>
                    <a:pt x="708" y="0"/>
                  </a:moveTo>
                  <a:cubicBezTo>
                    <a:pt x="683" y="0"/>
                    <a:pt x="656" y="2"/>
                    <a:pt x="628" y="5"/>
                  </a:cubicBezTo>
                  <a:cubicBezTo>
                    <a:pt x="385" y="66"/>
                    <a:pt x="172" y="157"/>
                    <a:pt x="50" y="309"/>
                  </a:cubicBezTo>
                  <a:cubicBezTo>
                    <a:pt x="1" y="408"/>
                    <a:pt x="32" y="507"/>
                    <a:pt x="178" y="507"/>
                  </a:cubicBezTo>
                  <a:cubicBezTo>
                    <a:pt x="210" y="507"/>
                    <a:pt x="249" y="502"/>
                    <a:pt x="293" y="491"/>
                  </a:cubicBezTo>
                  <a:cubicBezTo>
                    <a:pt x="506" y="491"/>
                    <a:pt x="780" y="400"/>
                    <a:pt x="901" y="248"/>
                  </a:cubicBezTo>
                  <a:cubicBezTo>
                    <a:pt x="983" y="112"/>
                    <a:pt x="918" y="0"/>
                    <a:pt x="7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4971495" y="2060131"/>
              <a:ext cx="23818" cy="22651"/>
            </a:xfrm>
            <a:custGeom>
              <a:avLst/>
              <a:gdLst/>
              <a:ahLst/>
              <a:cxnLst/>
              <a:rect l="l" t="t" r="r" b="b"/>
              <a:pathLst>
                <a:path w="817" h="777" extrusionOk="0">
                  <a:moveTo>
                    <a:pt x="482" y="1"/>
                  </a:moveTo>
                  <a:cubicBezTo>
                    <a:pt x="269" y="62"/>
                    <a:pt x="56" y="274"/>
                    <a:pt x="26" y="457"/>
                  </a:cubicBezTo>
                  <a:cubicBezTo>
                    <a:pt x="1" y="658"/>
                    <a:pt x="101" y="776"/>
                    <a:pt x="240" y="776"/>
                  </a:cubicBezTo>
                  <a:cubicBezTo>
                    <a:pt x="268" y="776"/>
                    <a:pt x="299" y="771"/>
                    <a:pt x="330" y="761"/>
                  </a:cubicBezTo>
                  <a:cubicBezTo>
                    <a:pt x="573" y="730"/>
                    <a:pt x="756" y="517"/>
                    <a:pt x="786" y="305"/>
                  </a:cubicBezTo>
                  <a:cubicBezTo>
                    <a:pt x="816" y="122"/>
                    <a:pt x="725" y="31"/>
                    <a:pt x="4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5072655" y="2039579"/>
              <a:ext cx="24313" cy="19037"/>
            </a:xfrm>
            <a:custGeom>
              <a:avLst/>
              <a:gdLst/>
              <a:ahLst/>
              <a:cxnLst/>
              <a:rect l="l" t="t" r="r" b="b"/>
              <a:pathLst>
                <a:path w="834" h="653" extrusionOk="0">
                  <a:moveTo>
                    <a:pt x="594" y="1"/>
                  </a:moveTo>
                  <a:cubicBezTo>
                    <a:pt x="568" y="1"/>
                    <a:pt x="539" y="3"/>
                    <a:pt x="507" y="7"/>
                  </a:cubicBezTo>
                  <a:cubicBezTo>
                    <a:pt x="325" y="67"/>
                    <a:pt x="143" y="219"/>
                    <a:pt x="52" y="432"/>
                  </a:cubicBezTo>
                  <a:cubicBezTo>
                    <a:pt x="1" y="585"/>
                    <a:pt x="56" y="652"/>
                    <a:pt x="201" y="652"/>
                  </a:cubicBezTo>
                  <a:cubicBezTo>
                    <a:pt x="229" y="652"/>
                    <a:pt x="260" y="650"/>
                    <a:pt x="295" y="645"/>
                  </a:cubicBezTo>
                  <a:cubicBezTo>
                    <a:pt x="507" y="584"/>
                    <a:pt x="690" y="371"/>
                    <a:pt x="781" y="219"/>
                  </a:cubicBezTo>
                  <a:cubicBezTo>
                    <a:pt x="834" y="87"/>
                    <a:pt x="772" y="1"/>
                    <a:pt x="5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172065" y="2015645"/>
              <a:ext cx="24546" cy="15509"/>
            </a:xfrm>
            <a:custGeom>
              <a:avLst/>
              <a:gdLst/>
              <a:ahLst/>
              <a:cxnLst/>
              <a:rect l="l" t="t" r="r" b="b"/>
              <a:pathLst>
                <a:path w="842" h="532" extrusionOk="0">
                  <a:moveTo>
                    <a:pt x="721" y="1"/>
                  </a:moveTo>
                  <a:cubicBezTo>
                    <a:pt x="686" y="1"/>
                    <a:pt x="643" y="12"/>
                    <a:pt x="593" y="37"/>
                  </a:cubicBezTo>
                  <a:cubicBezTo>
                    <a:pt x="411" y="68"/>
                    <a:pt x="137" y="220"/>
                    <a:pt x="76" y="372"/>
                  </a:cubicBezTo>
                  <a:cubicBezTo>
                    <a:pt x="1" y="472"/>
                    <a:pt x="50" y="531"/>
                    <a:pt x="173" y="531"/>
                  </a:cubicBezTo>
                  <a:cubicBezTo>
                    <a:pt x="199" y="531"/>
                    <a:pt x="227" y="529"/>
                    <a:pt x="259" y="524"/>
                  </a:cubicBezTo>
                  <a:cubicBezTo>
                    <a:pt x="441" y="493"/>
                    <a:pt x="684" y="341"/>
                    <a:pt x="775" y="189"/>
                  </a:cubicBezTo>
                  <a:cubicBezTo>
                    <a:pt x="841" y="79"/>
                    <a:pt x="812" y="1"/>
                    <a:pt x="72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270804" y="1993460"/>
              <a:ext cx="28540" cy="12098"/>
            </a:xfrm>
            <a:custGeom>
              <a:avLst/>
              <a:gdLst/>
              <a:ahLst/>
              <a:cxnLst/>
              <a:rect l="l" t="t" r="r" b="b"/>
              <a:pathLst>
                <a:path w="979" h="415" extrusionOk="0">
                  <a:moveTo>
                    <a:pt x="813" y="0"/>
                  </a:moveTo>
                  <a:cubicBezTo>
                    <a:pt x="782" y="0"/>
                    <a:pt x="745" y="3"/>
                    <a:pt x="701" y="8"/>
                  </a:cubicBezTo>
                  <a:cubicBezTo>
                    <a:pt x="489" y="69"/>
                    <a:pt x="215" y="160"/>
                    <a:pt x="94" y="282"/>
                  </a:cubicBezTo>
                  <a:cubicBezTo>
                    <a:pt x="1" y="375"/>
                    <a:pt x="32" y="414"/>
                    <a:pt x="133" y="414"/>
                  </a:cubicBezTo>
                  <a:cubicBezTo>
                    <a:pt x="165" y="414"/>
                    <a:pt x="202" y="410"/>
                    <a:pt x="246" y="403"/>
                  </a:cubicBezTo>
                  <a:cubicBezTo>
                    <a:pt x="489" y="373"/>
                    <a:pt x="732" y="251"/>
                    <a:pt x="853" y="130"/>
                  </a:cubicBezTo>
                  <a:cubicBezTo>
                    <a:pt x="979" y="55"/>
                    <a:pt x="959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957327" y="2149163"/>
              <a:ext cx="20086" cy="23118"/>
            </a:xfrm>
            <a:custGeom>
              <a:avLst/>
              <a:gdLst/>
              <a:ahLst/>
              <a:cxnLst/>
              <a:rect l="l" t="t" r="r" b="b"/>
              <a:pathLst>
                <a:path w="689" h="793" extrusionOk="0">
                  <a:moveTo>
                    <a:pt x="492" y="1"/>
                  </a:moveTo>
                  <a:cubicBezTo>
                    <a:pt x="462" y="1"/>
                    <a:pt x="428" y="6"/>
                    <a:pt x="390" y="17"/>
                  </a:cubicBezTo>
                  <a:cubicBezTo>
                    <a:pt x="238" y="78"/>
                    <a:pt x="56" y="321"/>
                    <a:pt x="26" y="503"/>
                  </a:cubicBezTo>
                  <a:cubicBezTo>
                    <a:pt x="1" y="679"/>
                    <a:pt x="58" y="792"/>
                    <a:pt x="199" y="792"/>
                  </a:cubicBezTo>
                  <a:cubicBezTo>
                    <a:pt x="229" y="792"/>
                    <a:pt x="262" y="787"/>
                    <a:pt x="299" y="777"/>
                  </a:cubicBezTo>
                  <a:cubicBezTo>
                    <a:pt x="421" y="685"/>
                    <a:pt x="634" y="473"/>
                    <a:pt x="664" y="260"/>
                  </a:cubicBezTo>
                  <a:cubicBezTo>
                    <a:pt x="689" y="110"/>
                    <a:pt x="632" y="1"/>
                    <a:pt x="49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046243" y="2114034"/>
              <a:ext cx="21019" cy="20348"/>
            </a:xfrm>
            <a:custGeom>
              <a:avLst/>
              <a:gdLst/>
              <a:ahLst/>
              <a:cxnLst/>
              <a:rect l="l" t="t" r="r" b="b"/>
              <a:pathLst>
                <a:path w="721" h="698" extrusionOk="0">
                  <a:moveTo>
                    <a:pt x="596" y="1"/>
                  </a:moveTo>
                  <a:cubicBezTo>
                    <a:pt x="562" y="1"/>
                    <a:pt x="520" y="12"/>
                    <a:pt x="471" y="36"/>
                  </a:cubicBezTo>
                  <a:cubicBezTo>
                    <a:pt x="319" y="97"/>
                    <a:pt x="106" y="310"/>
                    <a:pt x="46" y="492"/>
                  </a:cubicBezTo>
                  <a:cubicBezTo>
                    <a:pt x="0" y="629"/>
                    <a:pt x="40" y="697"/>
                    <a:pt x="127" y="697"/>
                  </a:cubicBezTo>
                  <a:cubicBezTo>
                    <a:pt x="156" y="697"/>
                    <a:pt x="190" y="690"/>
                    <a:pt x="228" y="675"/>
                  </a:cubicBezTo>
                  <a:cubicBezTo>
                    <a:pt x="380" y="614"/>
                    <a:pt x="593" y="401"/>
                    <a:pt x="654" y="219"/>
                  </a:cubicBezTo>
                  <a:cubicBezTo>
                    <a:pt x="720" y="85"/>
                    <a:pt x="689" y="1"/>
                    <a:pt x="5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131426" y="2076107"/>
              <a:ext cx="21923" cy="17696"/>
            </a:xfrm>
            <a:custGeom>
              <a:avLst/>
              <a:gdLst/>
              <a:ahLst/>
              <a:cxnLst/>
              <a:rect l="l" t="t" r="r" b="b"/>
              <a:pathLst>
                <a:path w="752" h="607" extrusionOk="0">
                  <a:moveTo>
                    <a:pt x="674" y="1"/>
                  </a:moveTo>
                  <a:cubicBezTo>
                    <a:pt x="645" y="1"/>
                    <a:pt x="606" y="11"/>
                    <a:pt x="558" y="30"/>
                  </a:cubicBezTo>
                  <a:cubicBezTo>
                    <a:pt x="346" y="121"/>
                    <a:pt x="133" y="304"/>
                    <a:pt x="42" y="456"/>
                  </a:cubicBezTo>
                  <a:cubicBezTo>
                    <a:pt x="0" y="560"/>
                    <a:pt x="15" y="607"/>
                    <a:pt x="78" y="607"/>
                  </a:cubicBezTo>
                  <a:cubicBezTo>
                    <a:pt x="107" y="607"/>
                    <a:pt x="145" y="597"/>
                    <a:pt x="194" y="577"/>
                  </a:cubicBezTo>
                  <a:cubicBezTo>
                    <a:pt x="406" y="456"/>
                    <a:pt x="589" y="304"/>
                    <a:pt x="710" y="152"/>
                  </a:cubicBezTo>
                  <a:cubicBezTo>
                    <a:pt x="752" y="48"/>
                    <a:pt x="737" y="1"/>
                    <a:pt x="6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219292" y="2040657"/>
              <a:ext cx="23439" cy="14635"/>
            </a:xfrm>
            <a:custGeom>
              <a:avLst/>
              <a:gdLst/>
              <a:ahLst/>
              <a:cxnLst/>
              <a:rect l="l" t="t" r="r" b="b"/>
              <a:pathLst>
                <a:path w="804" h="502" extrusionOk="0">
                  <a:moveTo>
                    <a:pt x="747" y="0"/>
                  </a:moveTo>
                  <a:cubicBezTo>
                    <a:pt x="719" y="0"/>
                    <a:pt x="675" y="10"/>
                    <a:pt x="614" y="30"/>
                  </a:cubicBezTo>
                  <a:cubicBezTo>
                    <a:pt x="462" y="122"/>
                    <a:pt x="189" y="274"/>
                    <a:pt x="67" y="395"/>
                  </a:cubicBezTo>
                  <a:cubicBezTo>
                    <a:pt x="8" y="455"/>
                    <a:pt x="0" y="501"/>
                    <a:pt x="52" y="501"/>
                  </a:cubicBezTo>
                  <a:cubicBezTo>
                    <a:pt x="80" y="501"/>
                    <a:pt x="125" y="488"/>
                    <a:pt x="189" y="456"/>
                  </a:cubicBezTo>
                  <a:cubicBezTo>
                    <a:pt x="341" y="395"/>
                    <a:pt x="614" y="243"/>
                    <a:pt x="736" y="122"/>
                  </a:cubicBezTo>
                  <a:cubicBezTo>
                    <a:pt x="797" y="41"/>
                    <a:pt x="803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5312813" y="2014070"/>
              <a:ext cx="28569" cy="10116"/>
            </a:xfrm>
            <a:custGeom>
              <a:avLst/>
              <a:gdLst/>
              <a:ahLst/>
              <a:cxnLst/>
              <a:rect l="l" t="t" r="r" b="b"/>
              <a:pathLst>
                <a:path w="980" h="347" extrusionOk="0">
                  <a:moveTo>
                    <a:pt x="910" y="0"/>
                  </a:moveTo>
                  <a:cubicBezTo>
                    <a:pt x="875" y="0"/>
                    <a:pt x="821" y="10"/>
                    <a:pt x="750" y="31"/>
                  </a:cubicBezTo>
                  <a:cubicBezTo>
                    <a:pt x="507" y="91"/>
                    <a:pt x="264" y="183"/>
                    <a:pt x="112" y="274"/>
                  </a:cubicBezTo>
                  <a:cubicBezTo>
                    <a:pt x="0" y="318"/>
                    <a:pt x="3" y="346"/>
                    <a:pt x="84" y="346"/>
                  </a:cubicBezTo>
                  <a:cubicBezTo>
                    <a:pt x="114" y="346"/>
                    <a:pt x="154" y="343"/>
                    <a:pt x="203" y="335"/>
                  </a:cubicBezTo>
                  <a:cubicBezTo>
                    <a:pt x="446" y="304"/>
                    <a:pt x="719" y="183"/>
                    <a:pt x="871" y="122"/>
                  </a:cubicBezTo>
                  <a:cubicBezTo>
                    <a:pt x="973" y="41"/>
                    <a:pt x="980" y="0"/>
                    <a:pt x="91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4944763" y="2240906"/>
              <a:ext cx="18337" cy="24401"/>
            </a:xfrm>
            <a:custGeom>
              <a:avLst/>
              <a:gdLst/>
              <a:ahLst/>
              <a:cxnLst/>
              <a:rect l="l" t="t" r="r" b="b"/>
              <a:pathLst>
                <a:path w="629" h="837" extrusionOk="0">
                  <a:moveTo>
                    <a:pt x="494" y="0"/>
                  </a:moveTo>
                  <a:cubicBezTo>
                    <a:pt x="450" y="0"/>
                    <a:pt x="396" y="21"/>
                    <a:pt x="335" y="61"/>
                  </a:cubicBezTo>
                  <a:cubicBezTo>
                    <a:pt x="183" y="122"/>
                    <a:pt x="31" y="365"/>
                    <a:pt x="1" y="578"/>
                  </a:cubicBezTo>
                  <a:cubicBezTo>
                    <a:pt x="1" y="728"/>
                    <a:pt x="83" y="837"/>
                    <a:pt x="197" y="837"/>
                  </a:cubicBezTo>
                  <a:cubicBezTo>
                    <a:pt x="221" y="837"/>
                    <a:pt x="247" y="832"/>
                    <a:pt x="274" y="821"/>
                  </a:cubicBezTo>
                  <a:cubicBezTo>
                    <a:pt x="426" y="700"/>
                    <a:pt x="578" y="456"/>
                    <a:pt x="609" y="244"/>
                  </a:cubicBezTo>
                  <a:cubicBezTo>
                    <a:pt x="629" y="82"/>
                    <a:pt x="582" y="0"/>
                    <a:pt x="4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023941" y="2192571"/>
              <a:ext cx="16850" cy="23555"/>
            </a:xfrm>
            <a:custGeom>
              <a:avLst/>
              <a:gdLst/>
              <a:ahLst/>
              <a:cxnLst/>
              <a:rect l="l" t="t" r="r" b="b"/>
              <a:pathLst>
                <a:path w="578" h="808" extrusionOk="0">
                  <a:moveTo>
                    <a:pt x="483" y="0"/>
                  </a:moveTo>
                  <a:cubicBezTo>
                    <a:pt x="449" y="0"/>
                    <a:pt x="405" y="17"/>
                    <a:pt x="355" y="47"/>
                  </a:cubicBezTo>
                  <a:cubicBezTo>
                    <a:pt x="203" y="139"/>
                    <a:pt x="51" y="382"/>
                    <a:pt x="20" y="564"/>
                  </a:cubicBezTo>
                  <a:cubicBezTo>
                    <a:pt x="0" y="726"/>
                    <a:pt x="20" y="807"/>
                    <a:pt x="81" y="807"/>
                  </a:cubicBezTo>
                  <a:cubicBezTo>
                    <a:pt x="112" y="807"/>
                    <a:pt x="152" y="787"/>
                    <a:pt x="203" y="747"/>
                  </a:cubicBezTo>
                  <a:cubicBezTo>
                    <a:pt x="355" y="655"/>
                    <a:pt x="507" y="412"/>
                    <a:pt x="537" y="230"/>
                  </a:cubicBezTo>
                  <a:cubicBezTo>
                    <a:pt x="578" y="68"/>
                    <a:pt x="551" y="0"/>
                    <a:pt x="4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097143" y="2141700"/>
              <a:ext cx="18716" cy="20232"/>
            </a:xfrm>
            <a:custGeom>
              <a:avLst/>
              <a:gdLst/>
              <a:ahLst/>
              <a:cxnLst/>
              <a:rect l="l" t="t" r="r" b="b"/>
              <a:pathLst>
                <a:path w="642" h="694" extrusionOk="0">
                  <a:moveTo>
                    <a:pt x="550" y="0"/>
                  </a:moveTo>
                  <a:cubicBezTo>
                    <a:pt x="517" y="0"/>
                    <a:pt x="475" y="10"/>
                    <a:pt x="427" y="30"/>
                  </a:cubicBezTo>
                  <a:cubicBezTo>
                    <a:pt x="275" y="151"/>
                    <a:pt x="123" y="334"/>
                    <a:pt x="63" y="516"/>
                  </a:cubicBezTo>
                  <a:cubicBezTo>
                    <a:pt x="1" y="619"/>
                    <a:pt x="23" y="694"/>
                    <a:pt x="90" y="694"/>
                  </a:cubicBezTo>
                  <a:cubicBezTo>
                    <a:pt x="123" y="694"/>
                    <a:pt x="165" y="677"/>
                    <a:pt x="215" y="637"/>
                  </a:cubicBezTo>
                  <a:cubicBezTo>
                    <a:pt x="367" y="516"/>
                    <a:pt x="519" y="303"/>
                    <a:pt x="579" y="151"/>
                  </a:cubicBezTo>
                  <a:cubicBezTo>
                    <a:pt x="642" y="47"/>
                    <a:pt x="619" y="0"/>
                    <a:pt x="55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172735" y="2093832"/>
              <a:ext cx="21106" cy="17696"/>
            </a:xfrm>
            <a:custGeom>
              <a:avLst/>
              <a:gdLst/>
              <a:ahLst/>
              <a:cxnLst/>
              <a:rect l="l" t="t" r="r" b="b"/>
              <a:pathLst>
                <a:path w="724" h="607" extrusionOk="0">
                  <a:moveTo>
                    <a:pt x="655" y="1"/>
                  </a:moveTo>
                  <a:cubicBezTo>
                    <a:pt x="627" y="1"/>
                    <a:pt x="588" y="11"/>
                    <a:pt x="540" y="30"/>
                  </a:cubicBezTo>
                  <a:cubicBezTo>
                    <a:pt x="388" y="121"/>
                    <a:pt x="144" y="304"/>
                    <a:pt x="84" y="456"/>
                  </a:cubicBezTo>
                  <a:cubicBezTo>
                    <a:pt x="1" y="560"/>
                    <a:pt x="17" y="607"/>
                    <a:pt x="84" y="607"/>
                  </a:cubicBezTo>
                  <a:cubicBezTo>
                    <a:pt x="115" y="607"/>
                    <a:pt x="157" y="597"/>
                    <a:pt x="205" y="577"/>
                  </a:cubicBezTo>
                  <a:cubicBezTo>
                    <a:pt x="357" y="486"/>
                    <a:pt x="570" y="304"/>
                    <a:pt x="661" y="152"/>
                  </a:cubicBezTo>
                  <a:cubicBezTo>
                    <a:pt x="723" y="48"/>
                    <a:pt x="715" y="1"/>
                    <a:pt x="65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259202" y="2058061"/>
              <a:ext cx="25013" cy="14693"/>
            </a:xfrm>
            <a:custGeom>
              <a:avLst/>
              <a:gdLst/>
              <a:ahLst/>
              <a:cxnLst/>
              <a:rect l="l" t="t" r="r" b="b"/>
              <a:pathLst>
                <a:path w="858" h="504" extrusionOk="0">
                  <a:moveTo>
                    <a:pt x="725" y="0"/>
                  </a:moveTo>
                  <a:cubicBezTo>
                    <a:pt x="694" y="0"/>
                    <a:pt x="656" y="4"/>
                    <a:pt x="613" y="11"/>
                  </a:cubicBezTo>
                  <a:cubicBezTo>
                    <a:pt x="431" y="102"/>
                    <a:pt x="188" y="224"/>
                    <a:pt x="66" y="345"/>
                  </a:cubicBezTo>
                  <a:cubicBezTo>
                    <a:pt x="1" y="432"/>
                    <a:pt x="13" y="504"/>
                    <a:pt x="93" y="504"/>
                  </a:cubicBezTo>
                  <a:cubicBezTo>
                    <a:pt x="124" y="504"/>
                    <a:pt x="166" y="493"/>
                    <a:pt x="218" y="467"/>
                  </a:cubicBezTo>
                  <a:cubicBezTo>
                    <a:pt x="431" y="376"/>
                    <a:pt x="644" y="254"/>
                    <a:pt x="765" y="133"/>
                  </a:cubicBezTo>
                  <a:cubicBezTo>
                    <a:pt x="858" y="40"/>
                    <a:pt x="82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4941235" y="2339092"/>
              <a:ext cx="15976" cy="28453"/>
            </a:xfrm>
            <a:custGeom>
              <a:avLst/>
              <a:gdLst/>
              <a:ahLst/>
              <a:cxnLst/>
              <a:rect l="l" t="t" r="r" b="b"/>
              <a:pathLst>
                <a:path w="548" h="976" extrusionOk="0">
                  <a:moveTo>
                    <a:pt x="401" y="0"/>
                  </a:moveTo>
                  <a:cubicBezTo>
                    <a:pt x="363" y="0"/>
                    <a:pt x="320" y="21"/>
                    <a:pt x="274" y="67"/>
                  </a:cubicBezTo>
                  <a:cubicBezTo>
                    <a:pt x="122" y="128"/>
                    <a:pt x="0" y="432"/>
                    <a:pt x="0" y="675"/>
                  </a:cubicBezTo>
                  <a:cubicBezTo>
                    <a:pt x="0" y="845"/>
                    <a:pt x="77" y="976"/>
                    <a:pt x="186" y="976"/>
                  </a:cubicBezTo>
                  <a:cubicBezTo>
                    <a:pt x="213" y="976"/>
                    <a:pt x="243" y="967"/>
                    <a:pt x="274" y="949"/>
                  </a:cubicBezTo>
                  <a:cubicBezTo>
                    <a:pt x="426" y="827"/>
                    <a:pt x="547" y="523"/>
                    <a:pt x="547" y="280"/>
                  </a:cubicBezTo>
                  <a:cubicBezTo>
                    <a:pt x="547" y="111"/>
                    <a:pt x="488" y="0"/>
                    <a:pt x="40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012105" y="2282419"/>
              <a:ext cx="14226" cy="27899"/>
            </a:xfrm>
            <a:custGeom>
              <a:avLst/>
              <a:gdLst/>
              <a:ahLst/>
              <a:cxnLst/>
              <a:rect l="l" t="t" r="r" b="b"/>
              <a:pathLst>
                <a:path w="488" h="957" extrusionOk="0">
                  <a:moveTo>
                    <a:pt x="362" y="0"/>
                  </a:moveTo>
                  <a:cubicBezTo>
                    <a:pt x="336" y="0"/>
                    <a:pt x="306" y="12"/>
                    <a:pt x="274" y="35"/>
                  </a:cubicBezTo>
                  <a:cubicBezTo>
                    <a:pt x="122" y="187"/>
                    <a:pt x="1" y="461"/>
                    <a:pt x="1" y="674"/>
                  </a:cubicBezTo>
                  <a:cubicBezTo>
                    <a:pt x="1" y="870"/>
                    <a:pt x="63" y="956"/>
                    <a:pt x="143" y="956"/>
                  </a:cubicBezTo>
                  <a:cubicBezTo>
                    <a:pt x="175" y="956"/>
                    <a:pt x="209" y="943"/>
                    <a:pt x="244" y="917"/>
                  </a:cubicBezTo>
                  <a:cubicBezTo>
                    <a:pt x="396" y="795"/>
                    <a:pt x="487" y="491"/>
                    <a:pt x="487" y="248"/>
                  </a:cubicBezTo>
                  <a:cubicBezTo>
                    <a:pt x="487" y="91"/>
                    <a:pt x="437" y="0"/>
                    <a:pt x="36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077990" y="2222015"/>
              <a:ext cx="14518" cy="26004"/>
            </a:xfrm>
            <a:custGeom>
              <a:avLst/>
              <a:gdLst/>
              <a:ahLst/>
              <a:cxnLst/>
              <a:rect l="l" t="t" r="r" b="b"/>
              <a:pathLst>
                <a:path w="498" h="892" extrusionOk="0">
                  <a:moveTo>
                    <a:pt x="404" y="0"/>
                  </a:moveTo>
                  <a:cubicBezTo>
                    <a:pt x="375" y="0"/>
                    <a:pt x="338" y="14"/>
                    <a:pt x="294" y="41"/>
                  </a:cubicBezTo>
                  <a:cubicBezTo>
                    <a:pt x="172" y="162"/>
                    <a:pt x="51" y="436"/>
                    <a:pt x="21" y="648"/>
                  </a:cubicBezTo>
                  <a:cubicBezTo>
                    <a:pt x="0" y="811"/>
                    <a:pt x="48" y="892"/>
                    <a:pt x="108" y="892"/>
                  </a:cubicBezTo>
                  <a:cubicBezTo>
                    <a:pt x="139" y="892"/>
                    <a:pt x="172" y="871"/>
                    <a:pt x="203" y="831"/>
                  </a:cubicBezTo>
                  <a:cubicBezTo>
                    <a:pt x="324" y="740"/>
                    <a:pt x="446" y="466"/>
                    <a:pt x="476" y="253"/>
                  </a:cubicBezTo>
                  <a:cubicBezTo>
                    <a:pt x="498" y="81"/>
                    <a:pt x="474" y="0"/>
                    <a:pt x="4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145915" y="2166655"/>
              <a:ext cx="17492" cy="25188"/>
            </a:xfrm>
            <a:custGeom>
              <a:avLst/>
              <a:gdLst/>
              <a:ahLst/>
              <a:cxnLst/>
              <a:rect l="l" t="t" r="r" b="b"/>
              <a:pathLst>
                <a:path w="600" h="864" extrusionOk="0">
                  <a:moveTo>
                    <a:pt x="499" y="1"/>
                  </a:moveTo>
                  <a:cubicBezTo>
                    <a:pt x="465" y="1"/>
                    <a:pt x="421" y="18"/>
                    <a:pt x="365" y="55"/>
                  </a:cubicBezTo>
                  <a:cubicBezTo>
                    <a:pt x="213" y="177"/>
                    <a:pt x="61" y="420"/>
                    <a:pt x="1" y="633"/>
                  </a:cubicBezTo>
                  <a:cubicBezTo>
                    <a:pt x="1" y="764"/>
                    <a:pt x="48" y="864"/>
                    <a:pt x="131" y="864"/>
                  </a:cubicBezTo>
                  <a:cubicBezTo>
                    <a:pt x="164" y="864"/>
                    <a:pt x="201" y="849"/>
                    <a:pt x="244" y="815"/>
                  </a:cubicBezTo>
                  <a:cubicBezTo>
                    <a:pt x="396" y="693"/>
                    <a:pt x="548" y="420"/>
                    <a:pt x="578" y="237"/>
                  </a:cubicBezTo>
                  <a:cubicBezTo>
                    <a:pt x="599" y="90"/>
                    <a:pt x="576" y="1"/>
                    <a:pt x="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227629" y="2124296"/>
              <a:ext cx="20028" cy="23584"/>
            </a:xfrm>
            <a:custGeom>
              <a:avLst/>
              <a:gdLst/>
              <a:ahLst/>
              <a:cxnLst/>
              <a:rect l="l" t="t" r="r" b="b"/>
              <a:pathLst>
                <a:path w="687" h="809" extrusionOk="0">
                  <a:moveTo>
                    <a:pt x="545" y="0"/>
                  </a:moveTo>
                  <a:cubicBezTo>
                    <a:pt x="518" y="0"/>
                    <a:pt x="486" y="6"/>
                    <a:pt x="450" y="19"/>
                  </a:cubicBezTo>
                  <a:cubicBezTo>
                    <a:pt x="237" y="110"/>
                    <a:pt x="55" y="323"/>
                    <a:pt x="24" y="505"/>
                  </a:cubicBezTo>
                  <a:cubicBezTo>
                    <a:pt x="1" y="693"/>
                    <a:pt x="50" y="809"/>
                    <a:pt x="173" y="809"/>
                  </a:cubicBezTo>
                  <a:cubicBezTo>
                    <a:pt x="208" y="809"/>
                    <a:pt x="250" y="799"/>
                    <a:pt x="298" y="779"/>
                  </a:cubicBezTo>
                  <a:cubicBezTo>
                    <a:pt x="450" y="718"/>
                    <a:pt x="632" y="475"/>
                    <a:pt x="663" y="292"/>
                  </a:cubicBezTo>
                  <a:cubicBezTo>
                    <a:pt x="687" y="98"/>
                    <a:pt x="653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5294797" y="2105318"/>
              <a:ext cx="27491" cy="20436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517" y="1"/>
                  </a:moveTo>
                  <a:cubicBezTo>
                    <a:pt x="304" y="1"/>
                    <a:pt x="61" y="183"/>
                    <a:pt x="30" y="366"/>
                  </a:cubicBezTo>
                  <a:cubicBezTo>
                    <a:pt x="0" y="548"/>
                    <a:pt x="182" y="700"/>
                    <a:pt x="426" y="700"/>
                  </a:cubicBezTo>
                  <a:cubicBezTo>
                    <a:pt x="669" y="700"/>
                    <a:pt x="882" y="518"/>
                    <a:pt x="912" y="335"/>
                  </a:cubicBezTo>
                  <a:cubicBezTo>
                    <a:pt x="942" y="153"/>
                    <a:pt x="79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150346" y="1199637"/>
              <a:ext cx="22185" cy="33001"/>
            </a:xfrm>
            <a:custGeom>
              <a:avLst/>
              <a:gdLst/>
              <a:ahLst/>
              <a:cxnLst/>
              <a:rect l="l" t="t" r="r" b="b"/>
              <a:pathLst>
                <a:path w="761" h="1132" extrusionOk="0">
                  <a:moveTo>
                    <a:pt x="508" y="0"/>
                  </a:moveTo>
                  <a:cubicBezTo>
                    <a:pt x="335" y="0"/>
                    <a:pt x="148" y="178"/>
                    <a:pt x="92" y="460"/>
                  </a:cubicBezTo>
                  <a:cubicBezTo>
                    <a:pt x="1" y="764"/>
                    <a:pt x="92" y="1068"/>
                    <a:pt x="274" y="1128"/>
                  </a:cubicBezTo>
                  <a:cubicBezTo>
                    <a:pt x="287" y="1130"/>
                    <a:pt x="301" y="1132"/>
                    <a:pt x="314" y="1132"/>
                  </a:cubicBezTo>
                  <a:cubicBezTo>
                    <a:pt x="487" y="1132"/>
                    <a:pt x="674" y="954"/>
                    <a:pt x="730" y="672"/>
                  </a:cubicBezTo>
                  <a:cubicBezTo>
                    <a:pt x="760" y="338"/>
                    <a:pt x="700" y="64"/>
                    <a:pt x="548" y="4"/>
                  </a:cubicBezTo>
                  <a:cubicBezTo>
                    <a:pt x="534" y="1"/>
                    <a:pt x="521" y="0"/>
                    <a:pt x="5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5109591" y="1337004"/>
              <a:ext cx="26616" cy="35828"/>
            </a:xfrm>
            <a:custGeom>
              <a:avLst/>
              <a:gdLst/>
              <a:ahLst/>
              <a:cxnLst/>
              <a:rect l="l" t="t" r="r" b="b"/>
              <a:pathLst>
                <a:path w="913" h="1229" extrusionOk="0">
                  <a:moveTo>
                    <a:pt x="607" y="0"/>
                  </a:moveTo>
                  <a:cubicBezTo>
                    <a:pt x="432" y="0"/>
                    <a:pt x="237" y="235"/>
                    <a:pt x="122" y="550"/>
                  </a:cubicBezTo>
                  <a:cubicBezTo>
                    <a:pt x="0" y="884"/>
                    <a:pt x="92" y="1188"/>
                    <a:pt x="274" y="1219"/>
                  </a:cubicBezTo>
                  <a:cubicBezTo>
                    <a:pt x="293" y="1225"/>
                    <a:pt x="312" y="1228"/>
                    <a:pt x="332" y="1228"/>
                  </a:cubicBezTo>
                  <a:cubicBezTo>
                    <a:pt x="505" y="1228"/>
                    <a:pt x="709" y="1002"/>
                    <a:pt x="791" y="702"/>
                  </a:cubicBezTo>
                  <a:cubicBezTo>
                    <a:pt x="912" y="368"/>
                    <a:pt x="851" y="64"/>
                    <a:pt x="639" y="3"/>
                  </a:cubicBezTo>
                  <a:cubicBezTo>
                    <a:pt x="628" y="1"/>
                    <a:pt x="618" y="0"/>
                    <a:pt x="6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207048" y="1362220"/>
              <a:ext cx="23089" cy="33059"/>
            </a:xfrm>
            <a:custGeom>
              <a:avLst/>
              <a:gdLst/>
              <a:ahLst/>
              <a:cxnLst/>
              <a:rect l="l" t="t" r="r" b="b"/>
              <a:pathLst>
                <a:path w="792" h="1134" extrusionOk="0">
                  <a:moveTo>
                    <a:pt x="477" y="0"/>
                  </a:moveTo>
                  <a:cubicBezTo>
                    <a:pt x="329" y="0"/>
                    <a:pt x="144" y="215"/>
                    <a:pt x="92" y="475"/>
                  </a:cubicBezTo>
                  <a:cubicBezTo>
                    <a:pt x="1" y="779"/>
                    <a:pt x="92" y="1083"/>
                    <a:pt x="274" y="1114"/>
                  </a:cubicBezTo>
                  <a:cubicBezTo>
                    <a:pt x="296" y="1127"/>
                    <a:pt x="320" y="1133"/>
                    <a:pt x="344" y="1133"/>
                  </a:cubicBezTo>
                  <a:cubicBezTo>
                    <a:pt x="486" y="1133"/>
                    <a:pt x="652" y="918"/>
                    <a:pt x="730" y="658"/>
                  </a:cubicBezTo>
                  <a:cubicBezTo>
                    <a:pt x="791" y="354"/>
                    <a:pt x="730" y="50"/>
                    <a:pt x="548" y="19"/>
                  </a:cubicBezTo>
                  <a:cubicBezTo>
                    <a:pt x="526" y="6"/>
                    <a:pt x="502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5064405" y="1481512"/>
              <a:ext cx="27491" cy="35566"/>
            </a:xfrm>
            <a:custGeom>
              <a:avLst/>
              <a:gdLst/>
              <a:ahLst/>
              <a:cxnLst/>
              <a:rect l="l" t="t" r="r" b="b"/>
              <a:pathLst>
                <a:path w="943" h="1220" extrusionOk="0">
                  <a:moveTo>
                    <a:pt x="669" y="0"/>
                  </a:moveTo>
                  <a:cubicBezTo>
                    <a:pt x="487" y="0"/>
                    <a:pt x="213" y="213"/>
                    <a:pt x="122" y="578"/>
                  </a:cubicBezTo>
                  <a:cubicBezTo>
                    <a:pt x="0" y="912"/>
                    <a:pt x="61" y="1186"/>
                    <a:pt x="304" y="1216"/>
                  </a:cubicBezTo>
                  <a:cubicBezTo>
                    <a:pt x="318" y="1218"/>
                    <a:pt x="331" y="1219"/>
                    <a:pt x="345" y="1219"/>
                  </a:cubicBezTo>
                  <a:cubicBezTo>
                    <a:pt x="547" y="1219"/>
                    <a:pt x="768" y="1011"/>
                    <a:pt x="882" y="669"/>
                  </a:cubicBezTo>
                  <a:cubicBezTo>
                    <a:pt x="942" y="335"/>
                    <a:pt x="882" y="31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5170724" y="1499150"/>
              <a:ext cx="26616" cy="32097"/>
            </a:xfrm>
            <a:custGeom>
              <a:avLst/>
              <a:gdLst/>
              <a:ahLst/>
              <a:cxnLst/>
              <a:rect l="l" t="t" r="r" b="b"/>
              <a:pathLst>
                <a:path w="913" h="1101" extrusionOk="0">
                  <a:moveTo>
                    <a:pt x="562" y="0"/>
                  </a:moveTo>
                  <a:cubicBezTo>
                    <a:pt x="339" y="0"/>
                    <a:pt x="147" y="205"/>
                    <a:pt x="61" y="490"/>
                  </a:cubicBezTo>
                  <a:cubicBezTo>
                    <a:pt x="1" y="794"/>
                    <a:pt x="122" y="1067"/>
                    <a:pt x="305" y="1098"/>
                  </a:cubicBezTo>
                  <a:cubicBezTo>
                    <a:pt x="318" y="1100"/>
                    <a:pt x="332" y="1100"/>
                    <a:pt x="346" y="1100"/>
                  </a:cubicBezTo>
                  <a:cubicBezTo>
                    <a:pt x="548" y="1100"/>
                    <a:pt x="764" y="896"/>
                    <a:pt x="821" y="611"/>
                  </a:cubicBezTo>
                  <a:cubicBezTo>
                    <a:pt x="913" y="307"/>
                    <a:pt x="791" y="3"/>
                    <a:pt x="609" y="3"/>
                  </a:cubicBezTo>
                  <a:cubicBezTo>
                    <a:pt x="593" y="1"/>
                    <a:pt x="578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5274390" y="1516845"/>
              <a:ext cx="25742" cy="30377"/>
            </a:xfrm>
            <a:custGeom>
              <a:avLst/>
              <a:gdLst/>
              <a:ahLst/>
              <a:cxnLst/>
              <a:rect l="l" t="t" r="r" b="b"/>
              <a:pathLst>
                <a:path w="883" h="1042" extrusionOk="0">
                  <a:moveTo>
                    <a:pt x="508" y="1"/>
                  </a:moveTo>
                  <a:cubicBezTo>
                    <a:pt x="332" y="1"/>
                    <a:pt x="120" y="178"/>
                    <a:pt x="92" y="460"/>
                  </a:cubicBezTo>
                  <a:cubicBezTo>
                    <a:pt x="1" y="734"/>
                    <a:pt x="153" y="977"/>
                    <a:pt x="366" y="1038"/>
                  </a:cubicBezTo>
                  <a:cubicBezTo>
                    <a:pt x="379" y="1040"/>
                    <a:pt x="392" y="1041"/>
                    <a:pt x="406" y="1041"/>
                  </a:cubicBezTo>
                  <a:cubicBezTo>
                    <a:pt x="578" y="1041"/>
                    <a:pt x="765" y="864"/>
                    <a:pt x="822" y="582"/>
                  </a:cubicBezTo>
                  <a:cubicBezTo>
                    <a:pt x="882" y="308"/>
                    <a:pt x="730" y="35"/>
                    <a:pt x="548" y="4"/>
                  </a:cubicBezTo>
                  <a:cubicBezTo>
                    <a:pt x="535" y="2"/>
                    <a:pt x="521" y="1"/>
                    <a:pt x="5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5023620" y="1625001"/>
              <a:ext cx="28307" cy="32942"/>
            </a:xfrm>
            <a:custGeom>
              <a:avLst/>
              <a:gdLst/>
              <a:ahLst/>
              <a:cxnLst/>
              <a:rect l="l" t="t" r="r" b="b"/>
              <a:pathLst>
                <a:path w="971" h="1130" extrusionOk="0">
                  <a:moveTo>
                    <a:pt x="602" y="0"/>
                  </a:moveTo>
                  <a:cubicBezTo>
                    <a:pt x="372" y="0"/>
                    <a:pt x="148" y="261"/>
                    <a:pt x="62" y="550"/>
                  </a:cubicBezTo>
                  <a:cubicBezTo>
                    <a:pt x="1" y="854"/>
                    <a:pt x="92" y="1127"/>
                    <a:pt x="335" y="1127"/>
                  </a:cubicBezTo>
                  <a:cubicBezTo>
                    <a:pt x="346" y="1129"/>
                    <a:pt x="357" y="1129"/>
                    <a:pt x="368" y="1129"/>
                  </a:cubicBezTo>
                  <a:cubicBezTo>
                    <a:pt x="576" y="1129"/>
                    <a:pt x="826" y="868"/>
                    <a:pt x="913" y="580"/>
                  </a:cubicBezTo>
                  <a:cubicBezTo>
                    <a:pt x="971" y="263"/>
                    <a:pt x="864" y="0"/>
                    <a:pt x="671" y="0"/>
                  </a:cubicBezTo>
                  <a:cubicBezTo>
                    <a:pt x="661" y="0"/>
                    <a:pt x="650" y="1"/>
                    <a:pt x="639" y="3"/>
                  </a:cubicBezTo>
                  <a:cubicBezTo>
                    <a:pt x="627" y="1"/>
                    <a:pt x="614" y="0"/>
                    <a:pt x="6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5137053" y="1631269"/>
              <a:ext cx="29269" cy="32009"/>
            </a:xfrm>
            <a:custGeom>
              <a:avLst/>
              <a:gdLst/>
              <a:ahLst/>
              <a:cxnLst/>
              <a:rect l="l" t="t" r="r" b="b"/>
              <a:pathLst>
                <a:path w="1004" h="1098" extrusionOk="0">
                  <a:moveTo>
                    <a:pt x="609" y="0"/>
                  </a:moveTo>
                  <a:cubicBezTo>
                    <a:pt x="396" y="0"/>
                    <a:pt x="153" y="213"/>
                    <a:pt x="92" y="517"/>
                  </a:cubicBezTo>
                  <a:cubicBezTo>
                    <a:pt x="1" y="821"/>
                    <a:pt x="153" y="1095"/>
                    <a:pt x="396" y="1095"/>
                  </a:cubicBezTo>
                  <a:cubicBezTo>
                    <a:pt x="409" y="1096"/>
                    <a:pt x="423" y="1097"/>
                    <a:pt x="437" y="1097"/>
                  </a:cubicBezTo>
                  <a:cubicBezTo>
                    <a:pt x="639" y="1097"/>
                    <a:pt x="856" y="893"/>
                    <a:pt x="912" y="608"/>
                  </a:cubicBezTo>
                  <a:cubicBezTo>
                    <a:pt x="1004" y="335"/>
                    <a:pt x="852" y="61"/>
                    <a:pt x="6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5252263" y="1641910"/>
              <a:ext cx="26587" cy="30144"/>
            </a:xfrm>
            <a:custGeom>
              <a:avLst/>
              <a:gdLst/>
              <a:ahLst/>
              <a:cxnLst/>
              <a:rect l="l" t="t" r="r" b="b"/>
              <a:pathLst>
                <a:path w="912" h="1034" extrusionOk="0">
                  <a:moveTo>
                    <a:pt x="547" y="0"/>
                  </a:moveTo>
                  <a:cubicBezTo>
                    <a:pt x="304" y="0"/>
                    <a:pt x="91" y="213"/>
                    <a:pt x="61" y="486"/>
                  </a:cubicBezTo>
                  <a:cubicBezTo>
                    <a:pt x="0" y="760"/>
                    <a:pt x="152" y="1033"/>
                    <a:pt x="395" y="1033"/>
                  </a:cubicBezTo>
                  <a:cubicBezTo>
                    <a:pt x="608" y="1033"/>
                    <a:pt x="851" y="790"/>
                    <a:pt x="882" y="547"/>
                  </a:cubicBezTo>
                  <a:cubicBezTo>
                    <a:pt x="912" y="243"/>
                    <a:pt x="760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4997062" y="1756216"/>
              <a:ext cx="27491" cy="28365"/>
            </a:xfrm>
            <a:custGeom>
              <a:avLst/>
              <a:gdLst/>
              <a:ahLst/>
              <a:cxnLst/>
              <a:rect l="l" t="t" r="r" b="b"/>
              <a:pathLst>
                <a:path w="943" h="973" extrusionOk="0">
                  <a:moveTo>
                    <a:pt x="517" y="0"/>
                  </a:moveTo>
                  <a:cubicBezTo>
                    <a:pt x="304" y="0"/>
                    <a:pt x="61" y="213"/>
                    <a:pt x="30" y="486"/>
                  </a:cubicBezTo>
                  <a:cubicBezTo>
                    <a:pt x="0" y="760"/>
                    <a:pt x="182" y="973"/>
                    <a:pt x="395" y="973"/>
                  </a:cubicBezTo>
                  <a:cubicBezTo>
                    <a:pt x="638" y="973"/>
                    <a:pt x="851" y="760"/>
                    <a:pt x="912" y="486"/>
                  </a:cubicBezTo>
                  <a:cubicBezTo>
                    <a:pt x="942" y="213"/>
                    <a:pt x="79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5117550" y="1756216"/>
              <a:ext cx="27520" cy="28657"/>
            </a:xfrm>
            <a:custGeom>
              <a:avLst/>
              <a:gdLst/>
              <a:ahLst/>
              <a:cxnLst/>
              <a:rect l="l" t="t" r="r" b="b"/>
              <a:pathLst>
                <a:path w="944" h="983" extrusionOk="0">
                  <a:moveTo>
                    <a:pt x="518" y="0"/>
                  </a:moveTo>
                  <a:cubicBezTo>
                    <a:pt x="305" y="0"/>
                    <a:pt x="62" y="213"/>
                    <a:pt x="31" y="486"/>
                  </a:cubicBezTo>
                  <a:cubicBezTo>
                    <a:pt x="1" y="760"/>
                    <a:pt x="183" y="973"/>
                    <a:pt x="426" y="973"/>
                  </a:cubicBezTo>
                  <a:cubicBezTo>
                    <a:pt x="452" y="979"/>
                    <a:pt x="477" y="982"/>
                    <a:pt x="502" y="982"/>
                  </a:cubicBezTo>
                  <a:cubicBezTo>
                    <a:pt x="712" y="982"/>
                    <a:pt x="886" y="762"/>
                    <a:pt x="913" y="517"/>
                  </a:cubicBezTo>
                  <a:cubicBezTo>
                    <a:pt x="943" y="274"/>
                    <a:pt x="791" y="3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5240719" y="1760648"/>
              <a:ext cx="24838" cy="26587"/>
            </a:xfrm>
            <a:custGeom>
              <a:avLst/>
              <a:gdLst/>
              <a:ahLst/>
              <a:cxnLst/>
              <a:rect l="l" t="t" r="r" b="b"/>
              <a:pathLst>
                <a:path w="852" h="912" extrusionOk="0">
                  <a:moveTo>
                    <a:pt x="457" y="0"/>
                  </a:moveTo>
                  <a:cubicBezTo>
                    <a:pt x="214" y="0"/>
                    <a:pt x="1" y="182"/>
                    <a:pt x="1" y="456"/>
                  </a:cubicBezTo>
                  <a:cubicBezTo>
                    <a:pt x="1" y="669"/>
                    <a:pt x="183" y="912"/>
                    <a:pt x="396" y="912"/>
                  </a:cubicBezTo>
                  <a:cubicBezTo>
                    <a:pt x="639" y="912"/>
                    <a:pt x="852" y="730"/>
                    <a:pt x="852" y="456"/>
                  </a:cubicBezTo>
                  <a:cubicBezTo>
                    <a:pt x="852" y="182"/>
                    <a:pt x="67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5327564" y="1761522"/>
              <a:ext cx="25742" cy="26616"/>
            </a:xfrm>
            <a:custGeom>
              <a:avLst/>
              <a:gdLst/>
              <a:ahLst/>
              <a:cxnLst/>
              <a:rect l="l" t="t" r="r" b="b"/>
              <a:pathLst>
                <a:path w="883" h="913" extrusionOk="0">
                  <a:moveTo>
                    <a:pt x="457" y="0"/>
                  </a:moveTo>
                  <a:cubicBezTo>
                    <a:pt x="213" y="0"/>
                    <a:pt x="1" y="183"/>
                    <a:pt x="1" y="456"/>
                  </a:cubicBezTo>
                  <a:cubicBezTo>
                    <a:pt x="1" y="730"/>
                    <a:pt x="213" y="912"/>
                    <a:pt x="426" y="912"/>
                  </a:cubicBezTo>
                  <a:cubicBezTo>
                    <a:pt x="700" y="912"/>
                    <a:pt x="882" y="669"/>
                    <a:pt x="882" y="456"/>
                  </a:cubicBezTo>
                  <a:cubicBezTo>
                    <a:pt x="882" y="244"/>
                    <a:pt x="70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4490188" y="2440163"/>
              <a:ext cx="10670" cy="30377"/>
            </a:xfrm>
            <a:custGeom>
              <a:avLst/>
              <a:gdLst/>
              <a:ahLst/>
              <a:cxnLst/>
              <a:rect l="l" t="t" r="r" b="b"/>
              <a:pathLst>
                <a:path w="366" h="1042" extrusionOk="0">
                  <a:moveTo>
                    <a:pt x="222" y="1"/>
                  </a:moveTo>
                  <a:cubicBezTo>
                    <a:pt x="143" y="1"/>
                    <a:pt x="89" y="152"/>
                    <a:pt x="62" y="430"/>
                  </a:cubicBezTo>
                  <a:cubicBezTo>
                    <a:pt x="1" y="734"/>
                    <a:pt x="92" y="1008"/>
                    <a:pt x="153" y="1038"/>
                  </a:cubicBezTo>
                  <a:cubicBezTo>
                    <a:pt x="159" y="1040"/>
                    <a:pt x="166" y="1041"/>
                    <a:pt x="173" y="1041"/>
                  </a:cubicBezTo>
                  <a:cubicBezTo>
                    <a:pt x="261" y="1041"/>
                    <a:pt x="366" y="866"/>
                    <a:pt x="366" y="612"/>
                  </a:cubicBezTo>
                  <a:cubicBezTo>
                    <a:pt x="366" y="369"/>
                    <a:pt x="305" y="96"/>
                    <a:pt x="244" y="4"/>
                  </a:cubicBezTo>
                  <a:cubicBezTo>
                    <a:pt x="236" y="2"/>
                    <a:pt x="229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4534500" y="2465643"/>
              <a:ext cx="11544" cy="28132"/>
            </a:xfrm>
            <a:custGeom>
              <a:avLst/>
              <a:gdLst/>
              <a:ahLst/>
              <a:cxnLst/>
              <a:rect l="l" t="t" r="r" b="b"/>
              <a:pathLst>
                <a:path w="396" h="965" extrusionOk="0">
                  <a:moveTo>
                    <a:pt x="167" y="0"/>
                  </a:moveTo>
                  <a:cubicBezTo>
                    <a:pt x="70" y="0"/>
                    <a:pt x="1" y="169"/>
                    <a:pt x="1" y="407"/>
                  </a:cubicBezTo>
                  <a:cubicBezTo>
                    <a:pt x="1" y="650"/>
                    <a:pt x="92" y="924"/>
                    <a:pt x="153" y="954"/>
                  </a:cubicBezTo>
                  <a:cubicBezTo>
                    <a:pt x="167" y="961"/>
                    <a:pt x="181" y="965"/>
                    <a:pt x="194" y="965"/>
                  </a:cubicBezTo>
                  <a:cubicBezTo>
                    <a:pt x="294" y="965"/>
                    <a:pt x="365" y="774"/>
                    <a:pt x="365" y="559"/>
                  </a:cubicBezTo>
                  <a:cubicBezTo>
                    <a:pt x="396" y="285"/>
                    <a:pt x="304" y="42"/>
                    <a:pt x="213" y="12"/>
                  </a:cubicBezTo>
                  <a:cubicBezTo>
                    <a:pt x="197" y="4"/>
                    <a:pt x="182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4587674" y="2485962"/>
              <a:ext cx="13323" cy="27112"/>
            </a:xfrm>
            <a:custGeom>
              <a:avLst/>
              <a:gdLst/>
              <a:ahLst/>
              <a:cxnLst/>
              <a:rect l="l" t="t" r="r" b="b"/>
              <a:pathLst>
                <a:path w="457" h="930" extrusionOk="0">
                  <a:moveTo>
                    <a:pt x="190" y="1"/>
                  </a:moveTo>
                  <a:cubicBezTo>
                    <a:pt x="89" y="1"/>
                    <a:pt x="0" y="146"/>
                    <a:pt x="0" y="379"/>
                  </a:cubicBezTo>
                  <a:cubicBezTo>
                    <a:pt x="0" y="652"/>
                    <a:pt x="122" y="865"/>
                    <a:pt x="243" y="926"/>
                  </a:cubicBezTo>
                  <a:cubicBezTo>
                    <a:pt x="254" y="928"/>
                    <a:pt x="264" y="930"/>
                    <a:pt x="274" y="930"/>
                  </a:cubicBezTo>
                  <a:cubicBezTo>
                    <a:pt x="380" y="930"/>
                    <a:pt x="456" y="781"/>
                    <a:pt x="456" y="531"/>
                  </a:cubicBezTo>
                  <a:cubicBezTo>
                    <a:pt x="456" y="318"/>
                    <a:pt x="365" y="75"/>
                    <a:pt x="243" y="14"/>
                  </a:cubicBezTo>
                  <a:cubicBezTo>
                    <a:pt x="226" y="5"/>
                    <a:pt x="208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4661225" y="2502200"/>
              <a:ext cx="18628" cy="25829"/>
            </a:xfrm>
            <a:custGeom>
              <a:avLst/>
              <a:gdLst/>
              <a:ahLst/>
              <a:cxnLst/>
              <a:rect l="l" t="t" r="r" b="b"/>
              <a:pathLst>
                <a:path w="639" h="886" extrusionOk="0">
                  <a:moveTo>
                    <a:pt x="266" y="0"/>
                  </a:moveTo>
                  <a:cubicBezTo>
                    <a:pt x="127" y="0"/>
                    <a:pt x="0" y="149"/>
                    <a:pt x="0" y="399"/>
                  </a:cubicBezTo>
                  <a:cubicBezTo>
                    <a:pt x="0" y="673"/>
                    <a:pt x="122" y="855"/>
                    <a:pt x="304" y="886"/>
                  </a:cubicBezTo>
                  <a:cubicBezTo>
                    <a:pt x="486" y="886"/>
                    <a:pt x="638" y="703"/>
                    <a:pt x="638" y="460"/>
                  </a:cubicBezTo>
                  <a:cubicBezTo>
                    <a:pt x="638" y="247"/>
                    <a:pt x="486" y="4"/>
                    <a:pt x="304" y="4"/>
                  </a:cubicBezTo>
                  <a:cubicBezTo>
                    <a:pt x="291" y="2"/>
                    <a:pt x="278" y="0"/>
                    <a:pt x="2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4766670" y="2506631"/>
              <a:ext cx="23934" cy="25917"/>
            </a:xfrm>
            <a:custGeom>
              <a:avLst/>
              <a:gdLst/>
              <a:ahLst/>
              <a:cxnLst/>
              <a:rect l="l" t="t" r="r" b="b"/>
              <a:pathLst>
                <a:path w="821" h="889" extrusionOk="0">
                  <a:moveTo>
                    <a:pt x="448" y="1"/>
                  </a:moveTo>
                  <a:cubicBezTo>
                    <a:pt x="431" y="1"/>
                    <a:pt x="413" y="2"/>
                    <a:pt x="395" y="4"/>
                  </a:cubicBezTo>
                  <a:cubicBezTo>
                    <a:pt x="183" y="4"/>
                    <a:pt x="0" y="247"/>
                    <a:pt x="0" y="460"/>
                  </a:cubicBezTo>
                  <a:cubicBezTo>
                    <a:pt x="0" y="714"/>
                    <a:pt x="157" y="889"/>
                    <a:pt x="349" y="889"/>
                  </a:cubicBezTo>
                  <a:cubicBezTo>
                    <a:pt x="364" y="889"/>
                    <a:pt x="380" y="888"/>
                    <a:pt x="395" y="886"/>
                  </a:cubicBezTo>
                  <a:cubicBezTo>
                    <a:pt x="639" y="855"/>
                    <a:pt x="821" y="612"/>
                    <a:pt x="821" y="399"/>
                  </a:cubicBezTo>
                  <a:cubicBezTo>
                    <a:pt x="821" y="174"/>
                    <a:pt x="664" y="1"/>
                    <a:pt x="4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4870336" y="2482697"/>
              <a:ext cx="18628" cy="27112"/>
            </a:xfrm>
            <a:custGeom>
              <a:avLst/>
              <a:gdLst/>
              <a:ahLst/>
              <a:cxnLst/>
              <a:rect l="l" t="t" r="r" b="b"/>
              <a:pathLst>
                <a:path w="639" h="930" extrusionOk="0">
                  <a:moveTo>
                    <a:pt x="387" y="1"/>
                  </a:moveTo>
                  <a:cubicBezTo>
                    <a:pt x="370" y="1"/>
                    <a:pt x="353" y="2"/>
                    <a:pt x="335" y="4"/>
                  </a:cubicBezTo>
                  <a:cubicBezTo>
                    <a:pt x="152" y="65"/>
                    <a:pt x="1" y="308"/>
                    <a:pt x="1" y="582"/>
                  </a:cubicBezTo>
                  <a:cubicBezTo>
                    <a:pt x="1" y="789"/>
                    <a:pt x="111" y="930"/>
                    <a:pt x="256" y="930"/>
                  </a:cubicBezTo>
                  <a:cubicBezTo>
                    <a:pt x="281" y="930"/>
                    <a:pt x="308" y="925"/>
                    <a:pt x="335" y="916"/>
                  </a:cubicBezTo>
                  <a:cubicBezTo>
                    <a:pt x="487" y="825"/>
                    <a:pt x="639" y="582"/>
                    <a:pt x="639" y="339"/>
                  </a:cubicBezTo>
                  <a:cubicBezTo>
                    <a:pt x="639" y="144"/>
                    <a:pt x="563" y="1"/>
                    <a:pt x="3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4479576" y="2570533"/>
              <a:ext cx="12419" cy="32826"/>
            </a:xfrm>
            <a:custGeom>
              <a:avLst/>
              <a:gdLst/>
              <a:ahLst/>
              <a:cxnLst/>
              <a:rect l="l" t="t" r="r" b="b"/>
              <a:pathLst>
                <a:path w="426" h="1126" extrusionOk="0">
                  <a:moveTo>
                    <a:pt x="274" y="1"/>
                  </a:moveTo>
                  <a:cubicBezTo>
                    <a:pt x="152" y="1"/>
                    <a:pt x="61" y="213"/>
                    <a:pt x="30" y="517"/>
                  </a:cubicBezTo>
                  <a:cubicBezTo>
                    <a:pt x="0" y="821"/>
                    <a:pt x="30" y="1095"/>
                    <a:pt x="152" y="1125"/>
                  </a:cubicBezTo>
                  <a:cubicBezTo>
                    <a:pt x="274" y="1125"/>
                    <a:pt x="334" y="912"/>
                    <a:pt x="365" y="609"/>
                  </a:cubicBezTo>
                  <a:cubicBezTo>
                    <a:pt x="426" y="244"/>
                    <a:pt x="334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4528290" y="2585518"/>
              <a:ext cx="12448" cy="30231"/>
            </a:xfrm>
            <a:custGeom>
              <a:avLst/>
              <a:gdLst/>
              <a:ahLst/>
              <a:cxnLst/>
              <a:rect l="l" t="t" r="r" b="b"/>
              <a:pathLst>
                <a:path w="427" h="1037" extrusionOk="0">
                  <a:moveTo>
                    <a:pt x="194" y="0"/>
                  </a:moveTo>
                  <a:cubicBezTo>
                    <a:pt x="109" y="0"/>
                    <a:pt x="29" y="177"/>
                    <a:pt x="1" y="459"/>
                  </a:cubicBezTo>
                  <a:cubicBezTo>
                    <a:pt x="1" y="763"/>
                    <a:pt x="31" y="1006"/>
                    <a:pt x="153" y="1037"/>
                  </a:cubicBezTo>
                  <a:cubicBezTo>
                    <a:pt x="274" y="1037"/>
                    <a:pt x="366" y="854"/>
                    <a:pt x="366" y="550"/>
                  </a:cubicBezTo>
                  <a:cubicBezTo>
                    <a:pt x="426" y="277"/>
                    <a:pt x="335" y="3"/>
                    <a:pt x="214" y="3"/>
                  </a:cubicBezTo>
                  <a:cubicBezTo>
                    <a:pt x="207" y="1"/>
                    <a:pt x="200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4585021" y="2598899"/>
              <a:ext cx="14197" cy="29269"/>
            </a:xfrm>
            <a:custGeom>
              <a:avLst/>
              <a:gdLst/>
              <a:ahLst/>
              <a:cxnLst/>
              <a:rect l="l" t="t" r="r" b="b"/>
              <a:pathLst>
                <a:path w="487" h="1004" extrusionOk="0">
                  <a:moveTo>
                    <a:pt x="243" y="0"/>
                  </a:moveTo>
                  <a:cubicBezTo>
                    <a:pt x="91" y="0"/>
                    <a:pt x="0" y="183"/>
                    <a:pt x="0" y="456"/>
                  </a:cubicBezTo>
                  <a:cubicBezTo>
                    <a:pt x="0" y="730"/>
                    <a:pt x="91" y="943"/>
                    <a:pt x="213" y="1003"/>
                  </a:cubicBezTo>
                  <a:cubicBezTo>
                    <a:pt x="365" y="1003"/>
                    <a:pt x="486" y="791"/>
                    <a:pt x="486" y="547"/>
                  </a:cubicBezTo>
                  <a:cubicBezTo>
                    <a:pt x="486" y="274"/>
                    <a:pt x="395" y="0"/>
                    <a:pt x="2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4660322" y="2608548"/>
              <a:ext cx="19532" cy="26791"/>
            </a:xfrm>
            <a:custGeom>
              <a:avLst/>
              <a:gdLst/>
              <a:ahLst/>
              <a:cxnLst/>
              <a:rect l="l" t="t" r="r" b="b"/>
              <a:pathLst>
                <a:path w="670" h="919" extrusionOk="0">
                  <a:moveTo>
                    <a:pt x="326" y="0"/>
                  </a:moveTo>
                  <a:cubicBezTo>
                    <a:pt x="162" y="0"/>
                    <a:pt x="31" y="176"/>
                    <a:pt x="31" y="429"/>
                  </a:cubicBezTo>
                  <a:cubicBezTo>
                    <a:pt x="1" y="703"/>
                    <a:pt x="153" y="915"/>
                    <a:pt x="335" y="915"/>
                  </a:cubicBezTo>
                  <a:cubicBezTo>
                    <a:pt x="348" y="918"/>
                    <a:pt x="362" y="919"/>
                    <a:pt x="375" y="919"/>
                  </a:cubicBezTo>
                  <a:cubicBezTo>
                    <a:pt x="539" y="919"/>
                    <a:pt x="669" y="746"/>
                    <a:pt x="669" y="520"/>
                  </a:cubicBezTo>
                  <a:cubicBezTo>
                    <a:pt x="669" y="247"/>
                    <a:pt x="517" y="64"/>
                    <a:pt x="365" y="4"/>
                  </a:cubicBezTo>
                  <a:cubicBezTo>
                    <a:pt x="352" y="1"/>
                    <a:pt x="339" y="0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4766670" y="2612979"/>
              <a:ext cx="23934" cy="2582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448" y="0"/>
                  </a:moveTo>
                  <a:cubicBezTo>
                    <a:pt x="431" y="0"/>
                    <a:pt x="413" y="1"/>
                    <a:pt x="395" y="4"/>
                  </a:cubicBezTo>
                  <a:cubicBezTo>
                    <a:pt x="183" y="4"/>
                    <a:pt x="0" y="247"/>
                    <a:pt x="0" y="460"/>
                  </a:cubicBezTo>
                  <a:cubicBezTo>
                    <a:pt x="0" y="703"/>
                    <a:pt x="183" y="885"/>
                    <a:pt x="395" y="885"/>
                  </a:cubicBezTo>
                  <a:cubicBezTo>
                    <a:pt x="639" y="855"/>
                    <a:pt x="821" y="612"/>
                    <a:pt x="821" y="399"/>
                  </a:cubicBezTo>
                  <a:cubicBezTo>
                    <a:pt x="821" y="173"/>
                    <a:pt x="664" y="0"/>
                    <a:pt x="4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4873893" y="2592310"/>
              <a:ext cx="19503" cy="27986"/>
            </a:xfrm>
            <a:custGeom>
              <a:avLst/>
              <a:gdLst/>
              <a:ahLst/>
              <a:cxnLst/>
              <a:rect l="l" t="t" r="r" b="b"/>
              <a:pathLst>
                <a:path w="669" h="960" extrusionOk="0">
                  <a:moveTo>
                    <a:pt x="403" y="0"/>
                  </a:moveTo>
                  <a:cubicBezTo>
                    <a:pt x="380" y="0"/>
                    <a:pt x="357" y="5"/>
                    <a:pt x="334" y="14"/>
                  </a:cubicBezTo>
                  <a:cubicBezTo>
                    <a:pt x="152" y="74"/>
                    <a:pt x="0" y="317"/>
                    <a:pt x="0" y="561"/>
                  </a:cubicBezTo>
                  <a:cubicBezTo>
                    <a:pt x="28" y="811"/>
                    <a:pt x="158" y="960"/>
                    <a:pt x="319" y="960"/>
                  </a:cubicBezTo>
                  <a:cubicBezTo>
                    <a:pt x="334" y="960"/>
                    <a:pt x="349" y="958"/>
                    <a:pt x="365" y="956"/>
                  </a:cubicBezTo>
                  <a:cubicBezTo>
                    <a:pt x="578" y="925"/>
                    <a:pt x="669" y="652"/>
                    <a:pt x="669" y="378"/>
                  </a:cubicBezTo>
                  <a:cubicBezTo>
                    <a:pt x="669" y="145"/>
                    <a:pt x="53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4463601" y="2708687"/>
              <a:ext cx="13323" cy="34750"/>
            </a:xfrm>
            <a:custGeom>
              <a:avLst/>
              <a:gdLst/>
              <a:ahLst/>
              <a:cxnLst/>
              <a:rect l="l" t="t" r="r" b="b"/>
              <a:pathLst>
                <a:path w="457" h="1192" extrusionOk="0">
                  <a:moveTo>
                    <a:pt x="289" y="1"/>
                  </a:moveTo>
                  <a:cubicBezTo>
                    <a:pt x="200" y="1"/>
                    <a:pt x="90" y="237"/>
                    <a:pt x="62" y="581"/>
                  </a:cubicBezTo>
                  <a:cubicBezTo>
                    <a:pt x="1" y="915"/>
                    <a:pt x="62" y="1189"/>
                    <a:pt x="153" y="1189"/>
                  </a:cubicBezTo>
                  <a:cubicBezTo>
                    <a:pt x="159" y="1190"/>
                    <a:pt x="165" y="1191"/>
                    <a:pt x="171" y="1191"/>
                  </a:cubicBezTo>
                  <a:cubicBezTo>
                    <a:pt x="287" y="1191"/>
                    <a:pt x="398" y="929"/>
                    <a:pt x="426" y="611"/>
                  </a:cubicBezTo>
                  <a:cubicBezTo>
                    <a:pt x="457" y="307"/>
                    <a:pt x="396" y="34"/>
                    <a:pt x="305" y="3"/>
                  </a:cubicBezTo>
                  <a:cubicBezTo>
                    <a:pt x="300" y="2"/>
                    <a:pt x="294" y="1"/>
                    <a:pt x="2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4518553" y="2713206"/>
              <a:ext cx="11544" cy="31047"/>
            </a:xfrm>
            <a:custGeom>
              <a:avLst/>
              <a:gdLst/>
              <a:ahLst/>
              <a:cxnLst/>
              <a:rect l="l" t="t" r="r" b="b"/>
              <a:pathLst>
                <a:path w="396" h="1065" extrusionOk="0">
                  <a:moveTo>
                    <a:pt x="244" y="0"/>
                  </a:moveTo>
                  <a:cubicBezTo>
                    <a:pt x="152" y="0"/>
                    <a:pt x="61" y="213"/>
                    <a:pt x="31" y="517"/>
                  </a:cubicBezTo>
                  <a:cubicBezTo>
                    <a:pt x="0" y="791"/>
                    <a:pt x="92" y="1064"/>
                    <a:pt x="183" y="1064"/>
                  </a:cubicBezTo>
                  <a:cubicBezTo>
                    <a:pt x="244" y="1064"/>
                    <a:pt x="365" y="821"/>
                    <a:pt x="396" y="517"/>
                  </a:cubicBezTo>
                  <a:cubicBezTo>
                    <a:pt x="396" y="213"/>
                    <a:pt x="365" y="0"/>
                    <a:pt x="2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4578811" y="2716733"/>
              <a:ext cx="15976" cy="28395"/>
            </a:xfrm>
            <a:custGeom>
              <a:avLst/>
              <a:gdLst/>
              <a:ahLst/>
              <a:cxnLst/>
              <a:rect l="l" t="t" r="r" b="b"/>
              <a:pathLst>
                <a:path w="548" h="974" extrusionOk="0">
                  <a:moveTo>
                    <a:pt x="274" y="1"/>
                  </a:moveTo>
                  <a:cubicBezTo>
                    <a:pt x="122" y="1"/>
                    <a:pt x="0" y="214"/>
                    <a:pt x="0" y="487"/>
                  </a:cubicBezTo>
                  <a:cubicBezTo>
                    <a:pt x="0" y="761"/>
                    <a:pt x="92" y="974"/>
                    <a:pt x="243" y="974"/>
                  </a:cubicBezTo>
                  <a:cubicBezTo>
                    <a:pt x="365" y="974"/>
                    <a:pt x="517" y="761"/>
                    <a:pt x="517" y="487"/>
                  </a:cubicBezTo>
                  <a:cubicBezTo>
                    <a:pt x="547" y="214"/>
                    <a:pt x="426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4658543" y="2718511"/>
              <a:ext cx="20436" cy="26616"/>
            </a:xfrm>
            <a:custGeom>
              <a:avLst/>
              <a:gdLst/>
              <a:ahLst/>
              <a:cxnLst/>
              <a:rect l="l" t="t" r="r" b="b"/>
              <a:pathLst>
                <a:path w="701" h="913" extrusionOk="0"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48" y="913"/>
                    <a:pt x="700" y="730"/>
                    <a:pt x="700" y="457"/>
                  </a:cubicBezTo>
                  <a:cubicBezTo>
                    <a:pt x="700" y="244"/>
                    <a:pt x="548" y="1"/>
                    <a:pt x="3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4767545" y="2719298"/>
              <a:ext cx="23963" cy="25829"/>
            </a:xfrm>
            <a:custGeom>
              <a:avLst/>
              <a:gdLst/>
              <a:ahLst/>
              <a:cxnLst/>
              <a:rect l="l" t="t" r="r" b="b"/>
              <a:pathLst>
                <a:path w="822" h="886" extrusionOk="0">
                  <a:moveTo>
                    <a:pt x="472" y="1"/>
                  </a:moveTo>
                  <a:cubicBezTo>
                    <a:pt x="457" y="1"/>
                    <a:pt x="442" y="2"/>
                    <a:pt x="426" y="4"/>
                  </a:cubicBezTo>
                  <a:cubicBezTo>
                    <a:pt x="183" y="4"/>
                    <a:pt x="1" y="247"/>
                    <a:pt x="1" y="460"/>
                  </a:cubicBezTo>
                  <a:cubicBezTo>
                    <a:pt x="1" y="703"/>
                    <a:pt x="183" y="886"/>
                    <a:pt x="426" y="886"/>
                  </a:cubicBezTo>
                  <a:cubicBezTo>
                    <a:pt x="639" y="886"/>
                    <a:pt x="821" y="673"/>
                    <a:pt x="821" y="430"/>
                  </a:cubicBezTo>
                  <a:cubicBezTo>
                    <a:pt x="821" y="176"/>
                    <a:pt x="665" y="1"/>
                    <a:pt x="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4879199" y="2705130"/>
              <a:ext cx="23060" cy="27899"/>
            </a:xfrm>
            <a:custGeom>
              <a:avLst/>
              <a:gdLst/>
              <a:ahLst/>
              <a:cxnLst/>
              <a:rect l="l" t="t" r="r" b="b"/>
              <a:pathLst>
                <a:path w="791" h="957" extrusionOk="0">
                  <a:moveTo>
                    <a:pt x="387" y="0"/>
                  </a:moveTo>
                  <a:cubicBezTo>
                    <a:pt x="370" y="0"/>
                    <a:pt x="353" y="2"/>
                    <a:pt x="335" y="4"/>
                  </a:cubicBezTo>
                  <a:cubicBezTo>
                    <a:pt x="152" y="34"/>
                    <a:pt x="0" y="277"/>
                    <a:pt x="0" y="551"/>
                  </a:cubicBezTo>
                  <a:cubicBezTo>
                    <a:pt x="27" y="766"/>
                    <a:pt x="196" y="956"/>
                    <a:pt x="361" y="956"/>
                  </a:cubicBezTo>
                  <a:cubicBezTo>
                    <a:pt x="383" y="956"/>
                    <a:pt x="405" y="953"/>
                    <a:pt x="426" y="946"/>
                  </a:cubicBezTo>
                  <a:cubicBezTo>
                    <a:pt x="639" y="916"/>
                    <a:pt x="791" y="672"/>
                    <a:pt x="760" y="429"/>
                  </a:cubicBezTo>
                  <a:cubicBezTo>
                    <a:pt x="760" y="176"/>
                    <a:pt x="604" y="0"/>
                    <a:pt x="3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4447713" y="2852234"/>
              <a:ext cx="14110" cy="33846"/>
            </a:xfrm>
            <a:custGeom>
              <a:avLst/>
              <a:gdLst/>
              <a:ahLst/>
              <a:cxnLst/>
              <a:rect l="l" t="t" r="r" b="b"/>
              <a:pathLst>
                <a:path w="484" h="1161" extrusionOk="0">
                  <a:moveTo>
                    <a:pt x="327" y="1"/>
                  </a:moveTo>
                  <a:cubicBezTo>
                    <a:pt x="320" y="1"/>
                    <a:pt x="311" y="2"/>
                    <a:pt x="303" y="3"/>
                  </a:cubicBezTo>
                  <a:cubicBezTo>
                    <a:pt x="181" y="3"/>
                    <a:pt x="60" y="277"/>
                    <a:pt x="29" y="611"/>
                  </a:cubicBezTo>
                  <a:cubicBezTo>
                    <a:pt x="0" y="900"/>
                    <a:pt x="54" y="1161"/>
                    <a:pt x="163" y="1161"/>
                  </a:cubicBezTo>
                  <a:cubicBezTo>
                    <a:pt x="169" y="1161"/>
                    <a:pt x="175" y="1160"/>
                    <a:pt x="181" y="1158"/>
                  </a:cubicBezTo>
                  <a:cubicBezTo>
                    <a:pt x="303" y="1158"/>
                    <a:pt x="394" y="854"/>
                    <a:pt x="455" y="551"/>
                  </a:cubicBezTo>
                  <a:cubicBezTo>
                    <a:pt x="483" y="235"/>
                    <a:pt x="458" y="1"/>
                    <a:pt x="32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4507038" y="2842584"/>
              <a:ext cx="14197" cy="31106"/>
            </a:xfrm>
            <a:custGeom>
              <a:avLst/>
              <a:gdLst/>
              <a:ahLst/>
              <a:cxnLst/>
              <a:rect l="l" t="t" r="r" b="b"/>
              <a:pathLst>
                <a:path w="487" h="1067" extrusionOk="0">
                  <a:moveTo>
                    <a:pt x="274" y="0"/>
                  </a:moveTo>
                  <a:cubicBezTo>
                    <a:pt x="152" y="0"/>
                    <a:pt x="31" y="274"/>
                    <a:pt x="0" y="578"/>
                  </a:cubicBezTo>
                  <a:cubicBezTo>
                    <a:pt x="0" y="862"/>
                    <a:pt x="80" y="1067"/>
                    <a:pt x="165" y="1067"/>
                  </a:cubicBezTo>
                  <a:cubicBezTo>
                    <a:pt x="171" y="1067"/>
                    <a:pt x="177" y="1066"/>
                    <a:pt x="183" y="1064"/>
                  </a:cubicBezTo>
                  <a:cubicBezTo>
                    <a:pt x="304" y="1034"/>
                    <a:pt x="426" y="790"/>
                    <a:pt x="456" y="486"/>
                  </a:cubicBezTo>
                  <a:cubicBezTo>
                    <a:pt x="487" y="243"/>
                    <a:pt x="395" y="0"/>
                    <a:pt x="27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4572660" y="2834509"/>
              <a:ext cx="16821" cy="29444"/>
            </a:xfrm>
            <a:custGeom>
              <a:avLst/>
              <a:gdLst/>
              <a:ahLst/>
              <a:cxnLst/>
              <a:rect l="l" t="t" r="r" b="b"/>
              <a:pathLst>
                <a:path w="577" h="1010" extrusionOk="0">
                  <a:moveTo>
                    <a:pt x="328" y="1"/>
                  </a:moveTo>
                  <a:cubicBezTo>
                    <a:pt x="320" y="1"/>
                    <a:pt x="311" y="2"/>
                    <a:pt x="303" y="3"/>
                  </a:cubicBezTo>
                  <a:cubicBezTo>
                    <a:pt x="181" y="64"/>
                    <a:pt x="29" y="277"/>
                    <a:pt x="29" y="551"/>
                  </a:cubicBezTo>
                  <a:cubicBezTo>
                    <a:pt x="1" y="807"/>
                    <a:pt x="105" y="1009"/>
                    <a:pt x="243" y="1009"/>
                  </a:cubicBezTo>
                  <a:cubicBezTo>
                    <a:pt x="253" y="1009"/>
                    <a:pt x="262" y="1008"/>
                    <a:pt x="272" y="1007"/>
                  </a:cubicBezTo>
                  <a:cubicBezTo>
                    <a:pt x="424" y="976"/>
                    <a:pt x="576" y="733"/>
                    <a:pt x="576" y="459"/>
                  </a:cubicBezTo>
                  <a:cubicBezTo>
                    <a:pt x="576" y="230"/>
                    <a:pt x="468" y="1"/>
                    <a:pt x="32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4656794" y="2828387"/>
              <a:ext cx="21281" cy="26616"/>
            </a:xfrm>
            <a:custGeom>
              <a:avLst/>
              <a:gdLst/>
              <a:ahLst/>
              <a:cxnLst/>
              <a:rect l="l" t="t" r="r" b="b"/>
              <a:pathLst>
                <a:path w="730" h="913" extrusionOk="0">
                  <a:moveTo>
                    <a:pt x="334" y="1"/>
                  </a:moveTo>
                  <a:cubicBezTo>
                    <a:pt x="152" y="31"/>
                    <a:pt x="0" y="213"/>
                    <a:pt x="0" y="487"/>
                  </a:cubicBezTo>
                  <a:cubicBezTo>
                    <a:pt x="0" y="730"/>
                    <a:pt x="152" y="913"/>
                    <a:pt x="334" y="913"/>
                  </a:cubicBezTo>
                  <a:cubicBezTo>
                    <a:pt x="578" y="913"/>
                    <a:pt x="730" y="730"/>
                    <a:pt x="730" y="457"/>
                  </a:cubicBezTo>
                  <a:cubicBezTo>
                    <a:pt x="730" y="183"/>
                    <a:pt x="517" y="1"/>
                    <a:pt x="3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4767545" y="2824860"/>
              <a:ext cx="25742" cy="26616"/>
            </a:xfrm>
            <a:custGeom>
              <a:avLst/>
              <a:gdLst/>
              <a:ahLst/>
              <a:cxnLst/>
              <a:rect l="l" t="t" r="r" b="b"/>
              <a:pathLst>
                <a:path w="883" h="913" extrusionOk="0">
                  <a:moveTo>
                    <a:pt x="457" y="0"/>
                  </a:moveTo>
                  <a:cubicBezTo>
                    <a:pt x="183" y="0"/>
                    <a:pt x="1" y="243"/>
                    <a:pt x="1" y="456"/>
                  </a:cubicBezTo>
                  <a:cubicBezTo>
                    <a:pt x="1" y="730"/>
                    <a:pt x="213" y="912"/>
                    <a:pt x="457" y="912"/>
                  </a:cubicBezTo>
                  <a:cubicBezTo>
                    <a:pt x="669" y="912"/>
                    <a:pt x="882" y="699"/>
                    <a:pt x="882" y="456"/>
                  </a:cubicBezTo>
                  <a:cubicBezTo>
                    <a:pt x="882" y="243"/>
                    <a:pt x="669" y="31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4887186" y="2820312"/>
              <a:ext cx="23060" cy="26733"/>
            </a:xfrm>
            <a:custGeom>
              <a:avLst/>
              <a:gdLst/>
              <a:ahLst/>
              <a:cxnLst/>
              <a:rect l="l" t="t" r="r" b="b"/>
              <a:pathLst>
                <a:path w="791" h="917" extrusionOk="0">
                  <a:moveTo>
                    <a:pt x="411" y="1"/>
                  </a:moveTo>
                  <a:cubicBezTo>
                    <a:pt x="396" y="1"/>
                    <a:pt x="380" y="2"/>
                    <a:pt x="365" y="4"/>
                  </a:cubicBezTo>
                  <a:cubicBezTo>
                    <a:pt x="152" y="4"/>
                    <a:pt x="0" y="247"/>
                    <a:pt x="0" y="490"/>
                  </a:cubicBezTo>
                  <a:cubicBezTo>
                    <a:pt x="0" y="734"/>
                    <a:pt x="182" y="916"/>
                    <a:pt x="426" y="916"/>
                  </a:cubicBezTo>
                  <a:cubicBezTo>
                    <a:pt x="638" y="916"/>
                    <a:pt x="790" y="703"/>
                    <a:pt x="790" y="430"/>
                  </a:cubicBezTo>
                  <a:cubicBezTo>
                    <a:pt x="762" y="176"/>
                    <a:pt x="603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4434448" y="2988697"/>
              <a:ext cx="14955" cy="31222"/>
            </a:xfrm>
            <a:custGeom>
              <a:avLst/>
              <a:gdLst/>
              <a:ahLst/>
              <a:cxnLst/>
              <a:rect l="l" t="t" r="r" b="b"/>
              <a:pathLst>
                <a:path w="513" h="1071" extrusionOk="0">
                  <a:moveTo>
                    <a:pt x="333" y="0"/>
                  </a:moveTo>
                  <a:cubicBezTo>
                    <a:pt x="323" y="0"/>
                    <a:pt x="313" y="1"/>
                    <a:pt x="302" y="3"/>
                  </a:cubicBezTo>
                  <a:cubicBezTo>
                    <a:pt x="180" y="34"/>
                    <a:pt x="59" y="307"/>
                    <a:pt x="28" y="611"/>
                  </a:cubicBezTo>
                  <a:cubicBezTo>
                    <a:pt x="0" y="893"/>
                    <a:pt x="76" y="1070"/>
                    <a:pt x="185" y="1070"/>
                  </a:cubicBezTo>
                  <a:cubicBezTo>
                    <a:pt x="193" y="1070"/>
                    <a:pt x="202" y="1069"/>
                    <a:pt x="211" y="1067"/>
                  </a:cubicBezTo>
                  <a:cubicBezTo>
                    <a:pt x="332" y="1037"/>
                    <a:pt x="454" y="763"/>
                    <a:pt x="484" y="459"/>
                  </a:cubicBezTo>
                  <a:cubicBezTo>
                    <a:pt x="512" y="177"/>
                    <a:pt x="462" y="0"/>
                    <a:pt x="3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4498176" y="2968990"/>
              <a:ext cx="15772" cy="28774"/>
            </a:xfrm>
            <a:custGeom>
              <a:avLst/>
              <a:gdLst/>
              <a:ahLst/>
              <a:cxnLst/>
              <a:rect l="l" t="t" r="r" b="b"/>
              <a:pathLst>
                <a:path w="541" h="987" extrusionOk="0">
                  <a:moveTo>
                    <a:pt x="326" y="0"/>
                  </a:moveTo>
                  <a:cubicBezTo>
                    <a:pt x="309" y="0"/>
                    <a:pt x="292" y="3"/>
                    <a:pt x="274" y="11"/>
                  </a:cubicBezTo>
                  <a:cubicBezTo>
                    <a:pt x="122" y="41"/>
                    <a:pt x="0" y="315"/>
                    <a:pt x="0" y="558"/>
                  </a:cubicBezTo>
                  <a:cubicBezTo>
                    <a:pt x="0" y="811"/>
                    <a:pt x="105" y="987"/>
                    <a:pt x="217" y="987"/>
                  </a:cubicBezTo>
                  <a:cubicBezTo>
                    <a:pt x="226" y="987"/>
                    <a:pt x="235" y="985"/>
                    <a:pt x="243" y="983"/>
                  </a:cubicBezTo>
                  <a:cubicBezTo>
                    <a:pt x="395" y="953"/>
                    <a:pt x="487" y="679"/>
                    <a:pt x="487" y="406"/>
                  </a:cubicBezTo>
                  <a:cubicBezTo>
                    <a:pt x="540" y="191"/>
                    <a:pt x="452" y="0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4569045" y="2949778"/>
              <a:ext cx="16879" cy="28482"/>
            </a:xfrm>
            <a:custGeom>
              <a:avLst/>
              <a:gdLst/>
              <a:ahLst/>
              <a:cxnLst/>
              <a:rect l="l" t="t" r="r" b="b"/>
              <a:pathLst>
                <a:path w="579" h="977" extrusionOk="0">
                  <a:moveTo>
                    <a:pt x="305" y="1"/>
                  </a:moveTo>
                  <a:cubicBezTo>
                    <a:pt x="153" y="62"/>
                    <a:pt x="1" y="274"/>
                    <a:pt x="1" y="548"/>
                  </a:cubicBezTo>
                  <a:cubicBezTo>
                    <a:pt x="1" y="802"/>
                    <a:pt x="105" y="977"/>
                    <a:pt x="242" y="977"/>
                  </a:cubicBezTo>
                  <a:cubicBezTo>
                    <a:pt x="253" y="977"/>
                    <a:pt x="263" y="976"/>
                    <a:pt x="275" y="974"/>
                  </a:cubicBezTo>
                  <a:cubicBezTo>
                    <a:pt x="427" y="913"/>
                    <a:pt x="578" y="700"/>
                    <a:pt x="578" y="426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4655891" y="2936485"/>
              <a:ext cx="20407" cy="26937"/>
            </a:xfrm>
            <a:custGeom>
              <a:avLst/>
              <a:gdLst/>
              <a:ahLst/>
              <a:cxnLst/>
              <a:rect l="l" t="t" r="r" b="b"/>
              <a:pathLst>
                <a:path w="700" h="924" extrusionOk="0">
                  <a:moveTo>
                    <a:pt x="335" y="1"/>
                  </a:moveTo>
                  <a:cubicBezTo>
                    <a:pt x="153" y="62"/>
                    <a:pt x="1" y="275"/>
                    <a:pt x="1" y="518"/>
                  </a:cubicBezTo>
                  <a:cubicBezTo>
                    <a:pt x="1" y="732"/>
                    <a:pt x="119" y="923"/>
                    <a:pt x="272" y="923"/>
                  </a:cubicBezTo>
                  <a:cubicBezTo>
                    <a:pt x="293" y="923"/>
                    <a:pt x="314" y="920"/>
                    <a:pt x="335" y="913"/>
                  </a:cubicBezTo>
                  <a:cubicBezTo>
                    <a:pt x="548" y="882"/>
                    <a:pt x="700" y="670"/>
                    <a:pt x="700" y="427"/>
                  </a:cubicBezTo>
                  <a:cubicBezTo>
                    <a:pt x="700" y="214"/>
                    <a:pt x="517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4767545" y="2909927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99"/>
                    <a:pt x="183" y="882"/>
                    <a:pt x="457" y="882"/>
                  </a:cubicBezTo>
                  <a:cubicBezTo>
                    <a:pt x="474" y="884"/>
                    <a:pt x="491" y="884"/>
                    <a:pt x="508" y="884"/>
                  </a:cubicBezTo>
                  <a:cubicBezTo>
                    <a:pt x="753" y="884"/>
                    <a:pt x="912" y="684"/>
                    <a:pt x="912" y="456"/>
                  </a:cubicBezTo>
                  <a:cubicBezTo>
                    <a:pt x="912" y="21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4280173" y="1868745"/>
              <a:ext cx="26616" cy="24838"/>
            </a:xfrm>
            <a:custGeom>
              <a:avLst/>
              <a:gdLst/>
              <a:ahLst/>
              <a:cxnLst/>
              <a:rect l="l" t="t" r="r" b="b"/>
              <a:pathLst>
                <a:path w="913" h="852" extrusionOk="0">
                  <a:moveTo>
                    <a:pt x="427" y="0"/>
                  </a:moveTo>
                  <a:cubicBezTo>
                    <a:pt x="153" y="0"/>
                    <a:pt x="1" y="213"/>
                    <a:pt x="31" y="426"/>
                  </a:cubicBezTo>
                  <a:cubicBezTo>
                    <a:pt x="62" y="639"/>
                    <a:pt x="305" y="851"/>
                    <a:pt x="518" y="851"/>
                  </a:cubicBezTo>
                  <a:cubicBezTo>
                    <a:pt x="761" y="851"/>
                    <a:pt x="913" y="639"/>
                    <a:pt x="882" y="426"/>
                  </a:cubicBezTo>
                  <a:cubicBezTo>
                    <a:pt x="822" y="213"/>
                    <a:pt x="609" y="0"/>
                    <a:pt x="42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4399815" y="1870436"/>
              <a:ext cx="25713" cy="24022"/>
            </a:xfrm>
            <a:custGeom>
              <a:avLst/>
              <a:gdLst/>
              <a:ahLst/>
              <a:cxnLst/>
              <a:rect l="l" t="t" r="r" b="b"/>
              <a:pathLst>
                <a:path w="882" h="824" extrusionOk="0">
                  <a:moveTo>
                    <a:pt x="467" y="0"/>
                  </a:moveTo>
                  <a:cubicBezTo>
                    <a:pt x="453" y="0"/>
                    <a:pt x="440" y="1"/>
                    <a:pt x="426" y="3"/>
                  </a:cubicBezTo>
                  <a:cubicBezTo>
                    <a:pt x="183" y="3"/>
                    <a:pt x="0" y="185"/>
                    <a:pt x="31" y="398"/>
                  </a:cubicBezTo>
                  <a:cubicBezTo>
                    <a:pt x="31" y="641"/>
                    <a:pt x="274" y="824"/>
                    <a:pt x="487" y="824"/>
                  </a:cubicBezTo>
                  <a:cubicBezTo>
                    <a:pt x="730" y="824"/>
                    <a:pt x="882" y="641"/>
                    <a:pt x="882" y="398"/>
                  </a:cubicBezTo>
                  <a:cubicBezTo>
                    <a:pt x="825" y="199"/>
                    <a:pt x="662" y="0"/>
                    <a:pt x="46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4520331" y="1868745"/>
              <a:ext cx="25713" cy="26616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26" y="0"/>
                  </a:moveTo>
                  <a:cubicBezTo>
                    <a:pt x="183" y="0"/>
                    <a:pt x="0" y="243"/>
                    <a:pt x="0" y="456"/>
                  </a:cubicBezTo>
                  <a:cubicBezTo>
                    <a:pt x="0" y="730"/>
                    <a:pt x="213" y="912"/>
                    <a:pt x="456" y="912"/>
                  </a:cubicBezTo>
                  <a:cubicBezTo>
                    <a:pt x="699" y="912"/>
                    <a:pt x="882" y="730"/>
                    <a:pt x="882" y="517"/>
                  </a:cubicBezTo>
                  <a:cubicBezTo>
                    <a:pt x="882" y="274"/>
                    <a:pt x="639" y="92"/>
                    <a:pt x="4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4640848" y="1870523"/>
              <a:ext cx="28365" cy="26587"/>
            </a:xfrm>
            <a:custGeom>
              <a:avLst/>
              <a:gdLst/>
              <a:ahLst/>
              <a:cxnLst/>
              <a:rect l="l" t="t" r="r" b="b"/>
              <a:pathLst>
                <a:path w="973" h="912" extrusionOk="0">
                  <a:moveTo>
                    <a:pt x="456" y="0"/>
                  </a:moveTo>
                  <a:cubicBezTo>
                    <a:pt x="213" y="0"/>
                    <a:pt x="0" y="213"/>
                    <a:pt x="0" y="456"/>
                  </a:cubicBezTo>
                  <a:cubicBezTo>
                    <a:pt x="0" y="699"/>
                    <a:pt x="243" y="912"/>
                    <a:pt x="456" y="912"/>
                  </a:cubicBezTo>
                  <a:cubicBezTo>
                    <a:pt x="730" y="912"/>
                    <a:pt x="912" y="669"/>
                    <a:pt x="912" y="456"/>
                  </a:cubicBezTo>
                  <a:cubicBezTo>
                    <a:pt x="973" y="213"/>
                    <a:pt x="730" y="31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4767545" y="1871311"/>
              <a:ext cx="26616" cy="25887"/>
            </a:xfrm>
            <a:custGeom>
              <a:avLst/>
              <a:gdLst/>
              <a:ahLst/>
              <a:cxnLst/>
              <a:rect l="l" t="t" r="r" b="b"/>
              <a:pathLst>
                <a:path w="913" h="888" extrusionOk="0">
                  <a:moveTo>
                    <a:pt x="405" y="1"/>
                  </a:moveTo>
                  <a:cubicBezTo>
                    <a:pt x="160" y="1"/>
                    <a:pt x="1" y="202"/>
                    <a:pt x="1" y="429"/>
                  </a:cubicBezTo>
                  <a:cubicBezTo>
                    <a:pt x="1" y="672"/>
                    <a:pt x="183" y="885"/>
                    <a:pt x="457" y="885"/>
                  </a:cubicBezTo>
                  <a:cubicBezTo>
                    <a:pt x="472" y="887"/>
                    <a:pt x="488" y="888"/>
                    <a:pt x="503" y="888"/>
                  </a:cubicBezTo>
                  <a:cubicBezTo>
                    <a:pt x="750" y="888"/>
                    <a:pt x="912" y="660"/>
                    <a:pt x="912" y="459"/>
                  </a:cubicBezTo>
                  <a:cubicBezTo>
                    <a:pt x="912" y="186"/>
                    <a:pt x="669" y="4"/>
                    <a:pt x="457" y="4"/>
                  </a:cubicBezTo>
                  <a:cubicBezTo>
                    <a:pt x="439" y="2"/>
                    <a:pt x="422" y="1"/>
                    <a:pt x="4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4890714" y="1871398"/>
              <a:ext cx="26616" cy="26616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396" y="1"/>
                  </a:moveTo>
                  <a:cubicBezTo>
                    <a:pt x="183" y="1"/>
                    <a:pt x="1" y="213"/>
                    <a:pt x="1" y="456"/>
                  </a:cubicBezTo>
                  <a:cubicBezTo>
                    <a:pt x="1" y="700"/>
                    <a:pt x="213" y="912"/>
                    <a:pt x="457" y="912"/>
                  </a:cubicBezTo>
                  <a:cubicBezTo>
                    <a:pt x="700" y="912"/>
                    <a:pt x="912" y="669"/>
                    <a:pt x="912" y="456"/>
                  </a:cubicBezTo>
                  <a:cubicBezTo>
                    <a:pt x="912" y="213"/>
                    <a:pt x="700" y="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4308538" y="1964453"/>
              <a:ext cx="28161" cy="23176"/>
            </a:xfrm>
            <a:custGeom>
              <a:avLst/>
              <a:gdLst/>
              <a:ahLst/>
              <a:cxnLst/>
              <a:rect l="l" t="t" r="r" b="b"/>
              <a:pathLst>
                <a:path w="966" h="795" extrusionOk="0">
                  <a:moveTo>
                    <a:pt x="365" y="0"/>
                  </a:moveTo>
                  <a:cubicBezTo>
                    <a:pt x="122" y="0"/>
                    <a:pt x="1" y="152"/>
                    <a:pt x="122" y="365"/>
                  </a:cubicBezTo>
                  <a:cubicBezTo>
                    <a:pt x="244" y="608"/>
                    <a:pt x="517" y="790"/>
                    <a:pt x="700" y="790"/>
                  </a:cubicBezTo>
                  <a:cubicBezTo>
                    <a:pt x="715" y="793"/>
                    <a:pt x="730" y="794"/>
                    <a:pt x="745" y="794"/>
                  </a:cubicBezTo>
                  <a:cubicBezTo>
                    <a:pt x="896" y="794"/>
                    <a:pt x="965" y="650"/>
                    <a:pt x="882" y="456"/>
                  </a:cubicBezTo>
                  <a:cubicBezTo>
                    <a:pt x="821" y="213"/>
                    <a:pt x="548" y="61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4417540" y="1970633"/>
              <a:ext cx="26616" cy="23963"/>
            </a:xfrm>
            <a:custGeom>
              <a:avLst/>
              <a:gdLst/>
              <a:ahLst/>
              <a:cxnLst/>
              <a:rect l="l" t="t" r="r" b="b"/>
              <a:pathLst>
                <a:path w="913" h="822" extrusionOk="0">
                  <a:moveTo>
                    <a:pt x="335" y="1"/>
                  </a:moveTo>
                  <a:cubicBezTo>
                    <a:pt x="152" y="1"/>
                    <a:pt x="0" y="153"/>
                    <a:pt x="61" y="396"/>
                  </a:cubicBezTo>
                  <a:cubicBezTo>
                    <a:pt x="152" y="609"/>
                    <a:pt x="335" y="821"/>
                    <a:pt x="578" y="821"/>
                  </a:cubicBezTo>
                  <a:cubicBezTo>
                    <a:pt x="760" y="821"/>
                    <a:pt x="912" y="670"/>
                    <a:pt x="821" y="426"/>
                  </a:cubicBezTo>
                  <a:cubicBezTo>
                    <a:pt x="791" y="214"/>
                    <a:pt x="578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4528290" y="1974977"/>
              <a:ext cx="25742" cy="24925"/>
            </a:xfrm>
            <a:custGeom>
              <a:avLst/>
              <a:gdLst/>
              <a:ahLst/>
              <a:cxnLst/>
              <a:rect l="l" t="t" r="r" b="b"/>
              <a:pathLst>
                <a:path w="883" h="855" extrusionOk="0">
                  <a:moveTo>
                    <a:pt x="412" y="1"/>
                  </a:moveTo>
                  <a:cubicBezTo>
                    <a:pt x="397" y="1"/>
                    <a:pt x="381" y="2"/>
                    <a:pt x="366" y="4"/>
                  </a:cubicBezTo>
                  <a:cubicBezTo>
                    <a:pt x="153" y="4"/>
                    <a:pt x="1" y="217"/>
                    <a:pt x="31" y="429"/>
                  </a:cubicBezTo>
                  <a:cubicBezTo>
                    <a:pt x="62" y="672"/>
                    <a:pt x="274" y="855"/>
                    <a:pt x="487" y="855"/>
                  </a:cubicBezTo>
                  <a:cubicBezTo>
                    <a:pt x="730" y="855"/>
                    <a:pt x="882" y="672"/>
                    <a:pt x="821" y="429"/>
                  </a:cubicBezTo>
                  <a:cubicBezTo>
                    <a:pt x="793" y="202"/>
                    <a:pt x="632" y="1"/>
                    <a:pt x="4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4643501" y="1976843"/>
              <a:ext cx="25713" cy="24838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31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57"/>
                  </a:cubicBezTo>
                  <a:cubicBezTo>
                    <a:pt x="882" y="183"/>
                    <a:pt x="669" y="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4767545" y="1976843"/>
              <a:ext cx="26616" cy="24838"/>
            </a:xfrm>
            <a:custGeom>
              <a:avLst/>
              <a:gdLst/>
              <a:ahLst/>
              <a:cxnLst/>
              <a:rect l="l" t="t" r="r" b="b"/>
              <a:pathLst>
                <a:path w="913" h="852" extrusionOk="0">
                  <a:moveTo>
                    <a:pt x="457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69"/>
                    <a:pt x="213" y="852"/>
                    <a:pt x="457" y="852"/>
                  </a:cubicBezTo>
                  <a:cubicBezTo>
                    <a:pt x="730" y="852"/>
                    <a:pt x="912" y="669"/>
                    <a:pt x="912" y="457"/>
                  </a:cubicBezTo>
                  <a:cubicBezTo>
                    <a:pt x="912" y="213"/>
                    <a:pt x="730" y="3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4888936" y="1975064"/>
              <a:ext cx="25742" cy="25742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457" y="1"/>
                  </a:moveTo>
                  <a:cubicBezTo>
                    <a:pt x="214" y="62"/>
                    <a:pt x="1" y="244"/>
                    <a:pt x="1" y="457"/>
                  </a:cubicBezTo>
                  <a:cubicBezTo>
                    <a:pt x="1" y="730"/>
                    <a:pt x="214" y="882"/>
                    <a:pt x="426" y="882"/>
                  </a:cubicBezTo>
                  <a:cubicBezTo>
                    <a:pt x="670" y="852"/>
                    <a:pt x="882" y="669"/>
                    <a:pt x="882" y="426"/>
                  </a:cubicBezTo>
                  <a:cubicBezTo>
                    <a:pt x="882" y="183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4359060" y="2054826"/>
              <a:ext cx="24838" cy="22185"/>
            </a:xfrm>
            <a:custGeom>
              <a:avLst/>
              <a:gdLst/>
              <a:ahLst/>
              <a:cxnLst/>
              <a:rect l="l" t="t" r="r" b="b"/>
              <a:pathLst>
                <a:path w="852" h="761" extrusionOk="0">
                  <a:moveTo>
                    <a:pt x="213" y="0"/>
                  </a:moveTo>
                  <a:cubicBezTo>
                    <a:pt x="31" y="0"/>
                    <a:pt x="0" y="122"/>
                    <a:pt x="91" y="365"/>
                  </a:cubicBezTo>
                  <a:cubicBezTo>
                    <a:pt x="213" y="578"/>
                    <a:pt x="456" y="730"/>
                    <a:pt x="639" y="760"/>
                  </a:cubicBezTo>
                  <a:cubicBezTo>
                    <a:pt x="821" y="760"/>
                    <a:pt x="851" y="608"/>
                    <a:pt x="760" y="426"/>
                  </a:cubicBezTo>
                  <a:cubicBezTo>
                    <a:pt x="639" y="244"/>
                    <a:pt x="395" y="61"/>
                    <a:pt x="21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4450540" y="2066224"/>
              <a:ext cx="23497" cy="22418"/>
            </a:xfrm>
            <a:custGeom>
              <a:avLst/>
              <a:gdLst/>
              <a:ahLst/>
              <a:cxnLst/>
              <a:rect l="l" t="t" r="r" b="b"/>
              <a:pathLst>
                <a:path w="806" h="769" extrusionOk="0">
                  <a:moveTo>
                    <a:pt x="222" y="1"/>
                  </a:moveTo>
                  <a:cubicBezTo>
                    <a:pt x="70" y="1"/>
                    <a:pt x="1" y="144"/>
                    <a:pt x="84" y="339"/>
                  </a:cubicBezTo>
                  <a:cubicBezTo>
                    <a:pt x="145" y="521"/>
                    <a:pt x="358" y="734"/>
                    <a:pt x="540" y="764"/>
                  </a:cubicBezTo>
                  <a:cubicBezTo>
                    <a:pt x="556" y="767"/>
                    <a:pt x="571" y="768"/>
                    <a:pt x="585" y="768"/>
                  </a:cubicBezTo>
                  <a:cubicBezTo>
                    <a:pt x="737" y="768"/>
                    <a:pt x="806" y="625"/>
                    <a:pt x="722" y="430"/>
                  </a:cubicBezTo>
                  <a:cubicBezTo>
                    <a:pt x="662" y="217"/>
                    <a:pt x="418" y="5"/>
                    <a:pt x="267" y="5"/>
                  </a:cubicBezTo>
                  <a:cubicBezTo>
                    <a:pt x="251" y="2"/>
                    <a:pt x="236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4546073" y="2075116"/>
              <a:ext cx="22010" cy="24342"/>
            </a:xfrm>
            <a:custGeom>
              <a:avLst/>
              <a:gdLst/>
              <a:ahLst/>
              <a:cxnLst/>
              <a:rect l="l" t="t" r="r" b="b"/>
              <a:pathLst>
                <a:path w="755" h="835" extrusionOk="0">
                  <a:moveTo>
                    <a:pt x="258" y="0"/>
                  </a:moveTo>
                  <a:cubicBezTo>
                    <a:pt x="77" y="0"/>
                    <a:pt x="1" y="171"/>
                    <a:pt x="29" y="368"/>
                  </a:cubicBezTo>
                  <a:cubicBezTo>
                    <a:pt x="59" y="611"/>
                    <a:pt x="272" y="824"/>
                    <a:pt x="455" y="824"/>
                  </a:cubicBezTo>
                  <a:cubicBezTo>
                    <a:pt x="476" y="831"/>
                    <a:pt x="497" y="835"/>
                    <a:pt x="517" y="835"/>
                  </a:cubicBezTo>
                  <a:cubicBezTo>
                    <a:pt x="664" y="835"/>
                    <a:pt x="755" y="647"/>
                    <a:pt x="728" y="459"/>
                  </a:cubicBezTo>
                  <a:cubicBezTo>
                    <a:pt x="667" y="216"/>
                    <a:pt x="485" y="3"/>
                    <a:pt x="303" y="3"/>
                  </a:cubicBezTo>
                  <a:cubicBezTo>
                    <a:pt x="287" y="1"/>
                    <a:pt x="272" y="0"/>
                    <a:pt x="25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4649681" y="2080509"/>
              <a:ext cx="23963" cy="25742"/>
            </a:xfrm>
            <a:custGeom>
              <a:avLst/>
              <a:gdLst/>
              <a:ahLst/>
              <a:cxnLst/>
              <a:rect l="l" t="t" r="r" b="b"/>
              <a:pathLst>
                <a:path w="822" h="883" extrusionOk="0">
                  <a:moveTo>
                    <a:pt x="396" y="1"/>
                  </a:moveTo>
                  <a:cubicBezTo>
                    <a:pt x="153" y="1"/>
                    <a:pt x="1" y="183"/>
                    <a:pt x="1" y="426"/>
                  </a:cubicBezTo>
                  <a:cubicBezTo>
                    <a:pt x="1" y="639"/>
                    <a:pt x="214" y="882"/>
                    <a:pt x="427" y="882"/>
                  </a:cubicBezTo>
                  <a:cubicBezTo>
                    <a:pt x="670" y="882"/>
                    <a:pt x="822" y="700"/>
                    <a:pt x="822" y="457"/>
                  </a:cubicBezTo>
                  <a:cubicBezTo>
                    <a:pt x="761" y="244"/>
                    <a:pt x="578" y="3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4768448" y="2082870"/>
              <a:ext cx="24838" cy="25159"/>
            </a:xfrm>
            <a:custGeom>
              <a:avLst/>
              <a:gdLst/>
              <a:ahLst/>
              <a:cxnLst/>
              <a:rect l="l" t="t" r="r" b="b"/>
              <a:pathLst>
                <a:path w="852" h="863" extrusionOk="0">
                  <a:moveTo>
                    <a:pt x="521" y="1"/>
                  </a:moveTo>
                  <a:cubicBezTo>
                    <a:pt x="499" y="1"/>
                    <a:pt x="477" y="4"/>
                    <a:pt x="456" y="11"/>
                  </a:cubicBezTo>
                  <a:cubicBezTo>
                    <a:pt x="182" y="11"/>
                    <a:pt x="0" y="224"/>
                    <a:pt x="0" y="467"/>
                  </a:cubicBezTo>
                  <a:cubicBezTo>
                    <a:pt x="0" y="680"/>
                    <a:pt x="182" y="862"/>
                    <a:pt x="426" y="862"/>
                  </a:cubicBezTo>
                  <a:cubicBezTo>
                    <a:pt x="638" y="862"/>
                    <a:pt x="851" y="649"/>
                    <a:pt x="851" y="406"/>
                  </a:cubicBezTo>
                  <a:cubicBezTo>
                    <a:pt x="851" y="192"/>
                    <a:pt x="685" y="1"/>
                    <a:pt x="52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4883630" y="2075087"/>
              <a:ext cx="23060" cy="23293"/>
            </a:xfrm>
            <a:custGeom>
              <a:avLst/>
              <a:gdLst/>
              <a:ahLst/>
              <a:cxnLst/>
              <a:rect l="l" t="t" r="r" b="b"/>
              <a:pathLst>
                <a:path w="791" h="799" extrusionOk="0">
                  <a:moveTo>
                    <a:pt x="479" y="1"/>
                  </a:moveTo>
                  <a:cubicBezTo>
                    <a:pt x="462" y="1"/>
                    <a:pt x="444" y="2"/>
                    <a:pt x="426" y="4"/>
                  </a:cubicBezTo>
                  <a:cubicBezTo>
                    <a:pt x="183" y="35"/>
                    <a:pt x="0" y="217"/>
                    <a:pt x="0" y="460"/>
                  </a:cubicBezTo>
                  <a:cubicBezTo>
                    <a:pt x="0" y="655"/>
                    <a:pt x="127" y="799"/>
                    <a:pt x="335" y="799"/>
                  </a:cubicBezTo>
                  <a:cubicBezTo>
                    <a:pt x="355" y="799"/>
                    <a:pt x="375" y="797"/>
                    <a:pt x="396" y="795"/>
                  </a:cubicBezTo>
                  <a:cubicBezTo>
                    <a:pt x="608" y="764"/>
                    <a:pt x="760" y="552"/>
                    <a:pt x="791" y="339"/>
                  </a:cubicBezTo>
                  <a:cubicBezTo>
                    <a:pt x="791" y="144"/>
                    <a:pt x="664" y="1"/>
                    <a:pt x="4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4414012" y="2143333"/>
              <a:ext cx="20961" cy="21515"/>
            </a:xfrm>
            <a:custGeom>
              <a:avLst/>
              <a:gdLst/>
              <a:ahLst/>
              <a:cxnLst/>
              <a:rect l="l" t="t" r="r" b="b"/>
              <a:pathLst>
                <a:path w="719" h="738" extrusionOk="0">
                  <a:moveTo>
                    <a:pt x="116" y="0"/>
                  </a:moveTo>
                  <a:cubicBezTo>
                    <a:pt x="1" y="0"/>
                    <a:pt x="10" y="141"/>
                    <a:pt x="121" y="308"/>
                  </a:cubicBezTo>
                  <a:cubicBezTo>
                    <a:pt x="243" y="521"/>
                    <a:pt x="425" y="703"/>
                    <a:pt x="577" y="733"/>
                  </a:cubicBezTo>
                  <a:cubicBezTo>
                    <a:pt x="588" y="736"/>
                    <a:pt x="598" y="737"/>
                    <a:pt x="607" y="737"/>
                  </a:cubicBezTo>
                  <a:cubicBezTo>
                    <a:pt x="703" y="737"/>
                    <a:pt x="719" y="596"/>
                    <a:pt x="608" y="429"/>
                  </a:cubicBezTo>
                  <a:cubicBezTo>
                    <a:pt x="486" y="247"/>
                    <a:pt x="304" y="65"/>
                    <a:pt x="152" y="4"/>
                  </a:cubicBezTo>
                  <a:cubicBezTo>
                    <a:pt x="139" y="1"/>
                    <a:pt x="127" y="0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4487681" y="2160154"/>
              <a:ext cx="19153" cy="23526"/>
            </a:xfrm>
            <a:custGeom>
              <a:avLst/>
              <a:gdLst/>
              <a:ahLst/>
              <a:cxnLst/>
              <a:rect l="l" t="t" r="r" b="b"/>
              <a:pathLst>
                <a:path w="657" h="807" extrusionOk="0">
                  <a:moveTo>
                    <a:pt x="141" y="1"/>
                  </a:moveTo>
                  <a:cubicBezTo>
                    <a:pt x="21" y="1"/>
                    <a:pt x="1" y="144"/>
                    <a:pt x="56" y="339"/>
                  </a:cubicBezTo>
                  <a:cubicBezTo>
                    <a:pt x="178" y="582"/>
                    <a:pt x="330" y="764"/>
                    <a:pt x="482" y="795"/>
                  </a:cubicBezTo>
                  <a:cubicBezTo>
                    <a:pt x="498" y="803"/>
                    <a:pt x="513" y="807"/>
                    <a:pt x="527" y="807"/>
                  </a:cubicBezTo>
                  <a:cubicBezTo>
                    <a:pt x="617" y="807"/>
                    <a:pt x="656" y="645"/>
                    <a:pt x="603" y="460"/>
                  </a:cubicBezTo>
                  <a:cubicBezTo>
                    <a:pt x="512" y="248"/>
                    <a:pt x="330" y="35"/>
                    <a:pt x="178" y="4"/>
                  </a:cubicBezTo>
                  <a:cubicBezTo>
                    <a:pt x="165" y="2"/>
                    <a:pt x="153" y="1"/>
                    <a:pt x="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4564614" y="2174438"/>
              <a:ext cx="20436" cy="24838"/>
            </a:xfrm>
            <a:custGeom>
              <a:avLst/>
              <a:gdLst/>
              <a:ahLst/>
              <a:cxnLst/>
              <a:rect l="l" t="t" r="r" b="b"/>
              <a:pathLst>
                <a:path w="701" h="852" extrusionOk="0">
                  <a:moveTo>
                    <a:pt x="275" y="1"/>
                  </a:moveTo>
                  <a:cubicBezTo>
                    <a:pt x="92" y="1"/>
                    <a:pt x="1" y="153"/>
                    <a:pt x="31" y="396"/>
                  </a:cubicBezTo>
                  <a:cubicBezTo>
                    <a:pt x="92" y="609"/>
                    <a:pt x="275" y="852"/>
                    <a:pt x="427" y="852"/>
                  </a:cubicBezTo>
                  <a:cubicBezTo>
                    <a:pt x="579" y="852"/>
                    <a:pt x="700" y="700"/>
                    <a:pt x="639" y="457"/>
                  </a:cubicBezTo>
                  <a:cubicBezTo>
                    <a:pt x="609" y="244"/>
                    <a:pt x="457" y="62"/>
                    <a:pt x="27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4656794" y="2185079"/>
              <a:ext cx="21281" cy="24838"/>
            </a:xfrm>
            <a:custGeom>
              <a:avLst/>
              <a:gdLst/>
              <a:ahLst/>
              <a:cxnLst/>
              <a:rect l="l" t="t" r="r" b="b"/>
              <a:pathLst>
                <a:path w="730" h="852" extrusionOk="0">
                  <a:moveTo>
                    <a:pt x="334" y="1"/>
                  </a:moveTo>
                  <a:cubicBezTo>
                    <a:pt x="152" y="1"/>
                    <a:pt x="0" y="183"/>
                    <a:pt x="0" y="396"/>
                  </a:cubicBezTo>
                  <a:cubicBezTo>
                    <a:pt x="0" y="639"/>
                    <a:pt x="183" y="852"/>
                    <a:pt x="365" y="852"/>
                  </a:cubicBezTo>
                  <a:cubicBezTo>
                    <a:pt x="578" y="852"/>
                    <a:pt x="730" y="669"/>
                    <a:pt x="730" y="456"/>
                  </a:cubicBezTo>
                  <a:cubicBezTo>
                    <a:pt x="730" y="213"/>
                    <a:pt x="517" y="1"/>
                    <a:pt x="3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4767545" y="2186857"/>
              <a:ext cx="23963" cy="25713"/>
            </a:xfrm>
            <a:custGeom>
              <a:avLst/>
              <a:gdLst/>
              <a:ahLst/>
              <a:cxnLst/>
              <a:rect l="l" t="t" r="r" b="b"/>
              <a:pathLst>
                <a:path w="822" h="882" extrusionOk="0">
                  <a:moveTo>
                    <a:pt x="426" y="0"/>
                  </a:moveTo>
                  <a:cubicBezTo>
                    <a:pt x="183" y="0"/>
                    <a:pt x="1" y="243"/>
                    <a:pt x="1" y="456"/>
                  </a:cubicBezTo>
                  <a:cubicBezTo>
                    <a:pt x="1" y="699"/>
                    <a:pt x="183" y="882"/>
                    <a:pt x="426" y="882"/>
                  </a:cubicBezTo>
                  <a:cubicBezTo>
                    <a:pt x="639" y="882"/>
                    <a:pt x="821" y="639"/>
                    <a:pt x="821" y="426"/>
                  </a:cubicBezTo>
                  <a:cubicBezTo>
                    <a:pt x="821" y="183"/>
                    <a:pt x="639" y="0"/>
                    <a:pt x="4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4877420" y="2172572"/>
              <a:ext cx="22039" cy="24459"/>
            </a:xfrm>
            <a:custGeom>
              <a:avLst/>
              <a:gdLst/>
              <a:ahLst/>
              <a:cxnLst/>
              <a:rect l="l" t="t" r="r" b="b"/>
              <a:pathLst>
                <a:path w="756" h="839" extrusionOk="0">
                  <a:moveTo>
                    <a:pt x="426" y="0"/>
                  </a:moveTo>
                  <a:cubicBezTo>
                    <a:pt x="406" y="0"/>
                    <a:pt x="386" y="1"/>
                    <a:pt x="365" y="4"/>
                  </a:cubicBezTo>
                  <a:cubicBezTo>
                    <a:pt x="183" y="34"/>
                    <a:pt x="1" y="278"/>
                    <a:pt x="1" y="490"/>
                  </a:cubicBezTo>
                  <a:cubicBezTo>
                    <a:pt x="1" y="697"/>
                    <a:pt x="111" y="838"/>
                    <a:pt x="256" y="838"/>
                  </a:cubicBezTo>
                  <a:cubicBezTo>
                    <a:pt x="281" y="838"/>
                    <a:pt x="308" y="834"/>
                    <a:pt x="335" y="825"/>
                  </a:cubicBezTo>
                  <a:cubicBezTo>
                    <a:pt x="517" y="794"/>
                    <a:pt x="700" y="582"/>
                    <a:pt x="700" y="338"/>
                  </a:cubicBezTo>
                  <a:cubicBezTo>
                    <a:pt x="755" y="144"/>
                    <a:pt x="633" y="0"/>
                    <a:pt x="4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4462814" y="2233355"/>
              <a:ext cx="15859" cy="22768"/>
            </a:xfrm>
            <a:custGeom>
              <a:avLst/>
              <a:gdLst/>
              <a:ahLst/>
              <a:cxnLst/>
              <a:rect l="l" t="t" r="r" b="b"/>
              <a:pathLst>
                <a:path w="544" h="781" extrusionOk="0">
                  <a:moveTo>
                    <a:pt x="67" y="1"/>
                  </a:moveTo>
                  <a:cubicBezTo>
                    <a:pt x="0" y="1"/>
                    <a:pt x="13" y="119"/>
                    <a:pt x="89" y="320"/>
                  </a:cubicBezTo>
                  <a:cubicBezTo>
                    <a:pt x="149" y="503"/>
                    <a:pt x="301" y="715"/>
                    <a:pt x="423" y="776"/>
                  </a:cubicBezTo>
                  <a:cubicBezTo>
                    <a:pt x="435" y="779"/>
                    <a:pt x="446" y="781"/>
                    <a:pt x="456" y="781"/>
                  </a:cubicBezTo>
                  <a:cubicBezTo>
                    <a:pt x="544" y="781"/>
                    <a:pt x="535" y="660"/>
                    <a:pt x="453" y="442"/>
                  </a:cubicBezTo>
                  <a:cubicBezTo>
                    <a:pt x="393" y="259"/>
                    <a:pt x="241" y="47"/>
                    <a:pt x="119" y="16"/>
                  </a:cubicBezTo>
                  <a:cubicBezTo>
                    <a:pt x="98" y="6"/>
                    <a:pt x="8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4518815" y="2255570"/>
              <a:ext cx="14751" cy="24459"/>
            </a:xfrm>
            <a:custGeom>
              <a:avLst/>
              <a:gdLst/>
              <a:ahLst/>
              <a:cxnLst/>
              <a:rect l="l" t="t" r="r" b="b"/>
              <a:pathLst>
                <a:path w="506" h="839" extrusionOk="0">
                  <a:moveTo>
                    <a:pt x="124" y="1"/>
                  </a:moveTo>
                  <a:cubicBezTo>
                    <a:pt x="37" y="1"/>
                    <a:pt x="0" y="142"/>
                    <a:pt x="52" y="349"/>
                  </a:cubicBezTo>
                  <a:cubicBezTo>
                    <a:pt x="143" y="561"/>
                    <a:pt x="235" y="804"/>
                    <a:pt x="356" y="835"/>
                  </a:cubicBezTo>
                  <a:cubicBezTo>
                    <a:pt x="367" y="837"/>
                    <a:pt x="376" y="839"/>
                    <a:pt x="385" y="839"/>
                  </a:cubicBezTo>
                  <a:cubicBezTo>
                    <a:pt x="483" y="839"/>
                    <a:pt x="506" y="695"/>
                    <a:pt x="478" y="501"/>
                  </a:cubicBezTo>
                  <a:cubicBezTo>
                    <a:pt x="447" y="257"/>
                    <a:pt x="295" y="45"/>
                    <a:pt x="174" y="14"/>
                  </a:cubicBezTo>
                  <a:cubicBezTo>
                    <a:pt x="156" y="5"/>
                    <a:pt x="139" y="1"/>
                    <a:pt x="12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4581552" y="2276239"/>
              <a:ext cx="17608" cy="25042"/>
            </a:xfrm>
            <a:custGeom>
              <a:avLst/>
              <a:gdLst/>
              <a:ahLst/>
              <a:cxnLst/>
              <a:rect l="l" t="t" r="r" b="b"/>
              <a:pathLst>
                <a:path w="604" h="859" extrusionOk="0">
                  <a:moveTo>
                    <a:pt x="180" y="0"/>
                  </a:moveTo>
                  <a:cubicBezTo>
                    <a:pt x="74" y="0"/>
                    <a:pt x="0" y="147"/>
                    <a:pt x="28" y="369"/>
                  </a:cubicBezTo>
                  <a:cubicBezTo>
                    <a:pt x="58" y="582"/>
                    <a:pt x="180" y="825"/>
                    <a:pt x="332" y="855"/>
                  </a:cubicBezTo>
                  <a:cubicBezTo>
                    <a:pt x="343" y="858"/>
                    <a:pt x="354" y="859"/>
                    <a:pt x="365" y="859"/>
                  </a:cubicBezTo>
                  <a:cubicBezTo>
                    <a:pt x="501" y="859"/>
                    <a:pt x="603" y="686"/>
                    <a:pt x="575" y="460"/>
                  </a:cubicBezTo>
                  <a:cubicBezTo>
                    <a:pt x="514" y="217"/>
                    <a:pt x="362" y="4"/>
                    <a:pt x="210" y="4"/>
                  </a:cubicBezTo>
                  <a:cubicBezTo>
                    <a:pt x="200" y="2"/>
                    <a:pt x="190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4661225" y="2289532"/>
              <a:ext cx="19503" cy="25829"/>
            </a:xfrm>
            <a:custGeom>
              <a:avLst/>
              <a:gdLst/>
              <a:ahLst/>
              <a:cxnLst/>
              <a:rect l="l" t="t" r="r" b="b"/>
              <a:pathLst>
                <a:path w="669" h="886" extrusionOk="0">
                  <a:moveTo>
                    <a:pt x="265" y="1"/>
                  </a:moveTo>
                  <a:cubicBezTo>
                    <a:pt x="105" y="1"/>
                    <a:pt x="0" y="174"/>
                    <a:pt x="0" y="399"/>
                  </a:cubicBezTo>
                  <a:cubicBezTo>
                    <a:pt x="0" y="673"/>
                    <a:pt x="152" y="855"/>
                    <a:pt x="334" y="886"/>
                  </a:cubicBezTo>
                  <a:cubicBezTo>
                    <a:pt x="517" y="886"/>
                    <a:pt x="669" y="703"/>
                    <a:pt x="669" y="460"/>
                  </a:cubicBezTo>
                  <a:cubicBezTo>
                    <a:pt x="669" y="217"/>
                    <a:pt x="517" y="4"/>
                    <a:pt x="304" y="4"/>
                  </a:cubicBezTo>
                  <a:cubicBezTo>
                    <a:pt x="291" y="2"/>
                    <a:pt x="278" y="1"/>
                    <a:pt x="26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4766670" y="2293060"/>
              <a:ext cx="23934" cy="25946"/>
            </a:xfrm>
            <a:custGeom>
              <a:avLst/>
              <a:gdLst/>
              <a:ahLst/>
              <a:cxnLst/>
              <a:rect l="l" t="t" r="r" b="b"/>
              <a:pathLst>
                <a:path w="821" h="890" extrusionOk="0">
                  <a:moveTo>
                    <a:pt x="456" y="1"/>
                  </a:moveTo>
                  <a:cubicBezTo>
                    <a:pt x="436" y="1"/>
                    <a:pt x="416" y="2"/>
                    <a:pt x="395" y="5"/>
                  </a:cubicBezTo>
                  <a:cubicBezTo>
                    <a:pt x="183" y="5"/>
                    <a:pt x="0" y="248"/>
                    <a:pt x="0" y="461"/>
                  </a:cubicBezTo>
                  <a:cubicBezTo>
                    <a:pt x="0" y="714"/>
                    <a:pt x="157" y="890"/>
                    <a:pt x="349" y="890"/>
                  </a:cubicBezTo>
                  <a:cubicBezTo>
                    <a:pt x="364" y="890"/>
                    <a:pt x="380" y="888"/>
                    <a:pt x="395" y="886"/>
                  </a:cubicBezTo>
                  <a:cubicBezTo>
                    <a:pt x="639" y="856"/>
                    <a:pt x="821" y="613"/>
                    <a:pt x="821" y="400"/>
                  </a:cubicBezTo>
                  <a:cubicBezTo>
                    <a:pt x="821" y="150"/>
                    <a:pt x="668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4871502" y="2271458"/>
              <a:ext cx="20115" cy="25683"/>
            </a:xfrm>
            <a:custGeom>
              <a:avLst/>
              <a:gdLst/>
              <a:ahLst/>
              <a:cxnLst/>
              <a:rect l="l" t="t" r="r" b="b"/>
              <a:pathLst>
                <a:path w="690" h="881" extrusionOk="0">
                  <a:moveTo>
                    <a:pt x="474" y="1"/>
                  </a:moveTo>
                  <a:cubicBezTo>
                    <a:pt x="447" y="1"/>
                    <a:pt x="417" y="6"/>
                    <a:pt x="386" y="16"/>
                  </a:cubicBezTo>
                  <a:cubicBezTo>
                    <a:pt x="204" y="107"/>
                    <a:pt x="52" y="320"/>
                    <a:pt x="52" y="563"/>
                  </a:cubicBezTo>
                  <a:cubicBezTo>
                    <a:pt x="0" y="744"/>
                    <a:pt x="102" y="881"/>
                    <a:pt x="264" y="881"/>
                  </a:cubicBezTo>
                  <a:cubicBezTo>
                    <a:pt x="293" y="881"/>
                    <a:pt x="324" y="877"/>
                    <a:pt x="356" y="867"/>
                  </a:cubicBezTo>
                  <a:cubicBezTo>
                    <a:pt x="538" y="837"/>
                    <a:pt x="690" y="563"/>
                    <a:pt x="690" y="320"/>
                  </a:cubicBezTo>
                  <a:cubicBezTo>
                    <a:pt x="690" y="119"/>
                    <a:pt x="607" y="1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4490333" y="2328509"/>
              <a:ext cx="11340" cy="25946"/>
            </a:xfrm>
            <a:custGeom>
              <a:avLst/>
              <a:gdLst/>
              <a:ahLst/>
              <a:cxnLst/>
              <a:rect l="l" t="t" r="r" b="b"/>
              <a:pathLst>
                <a:path w="389" h="890" extrusionOk="0">
                  <a:moveTo>
                    <a:pt x="125" y="1"/>
                  </a:moveTo>
                  <a:cubicBezTo>
                    <a:pt x="47" y="1"/>
                    <a:pt x="1" y="144"/>
                    <a:pt x="57" y="339"/>
                  </a:cubicBezTo>
                  <a:cubicBezTo>
                    <a:pt x="87" y="582"/>
                    <a:pt x="148" y="856"/>
                    <a:pt x="239" y="886"/>
                  </a:cubicBezTo>
                  <a:cubicBezTo>
                    <a:pt x="244" y="889"/>
                    <a:pt x="250" y="890"/>
                    <a:pt x="255" y="890"/>
                  </a:cubicBezTo>
                  <a:cubicBezTo>
                    <a:pt x="314" y="890"/>
                    <a:pt x="388" y="746"/>
                    <a:pt x="361" y="552"/>
                  </a:cubicBezTo>
                  <a:cubicBezTo>
                    <a:pt x="361" y="309"/>
                    <a:pt x="239" y="96"/>
                    <a:pt x="148" y="5"/>
                  </a:cubicBezTo>
                  <a:cubicBezTo>
                    <a:pt x="140" y="2"/>
                    <a:pt x="132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4536278" y="2355096"/>
              <a:ext cx="9766" cy="25946"/>
            </a:xfrm>
            <a:custGeom>
              <a:avLst/>
              <a:gdLst/>
              <a:ahLst/>
              <a:cxnLst/>
              <a:rect l="l" t="t" r="r" b="b"/>
              <a:pathLst>
                <a:path w="335" h="890" extrusionOk="0">
                  <a:moveTo>
                    <a:pt x="123" y="1"/>
                  </a:moveTo>
                  <a:cubicBezTo>
                    <a:pt x="26" y="1"/>
                    <a:pt x="0" y="144"/>
                    <a:pt x="0" y="339"/>
                  </a:cubicBezTo>
                  <a:cubicBezTo>
                    <a:pt x="31" y="582"/>
                    <a:pt x="92" y="856"/>
                    <a:pt x="183" y="886"/>
                  </a:cubicBezTo>
                  <a:cubicBezTo>
                    <a:pt x="188" y="889"/>
                    <a:pt x="193" y="890"/>
                    <a:pt x="199" y="890"/>
                  </a:cubicBezTo>
                  <a:cubicBezTo>
                    <a:pt x="258" y="890"/>
                    <a:pt x="335" y="746"/>
                    <a:pt x="335" y="552"/>
                  </a:cubicBezTo>
                  <a:cubicBezTo>
                    <a:pt x="335" y="308"/>
                    <a:pt x="243" y="96"/>
                    <a:pt x="152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4589452" y="2378156"/>
              <a:ext cx="13294" cy="27024"/>
            </a:xfrm>
            <a:custGeom>
              <a:avLst/>
              <a:gdLst/>
              <a:ahLst/>
              <a:cxnLst/>
              <a:rect l="l" t="t" r="r" b="b"/>
              <a:pathLst>
                <a:path w="456" h="927" extrusionOk="0">
                  <a:moveTo>
                    <a:pt x="187" y="0"/>
                  </a:moveTo>
                  <a:cubicBezTo>
                    <a:pt x="78" y="0"/>
                    <a:pt x="0" y="174"/>
                    <a:pt x="0" y="399"/>
                  </a:cubicBezTo>
                  <a:cubicBezTo>
                    <a:pt x="0" y="672"/>
                    <a:pt x="91" y="885"/>
                    <a:pt x="213" y="916"/>
                  </a:cubicBezTo>
                  <a:cubicBezTo>
                    <a:pt x="227" y="923"/>
                    <a:pt x="242" y="926"/>
                    <a:pt x="256" y="926"/>
                  </a:cubicBezTo>
                  <a:cubicBezTo>
                    <a:pt x="361" y="926"/>
                    <a:pt x="456" y="739"/>
                    <a:pt x="456" y="551"/>
                  </a:cubicBezTo>
                  <a:cubicBezTo>
                    <a:pt x="456" y="277"/>
                    <a:pt x="334" y="65"/>
                    <a:pt x="213" y="4"/>
                  </a:cubicBezTo>
                  <a:cubicBezTo>
                    <a:pt x="204" y="2"/>
                    <a:pt x="195" y="0"/>
                    <a:pt x="1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4662100" y="2394190"/>
              <a:ext cx="18628" cy="26616"/>
            </a:xfrm>
            <a:custGeom>
              <a:avLst/>
              <a:gdLst/>
              <a:ahLst/>
              <a:cxnLst/>
              <a:rect l="l" t="t" r="r" b="b"/>
              <a:pathLst>
                <a:path w="639" h="913" extrusionOk="0">
                  <a:moveTo>
                    <a:pt x="335" y="1"/>
                  </a:moveTo>
                  <a:cubicBezTo>
                    <a:pt x="152" y="1"/>
                    <a:pt x="1" y="183"/>
                    <a:pt x="1" y="426"/>
                  </a:cubicBezTo>
                  <a:cubicBezTo>
                    <a:pt x="1" y="670"/>
                    <a:pt x="122" y="882"/>
                    <a:pt x="304" y="913"/>
                  </a:cubicBezTo>
                  <a:cubicBezTo>
                    <a:pt x="487" y="913"/>
                    <a:pt x="639" y="730"/>
                    <a:pt x="639" y="487"/>
                  </a:cubicBezTo>
                  <a:cubicBezTo>
                    <a:pt x="639" y="274"/>
                    <a:pt x="487" y="3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4766670" y="2399175"/>
              <a:ext cx="23934" cy="26062"/>
            </a:xfrm>
            <a:custGeom>
              <a:avLst/>
              <a:gdLst/>
              <a:ahLst/>
              <a:cxnLst/>
              <a:rect l="l" t="t" r="r" b="b"/>
              <a:pathLst>
                <a:path w="821" h="894" extrusionOk="0">
                  <a:moveTo>
                    <a:pt x="487" y="1"/>
                  </a:moveTo>
                  <a:cubicBezTo>
                    <a:pt x="458" y="1"/>
                    <a:pt x="427" y="4"/>
                    <a:pt x="395" y="12"/>
                  </a:cubicBezTo>
                  <a:cubicBezTo>
                    <a:pt x="183" y="12"/>
                    <a:pt x="0" y="255"/>
                    <a:pt x="0" y="468"/>
                  </a:cubicBezTo>
                  <a:cubicBezTo>
                    <a:pt x="0" y="711"/>
                    <a:pt x="183" y="894"/>
                    <a:pt x="395" y="894"/>
                  </a:cubicBezTo>
                  <a:cubicBezTo>
                    <a:pt x="639" y="863"/>
                    <a:pt x="821" y="620"/>
                    <a:pt x="821" y="407"/>
                  </a:cubicBezTo>
                  <a:cubicBezTo>
                    <a:pt x="821" y="169"/>
                    <a:pt x="683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4871211" y="2373696"/>
              <a:ext cx="19532" cy="27520"/>
            </a:xfrm>
            <a:custGeom>
              <a:avLst/>
              <a:gdLst/>
              <a:ahLst/>
              <a:cxnLst/>
              <a:rect l="l" t="t" r="r" b="b"/>
              <a:pathLst>
                <a:path w="670" h="944" extrusionOk="0">
                  <a:moveTo>
                    <a:pt x="357" y="1"/>
                  </a:moveTo>
                  <a:cubicBezTo>
                    <a:pt x="340" y="1"/>
                    <a:pt x="323" y="2"/>
                    <a:pt x="305" y="5"/>
                  </a:cubicBezTo>
                  <a:cubicBezTo>
                    <a:pt x="153" y="96"/>
                    <a:pt x="1" y="309"/>
                    <a:pt x="1" y="582"/>
                  </a:cubicBezTo>
                  <a:cubicBezTo>
                    <a:pt x="1" y="802"/>
                    <a:pt x="99" y="943"/>
                    <a:pt x="248" y="943"/>
                  </a:cubicBezTo>
                  <a:cubicBezTo>
                    <a:pt x="284" y="943"/>
                    <a:pt x="324" y="935"/>
                    <a:pt x="366" y="917"/>
                  </a:cubicBezTo>
                  <a:cubicBezTo>
                    <a:pt x="548" y="856"/>
                    <a:pt x="670" y="613"/>
                    <a:pt x="670" y="370"/>
                  </a:cubicBezTo>
                  <a:cubicBezTo>
                    <a:pt x="614" y="147"/>
                    <a:pt x="533" y="1"/>
                    <a:pt x="3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4372470" y="1142673"/>
              <a:ext cx="36237" cy="28249"/>
            </a:xfrm>
            <a:custGeom>
              <a:avLst/>
              <a:gdLst/>
              <a:ahLst/>
              <a:cxnLst/>
              <a:rect l="l" t="t" r="r" b="b"/>
              <a:pathLst>
                <a:path w="1243" h="969" extrusionOk="0">
                  <a:moveTo>
                    <a:pt x="860" y="0"/>
                  </a:moveTo>
                  <a:cubicBezTo>
                    <a:pt x="790" y="0"/>
                    <a:pt x="714" y="14"/>
                    <a:pt x="634" y="43"/>
                  </a:cubicBezTo>
                  <a:cubicBezTo>
                    <a:pt x="330" y="104"/>
                    <a:pt x="27" y="377"/>
                    <a:pt x="27" y="651"/>
                  </a:cubicBezTo>
                  <a:cubicBezTo>
                    <a:pt x="1" y="831"/>
                    <a:pt x="172" y="968"/>
                    <a:pt x="448" y="968"/>
                  </a:cubicBezTo>
                  <a:cubicBezTo>
                    <a:pt x="497" y="968"/>
                    <a:pt x="549" y="964"/>
                    <a:pt x="604" y="955"/>
                  </a:cubicBezTo>
                  <a:cubicBezTo>
                    <a:pt x="938" y="863"/>
                    <a:pt x="1242" y="590"/>
                    <a:pt x="1242" y="347"/>
                  </a:cubicBezTo>
                  <a:cubicBezTo>
                    <a:pt x="1242" y="138"/>
                    <a:pt x="1083" y="0"/>
                    <a:pt x="8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4541584" y="1101859"/>
              <a:ext cx="36237" cy="29182"/>
            </a:xfrm>
            <a:custGeom>
              <a:avLst/>
              <a:gdLst/>
              <a:ahLst/>
              <a:cxnLst/>
              <a:rect l="l" t="t" r="r" b="b"/>
              <a:pathLst>
                <a:path w="1243" h="1001" extrusionOk="0">
                  <a:moveTo>
                    <a:pt x="782" y="1"/>
                  </a:moveTo>
                  <a:cubicBezTo>
                    <a:pt x="736" y="1"/>
                    <a:pt x="688" y="5"/>
                    <a:pt x="639" y="14"/>
                  </a:cubicBezTo>
                  <a:cubicBezTo>
                    <a:pt x="305" y="105"/>
                    <a:pt x="31" y="379"/>
                    <a:pt x="1" y="622"/>
                  </a:cubicBezTo>
                  <a:cubicBezTo>
                    <a:pt x="1" y="855"/>
                    <a:pt x="155" y="1000"/>
                    <a:pt x="427" y="1000"/>
                  </a:cubicBezTo>
                  <a:cubicBezTo>
                    <a:pt x="474" y="1000"/>
                    <a:pt x="524" y="996"/>
                    <a:pt x="578" y="987"/>
                  </a:cubicBezTo>
                  <a:cubicBezTo>
                    <a:pt x="913" y="896"/>
                    <a:pt x="1186" y="622"/>
                    <a:pt x="1217" y="379"/>
                  </a:cubicBezTo>
                  <a:cubicBezTo>
                    <a:pt x="1242" y="146"/>
                    <a:pt x="1047" y="1"/>
                    <a:pt x="7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4706528" y="1066702"/>
              <a:ext cx="34400" cy="29736"/>
            </a:xfrm>
            <a:custGeom>
              <a:avLst/>
              <a:gdLst/>
              <a:ahLst/>
              <a:cxnLst/>
              <a:rect l="l" t="t" r="r" b="b"/>
              <a:pathLst>
                <a:path w="1180" h="1020" extrusionOk="0">
                  <a:moveTo>
                    <a:pt x="710" y="0"/>
                  </a:moveTo>
                  <a:cubicBezTo>
                    <a:pt x="686" y="0"/>
                    <a:pt x="660" y="2"/>
                    <a:pt x="635" y="4"/>
                  </a:cubicBezTo>
                  <a:cubicBezTo>
                    <a:pt x="331" y="96"/>
                    <a:pt x="87" y="369"/>
                    <a:pt x="27" y="612"/>
                  </a:cubicBezTo>
                  <a:cubicBezTo>
                    <a:pt x="0" y="850"/>
                    <a:pt x="181" y="1019"/>
                    <a:pt x="428" y="1019"/>
                  </a:cubicBezTo>
                  <a:cubicBezTo>
                    <a:pt x="465" y="1019"/>
                    <a:pt x="504" y="1015"/>
                    <a:pt x="543" y="1007"/>
                  </a:cubicBezTo>
                  <a:cubicBezTo>
                    <a:pt x="847" y="916"/>
                    <a:pt x="1091" y="673"/>
                    <a:pt x="1151" y="399"/>
                  </a:cubicBezTo>
                  <a:cubicBezTo>
                    <a:pt x="1179" y="149"/>
                    <a:pt x="978" y="0"/>
                    <a:pt x="71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4858063" y="1043963"/>
              <a:ext cx="30902" cy="29182"/>
            </a:xfrm>
            <a:custGeom>
              <a:avLst/>
              <a:gdLst/>
              <a:ahLst/>
              <a:cxnLst/>
              <a:rect l="l" t="t" r="r" b="b"/>
              <a:pathLst>
                <a:path w="1060" h="1001" extrusionOk="0">
                  <a:moveTo>
                    <a:pt x="739" y="1"/>
                  </a:moveTo>
                  <a:cubicBezTo>
                    <a:pt x="697" y="1"/>
                    <a:pt x="652" y="8"/>
                    <a:pt x="604" y="24"/>
                  </a:cubicBezTo>
                  <a:cubicBezTo>
                    <a:pt x="300" y="85"/>
                    <a:pt x="87" y="298"/>
                    <a:pt x="57" y="572"/>
                  </a:cubicBezTo>
                  <a:cubicBezTo>
                    <a:pt x="0" y="825"/>
                    <a:pt x="205" y="1000"/>
                    <a:pt x="453" y="1000"/>
                  </a:cubicBezTo>
                  <a:cubicBezTo>
                    <a:pt x="473" y="1000"/>
                    <a:pt x="493" y="999"/>
                    <a:pt x="513" y="997"/>
                  </a:cubicBezTo>
                  <a:cubicBezTo>
                    <a:pt x="756" y="936"/>
                    <a:pt x="1029" y="693"/>
                    <a:pt x="1060" y="420"/>
                  </a:cubicBezTo>
                  <a:cubicBezTo>
                    <a:pt x="1060" y="169"/>
                    <a:pt x="936" y="1"/>
                    <a:pt x="73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4992631" y="1037578"/>
              <a:ext cx="24838" cy="27578"/>
            </a:xfrm>
            <a:custGeom>
              <a:avLst/>
              <a:gdLst/>
              <a:ahLst/>
              <a:cxnLst/>
              <a:rect l="l" t="t" r="r" b="b"/>
              <a:pathLst>
                <a:path w="852" h="946" extrusionOk="0">
                  <a:moveTo>
                    <a:pt x="486" y="0"/>
                  </a:moveTo>
                  <a:cubicBezTo>
                    <a:pt x="243" y="0"/>
                    <a:pt x="61" y="183"/>
                    <a:pt x="31" y="456"/>
                  </a:cubicBezTo>
                  <a:cubicBezTo>
                    <a:pt x="0" y="699"/>
                    <a:pt x="152" y="912"/>
                    <a:pt x="365" y="943"/>
                  </a:cubicBezTo>
                  <a:cubicBezTo>
                    <a:pt x="380" y="944"/>
                    <a:pt x="396" y="945"/>
                    <a:pt x="411" y="945"/>
                  </a:cubicBezTo>
                  <a:cubicBezTo>
                    <a:pt x="631" y="945"/>
                    <a:pt x="792" y="743"/>
                    <a:pt x="821" y="487"/>
                  </a:cubicBezTo>
                  <a:cubicBezTo>
                    <a:pt x="851" y="213"/>
                    <a:pt x="669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5066154" y="1051659"/>
              <a:ext cx="21310" cy="28774"/>
            </a:xfrm>
            <a:custGeom>
              <a:avLst/>
              <a:gdLst/>
              <a:ahLst/>
              <a:cxnLst/>
              <a:rect l="l" t="t" r="r" b="b"/>
              <a:pathLst>
                <a:path w="731" h="987" extrusionOk="0">
                  <a:moveTo>
                    <a:pt x="387" y="0"/>
                  </a:moveTo>
                  <a:cubicBezTo>
                    <a:pt x="223" y="0"/>
                    <a:pt x="90" y="176"/>
                    <a:pt x="62" y="429"/>
                  </a:cubicBezTo>
                  <a:cubicBezTo>
                    <a:pt x="1" y="672"/>
                    <a:pt x="123" y="946"/>
                    <a:pt x="305" y="976"/>
                  </a:cubicBezTo>
                  <a:cubicBezTo>
                    <a:pt x="326" y="983"/>
                    <a:pt x="348" y="987"/>
                    <a:pt x="370" y="987"/>
                  </a:cubicBezTo>
                  <a:cubicBezTo>
                    <a:pt x="535" y="987"/>
                    <a:pt x="704" y="796"/>
                    <a:pt x="730" y="581"/>
                  </a:cubicBezTo>
                  <a:cubicBezTo>
                    <a:pt x="730" y="308"/>
                    <a:pt x="609" y="34"/>
                    <a:pt x="427" y="4"/>
                  </a:cubicBezTo>
                  <a:cubicBezTo>
                    <a:pt x="413" y="1"/>
                    <a:pt x="400" y="0"/>
                    <a:pt x="3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4360984" y="1258321"/>
              <a:ext cx="35129" cy="30727"/>
            </a:xfrm>
            <a:custGeom>
              <a:avLst/>
              <a:gdLst/>
              <a:ahLst/>
              <a:cxnLst/>
              <a:rect l="l" t="t" r="r" b="b"/>
              <a:pathLst>
                <a:path w="1205" h="1054" extrusionOk="0">
                  <a:moveTo>
                    <a:pt x="860" y="1"/>
                  </a:moveTo>
                  <a:cubicBezTo>
                    <a:pt x="809" y="1"/>
                    <a:pt x="753" y="9"/>
                    <a:pt x="694" y="27"/>
                  </a:cubicBezTo>
                  <a:cubicBezTo>
                    <a:pt x="360" y="88"/>
                    <a:pt x="86" y="392"/>
                    <a:pt x="25" y="665"/>
                  </a:cubicBezTo>
                  <a:cubicBezTo>
                    <a:pt x="0" y="891"/>
                    <a:pt x="161" y="1054"/>
                    <a:pt x="387" y="1054"/>
                  </a:cubicBezTo>
                  <a:cubicBezTo>
                    <a:pt x="436" y="1054"/>
                    <a:pt x="488" y="1046"/>
                    <a:pt x="542" y="1030"/>
                  </a:cubicBezTo>
                  <a:cubicBezTo>
                    <a:pt x="846" y="969"/>
                    <a:pt x="1120" y="665"/>
                    <a:pt x="1180" y="392"/>
                  </a:cubicBezTo>
                  <a:cubicBezTo>
                    <a:pt x="1205" y="147"/>
                    <a:pt x="1072" y="1"/>
                    <a:pt x="86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4523217" y="1222959"/>
              <a:ext cx="35974" cy="32068"/>
            </a:xfrm>
            <a:custGeom>
              <a:avLst/>
              <a:gdLst/>
              <a:ahLst/>
              <a:cxnLst/>
              <a:rect l="l" t="t" r="r" b="b"/>
              <a:pathLst>
                <a:path w="1234" h="1100" extrusionOk="0">
                  <a:moveTo>
                    <a:pt x="900" y="1"/>
                  </a:moveTo>
                  <a:cubicBezTo>
                    <a:pt x="855" y="1"/>
                    <a:pt x="806" y="8"/>
                    <a:pt x="752" y="24"/>
                  </a:cubicBezTo>
                  <a:cubicBezTo>
                    <a:pt x="448" y="85"/>
                    <a:pt x="144" y="359"/>
                    <a:pt x="53" y="663"/>
                  </a:cubicBezTo>
                  <a:cubicBezTo>
                    <a:pt x="0" y="927"/>
                    <a:pt x="155" y="1100"/>
                    <a:pt x="396" y="1100"/>
                  </a:cubicBezTo>
                  <a:cubicBezTo>
                    <a:pt x="432" y="1100"/>
                    <a:pt x="470" y="1096"/>
                    <a:pt x="509" y="1088"/>
                  </a:cubicBezTo>
                  <a:cubicBezTo>
                    <a:pt x="813" y="1027"/>
                    <a:pt x="1117" y="723"/>
                    <a:pt x="1208" y="419"/>
                  </a:cubicBezTo>
                  <a:cubicBezTo>
                    <a:pt x="1233" y="169"/>
                    <a:pt x="1114" y="1"/>
                    <a:pt x="90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4680903" y="1192086"/>
              <a:ext cx="36674" cy="32592"/>
            </a:xfrm>
            <a:custGeom>
              <a:avLst/>
              <a:gdLst/>
              <a:ahLst/>
              <a:cxnLst/>
              <a:rect l="l" t="t" r="r" b="b"/>
              <a:pathLst>
                <a:path w="1258" h="1118" extrusionOk="0">
                  <a:moveTo>
                    <a:pt x="880" y="0"/>
                  </a:moveTo>
                  <a:cubicBezTo>
                    <a:pt x="840" y="0"/>
                    <a:pt x="798" y="6"/>
                    <a:pt x="754" y="19"/>
                  </a:cubicBezTo>
                  <a:cubicBezTo>
                    <a:pt x="450" y="50"/>
                    <a:pt x="146" y="354"/>
                    <a:pt x="85" y="658"/>
                  </a:cubicBezTo>
                  <a:cubicBezTo>
                    <a:pt x="0" y="940"/>
                    <a:pt x="177" y="1117"/>
                    <a:pt x="446" y="1117"/>
                  </a:cubicBezTo>
                  <a:cubicBezTo>
                    <a:pt x="467" y="1117"/>
                    <a:pt x="489" y="1116"/>
                    <a:pt x="511" y="1114"/>
                  </a:cubicBezTo>
                  <a:cubicBezTo>
                    <a:pt x="815" y="1083"/>
                    <a:pt x="1118" y="779"/>
                    <a:pt x="1179" y="475"/>
                  </a:cubicBezTo>
                  <a:cubicBezTo>
                    <a:pt x="1257" y="216"/>
                    <a:pt x="1113" y="0"/>
                    <a:pt x="8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4829756" y="1170222"/>
              <a:ext cx="34138" cy="34225"/>
            </a:xfrm>
            <a:custGeom>
              <a:avLst/>
              <a:gdLst/>
              <a:ahLst/>
              <a:cxnLst/>
              <a:rect l="l" t="t" r="r" b="b"/>
              <a:pathLst>
                <a:path w="1171" h="1174" extrusionOk="0">
                  <a:moveTo>
                    <a:pt x="835" y="0"/>
                  </a:moveTo>
                  <a:cubicBezTo>
                    <a:pt x="810" y="0"/>
                    <a:pt x="783" y="3"/>
                    <a:pt x="754" y="10"/>
                  </a:cubicBezTo>
                  <a:cubicBezTo>
                    <a:pt x="450" y="40"/>
                    <a:pt x="146" y="344"/>
                    <a:pt x="55" y="648"/>
                  </a:cubicBezTo>
                  <a:cubicBezTo>
                    <a:pt x="1" y="948"/>
                    <a:pt x="117" y="1174"/>
                    <a:pt x="339" y="1174"/>
                  </a:cubicBezTo>
                  <a:cubicBezTo>
                    <a:pt x="364" y="1174"/>
                    <a:pt x="391" y="1171"/>
                    <a:pt x="420" y="1165"/>
                  </a:cubicBezTo>
                  <a:cubicBezTo>
                    <a:pt x="724" y="1134"/>
                    <a:pt x="1028" y="830"/>
                    <a:pt x="1089" y="526"/>
                  </a:cubicBezTo>
                  <a:cubicBezTo>
                    <a:pt x="1170" y="227"/>
                    <a:pt x="1057" y="0"/>
                    <a:pt x="8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4962487" y="1163400"/>
              <a:ext cx="28395" cy="34575"/>
            </a:xfrm>
            <a:custGeom>
              <a:avLst/>
              <a:gdLst/>
              <a:ahLst/>
              <a:cxnLst/>
              <a:rect l="l" t="t" r="r" b="b"/>
              <a:pathLst>
                <a:path w="974" h="1186" extrusionOk="0">
                  <a:moveTo>
                    <a:pt x="669" y="0"/>
                  </a:moveTo>
                  <a:cubicBezTo>
                    <a:pt x="457" y="0"/>
                    <a:pt x="183" y="244"/>
                    <a:pt x="122" y="578"/>
                  </a:cubicBezTo>
                  <a:cubicBezTo>
                    <a:pt x="1" y="882"/>
                    <a:pt x="122" y="1186"/>
                    <a:pt x="335" y="1186"/>
                  </a:cubicBezTo>
                  <a:cubicBezTo>
                    <a:pt x="578" y="1186"/>
                    <a:pt x="821" y="943"/>
                    <a:pt x="913" y="608"/>
                  </a:cubicBezTo>
                  <a:cubicBezTo>
                    <a:pt x="973" y="304"/>
                    <a:pt x="882" y="31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5070585" y="1177510"/>
              <a:ext cx="25742" cy="33846"/>
            </a:xfrm>
            <a:custGeom>
              <a:avLst/>
              <a:gdLst/>
              <a:ahLst/>
              <a:cxnLst/>
              <a:rect l="l" t="t" r="r" b="b"/>
              <a:pathLst>
                <a:path w="883" h="1161" extrusionOk="0">
                  <a:moveTo>
                    <a:pt x="547" y="0"/>
                  </a:moveTo>
                  <a:cubicBezTo>
                    <a:pt x="369" y="0"/>
                    <a:pt x="149" y="233"/>
                    <a:pt x="92" y="519"/>
                  </a:cubicBezTo>
                  <a:cubicBezTo>
                    <a:pt x="1" y="823"/>
                    <a:pt x="92" y="1127"/>
                    <a:pt x="275" y="1158"/>
                  </a:cubicBezTo>
                  <a:cubicBezTo>
                    <a:pt x="290" y="1160"/>
                    <a:pt x="305" y="1161"/>
                    <a:pt x="321" y="1161"/>
                  </a:cubicBezTo>
                  <a:cubicBezTo>
                    <a:pt x="544" y="1161"/>
                    <a:pt x="736" y="956"/>
                    <a:pt x="822" y="671"/>
                  </a:cubicBezTo>
                  <a:cubicBezTo>
                    <a:pt x="882" y="337"/>
                    <a:pt x="822" y="64"/>
                    <a:pt x="578" y="3"/>
                  </a:cubicBezTo>
                  <a:cubicBezTo>
                    <a:pt x="568" y="1"/>
                    <a:pt x="558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4337837" y="1383414"/>
              <a:ext cx="35012" cy="31776"/>
            </a:xfrm>
            <a:custGeom>
              <a:avLst/>
              <a:gdLst/>
              <a:ahLst/>
              <a:cxnLst/>
              <a:rect l="l" t="t" r="r" b="b"/>
              <a:pathLst>
                <a:path w="1201" h="1090" extrusionOk="0">
                  <a:moveTo>
                    <a:pt x="827" y="1"/>
                  </a:moveTo>
                  <a:cubicBezTo>
                    <a:pt x="779" y="1"/>
                    <a:pt x="725" y="7"/>
                    <a:pt x="667" y="22"/>
                  </a:cubicBezTo>
                  <a:cubicBezTo>
                    <a:pt x="363" y="52"/>
                    <a:pt x="59" y="326"/>
                    <a:pt x="29" y="630"/>
                  </a:cubicBezTo>
                  <a:cubicBezTo>
                    <a:pt x="1" y="912"/>
                    <a:pt x="156" y="1089"/>
                    <a:pt x="421" y="1089"/>
                  </a:cubicBezTo>
                  <a:cubicBezTo>
                    <a:pt x="442" y="1089"/>
                    <a:pt x="463" y="1088"/>
                    <a:pt x="485" y="1086"/>
                  </a:cubicBezTo>
                  <a:cubicBezTo>
                    <a:pt x="789" y="995"/>
                    <a:pt x="1063" y="751"/>
                    <a:pt x="1123" y="447"/>
                  </a:cubicBezTo>
                  <a:cubicBezTo>
                    <a:pt x="1200" y="192"/>
                    <a:pt x="1083" y="1"/>
                    <a:pt x="82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4490392" y="1354728"/>
              <a:ext cx="36849" cy="33875"/>
            </a:xfrm>
            <a:custGeom>
              <a:avLst/>
              <a:gdLst/>
              <a:ahLst/>
              <a:cxnLst/>
              <a:rect l="l" t="t" r="r" b="b"/>
              <a:pathLst>
                <a:path w="1264" h="1162" extrusionOk="0">
                  <a:moveTo>
                    <a:pt x="805" y="0"/>
                  </a:moveTo>
                  <a:cubicBezTo>
                    <a:pt x="788" y="0"/>
                    <a:pt x="771" y="1"/>
                    <a:pt x="754" y="3"/>
                  </a:cubicBezTo>
                  <a:cubicBezTo>
                    <a:pt x="450" y="64"/>
                    <a:pt x="146" y="368"/>
                    <a:pt x="85" y="672"/>
                  </a:cubicBezTo>
                  <a:cubicBezTo>
                    <a:pt x="0" y="982"/>
                    <a:pt x="125" y="1161"/>
                    <a:pt x="386" y="1161"/>
                  </a:cubicBezTo>
                  <a:cubicBezTo>
                    <a:pt x="407" y="1161"/>
                    <a:pt x="428" y="1160"/>
                    <a:pt x="450" y="1158"/>
                  </a:cubicBezTo>
                  <a:cubicBezTo>
                    <a:pt x="754" y="1128"/>
                    <a:pt x="1058" y="824"/>
                    <a:pt x="1149" y="520"/>
                  </a:cubicBezTo>
                  <a:cubicBezTo>
                    <a:pt x="1263" y="233"/>
                    <a:pt x="1081" y="0"/>
                    <a:pt x="8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4640119" y="1331669"/>
              <a:ext cx="36032" cy="35654"/>
            </a:xfrm>
            <a:custGeom>
              <a:avLst/>
              <a:gdLst/>
              <a:ahLst/>
              <a:cxnLst/>
              <a:rect l="l" t="t" r="r" b="b"/>
              <a:pathLst>
                <a:path w="1236" h="1223" extrusionOk="0">
                  <a:moveTo>
                    <a:pt x="841" y="1"/>
                  </a:moveTo>
                  <a:cubicBezTo>
                    <a:pt x="823" y="1"/>
                    <a:pt x="804" y="2"/>
                    <a:pt x="785" y="4"/>
                  </a:cubicBezTo>
                  <a:cubicBezTo>
                    <a:pt x="481" y="34"/>
                    <a:pt x="177" y="338"/>
                    <a:pt x="86" y="672"/>
                  </a:cubicBezTo>
                  <a:cubicBezTo>
                    <a:pt x="0" y="1014"/>
                    <a:pt x="102" y="1222"/>
                    <a:pt x="365" y="1222"/>
                  </a:cubicBezTo>
                  <a:cubicBezTo>
                    <a:pt x="382" y="1222"/>
                    <a:pt x="401" y="1221"/>
                    <a:pt x="420" y="1219"/>
                  </a:cubicBezTo>
                  <a:cubicBezTo>
                    <a:pt x="724" y="1189"/>
                    <a:pt x="1028" y="885"/>
                    <a:pt x="1150" y="551"/>
                  </a:cubicBezTo>
                  <a:cubicBezTo>
                    <a:pt x="1235" y="209"/>
                    <a:pt x="1107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4781917" y="1314935"/>
              <a:ext cx="35275" cy="38190"/>
            </a:xfrm>
            <a:custGeom>
              <a:avLst/>
              <a:gdLst/>
              <a:ahLst/>
              <a:cxnLst/>
              <a:rect l="l" t="t" r="r" b="b"/>
              <a:pathLst>
                <a:path w="1210" h="1310" extrusionOk="0">
                  <a:moveTo>
                    <a:pt x="845" y="0"/>
                  </a:moveTo>
                  <a:cubicBezTo>
                    <a:pt x="541" y="61"/>
                    <a:pt x="237" y="365"/>
                    <a:pt x="116" y="699"/>
                  </a:cubicBezTo>
                  <a:cubicBezTo>
                    <a:pt x="0" y="1045"/>
                    <a:pt x="104" y="1309"/>
                    <a:pt x="348" y="1309"/>
                  </a:cubicBezTo>
                  <a:cubicBezTo>
                    <a:pt x="362" y="1309"/>
                    <a:pt x="375" y="1309"/>
                    <a:pt x="389" y="1307"/>
                  </a:cubicBezTo>
                  <a:cubicBezTo>
                    <a:pt x="632" y="1277"/>
                    <a:pt x="997" y="973"/>
                    <a:pt x="1088" y="608"/>
                  </a:cubicBezTo>
                  <a:cubicBezTo>
                    <a:pt x="1210" y="274"/>
                    <a:pt x="1088" y="0"/>
                    <a:pt x="84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4912870" y="1310446"/>
              <a:ext cx="31047" cy="37344"/>
            </a:xfrm>
            <a:custGeom>
              <a:avLst/>
              <a:gdLst/>
              <a:ahLst/>
              <a:cxnLst/>
              <a:rect l="l" t="t" r="r" b="b"/>
              <a:pathLst>
                <a:path w="1065" h="1281" extrusionOk="0">
                  <a:moveTo>
                    <a:pt x="726" y="0"/>
                  </a:moveTo>
                  <a:cubicBezTo>
                    <a:pt x="489" y="0"/>
                    <a:pt x="208" y="291"/>
                    <a:pt x="92" y="610"/>
                  </a:cubicBezTo>
                  <a:cubicBezTo>
                    <a:pt x="1" y="975"/>
                    <a:pt x="61" y="1279"/>
                    <a:pt x="304" y="1279"/>
                  </a:cubicBezTo>
                  <a:cubicBezTo>
                    <a:pt x="314" y="1280"/>
                    <a:pt x="324" y="1281"/>
                    <a:pt x="335" y="1281"/>
                  </a:cubicBezTo>
                  <a:cubicBezTo>
                    <a:pt x="545" y="1281"/>
                    <a:pt x="827" y="990"/>
                    <a:pt x="943" y="671"/>
                  </a:cubicBezTo>
                  <a:cubicBezTo>
                    <a:pt x="1064" y="306"/>
                    <a:pt x="973" y="2"/>
                    <a:pt x="760" y="2"/>
                  </a:cubicBezTo>
                  <a:cubicBezTo>
                    <a:pt x="749" y="1"/>
                    <a:pt x="738" y="0"/>
                    <a:pt x="7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5024524" y="1320882"/>
              <a:ext cx="28395" cy="36674"/>
            </a:xfrm>
            <a:custGeom>
              <a:avLst/>
              <a:gdLst/>
              <a:ahLst/>
              <a:cxnLst/>
              <a:rect l="l" t="t" r="r" b="b"/>
              <a:pathLst>
                <a:path w="974" h="1258" extrusionOk="0">
                  <a:moveTo>
                    <a:pt x="669" y="0"/>
                  </a:moveTo>
                  <a:cubicBezTo>
                    <a:pt x="472" y="0"/>
                    <a:pt x="262" y="253"/>
                    <a:pt x="152" y="556"/>
                  </a:cubicBezTo>
                  <a:cubicBezTo>
                    <a:pt x="0" y="921"/>
                    <a:pt x="61" y="1225"/>
                    <a:pt x="304" y="1255"/>
                  </a:cubicBezTo>
                  <a:cubicBezTo>
                    <a:pt x="314" y="1257"/>
                    <a:pt x="323" y="1257"/>
                    <a:pt x="333" y="1257"/>
                  </a:cubicBezTo>
                  <a:cubicBezTo>
                    <a:pt x="514" y="1257"/>
                    <a:pt x="766" y="995"/>
                    <a:pt x="882" y="678"/>
                  </a:cubicBezTo>
                  <a:cubicBezTo>
                    <a:pt x="973" y="343"/>
                    <a:pt x="912" y="39"/>
                    <a:pt x="730" y="9"/>
                  </a:cubicBezTo>
                  <a:cubicBezTo>
                    <a:pt x="710" y="3"/>
                    <a:pt x="689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4312124" y="1511627"/>
              <a:ext cx="33671" cy="32009"/>
            </a:xfrm>
            <a:custGeom>
              <a:avLst/>
              <a:gdLst/>
              <a:ahLst/>
              <a:cxnLst/>
              <a:rect l="l" t="t" r="r" b="b"/>
              <a:pathLst>
                <a:path w="1155" h="1098" extrusionOk="0">
                  <a:moveTo>
                    <a:pt x="638" y="1"/>
                  </a:moveTo>
                  <a:cubicBezTo>
                    <a:pt x="364" y="31"/>
                    <a:pt x="121" y="305"/>
                    <a:pt x="30" y="609"/>
                  </a:cubicBezTo>
                  <a:cubicBezTo>
                    <a:pt x="1" y="867"/>
                    <a:pt x="161" y="1098"/>
                    <a:pt x="409" y="1098"/>
                  </a:cubicBezTo>
                  <a:cubicBezTo>
                    <a:pt x="424" y="1098"/>
                    <a:pt x="440" y="1097"/>
                    <a:pt x="455" y="1095"/>
                  </a:cubicBezTo>
                  <a:cubicBezTo>
                    <a:pt x="729" y="1065"/>
                    <a:pt x="1002" y="791"/>
                    <a:pt x="1063" y="487"/>
                  </a:cubicBezTo>
                  <a:cubicBezTo>
                    <a:pt x="1154" y="183"/>
                    <a:pt x="941" y="1"/>
                    <a:pt x="63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4455030" y="1493028"/>
              <a:ext cx="33409" cy="34866"/>
            </a:xfrm>
            <a:custGeom>
              <a:avLst/>
              <a:gdLst/>
              <a:ahLst/>
              <a:cxnLst/>
              <a:rect l="l" t="t" r="r" b="b"/>
              <a:pathLst>
                <a:path w="1146" h="1196" extrusionOk="0">
                  <a:moveTo>
                    <a:pt x="720" y="1"/>
                  </a:moveTo>
                  <a:cubicBezTo>
                    <a:pt x="447" y="61"/>
                    <a:pt x="143" y="365"/>
                    <a:pt x="82" y="669"/>
                  </a:cubicBezTo>
                  <a:cubicBezTo>
                    <a:pt x="0" y="969"/>
                    <a:pt x="114" y="1195"/>
                    <a:pt x="335" y="1195"/>
                  </a:cubicBezTo>
                  <a:cubicBezTo>
                    <a:pt x="361" y="1195"/>
                    <a:pt x="388" y="1192"/>
                    <a:pt x="416" y="1186"/>
                  </a:cubicBezTo>
                  <a:cubicBezTo>
                    <a:pt x="690" y="1156"/>
                    <a:pt x="994" y="852"/>
                    <a:pt x="1055" y="548"/>
                  </a:cubicBezTo>
                  <a:cubicBezTo>
                    <a:pt x="1146" y="244"/>
                    <a:pt x="994" y="31"/>
                    <a:pt x="7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4593183" y="1477956"/>
              <a:ext cx="34400" cy="35566"/>
            </a:xfrm>
            <a:custGeom>
              <a:avLst/>
              <a:gdLst/>
              <a:ahLst/>
              <a:cxnLst/>
              <a:rect l="l" t="t" r="r" b="b"/>
              <a:pathLst>
                <a:path w="1180" h="1220" extrusionOk="0">
                  <a:moveTo>
                    <a:pt x="814" y="1"/>
                  </a:moveTo>
                  <a:cubicBezTo>
                    <a:pt x="541" y="1"/>
                    <a:pt x="237" y="305"/>
                    <a:pt x="115" y="639"/>
                  </a:cubicBezTo>
                  <a:cubicBezTo>
                    <a:pt x="1" y="983"/>
                    <a:pt x="156" y="1219"/>
                    <a:pt x="379" y="1219"/>
                  </a:cubicBezTo>
                  <a:cubicBezTo>
                    <a:pt x="392" y="1219"/>
                    <a:pt x="405" y="1218"/>
                    <a:pt x="419" y="1217"/>
                  </a:cubicBezTo>
                  <a:cubicBezTo>
                    <a:pt x="693" y="1217"/>
                    <a:pt x="997" y="913"/>
                    <a:pt x="1118" y="578"/>
                  </a:cubicBezTo>
                  <a:cubicBezTo>
                    <a:pt x="1179" y="244"/>
                    <a:pt x="1088" y="1"/>
                    <a:pt x="81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4727664" y="1468219"/>
              <a:ext cx="34604" cy="36353"/>
            </a:xfrm>
            <a:custGeom>
              <a:avLst/>
              <a:gdLst/>
              <a:ahLst/>
              <a:cxnLst/>
              <a:rect l="l" t="t" r="r" b="b"/>
              <a:pathLst>
                <a:path w="1187" h="1247" extrusionOk="0">
                  <a:moveTo>
                    <a:pt x="821" y="1"/>
                  </a:moveTo>
                  <a:cubicBezTo>
                    <a:pt x="578" y="1"/>
                    <a:pt x="274" y="304"/>
                    <a:pt x="153" y="639"/>
                  </a:cubicBezTo>
                  <a:cubicBezTo>
                    <a:pt x="1" y="973"/>
                    <a:pt x="122" y="1247"/>
                    <a:pt x="366" y="1247"/>
                  </a:cubicBezTo>
                  <a:cubicBezTo>
                    <a:pt x="639" y="1247"/>
                    <a:pt x="943" y="943"/>
                    <a:pt x="1065" y="608"/>
                  </a:cubicBezTo>
                  <a:cubicBezTo>
                    <a:pt x="1186" y="274"/>
                    <a:pt x="1065" y="1"/>
                    <a:pt x="82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4852612" y="1465566"/>
              <a:ext cx="34604" cy="38131"/>
            </a:xfrm>
            <a:custGeom>
              <a:avLst/>
              <a:gdLst/>
              <a:ahLst/>
              <a:cxnLst/>
              <a:rect l="l" t="t" r="r" b="b"/>
              <a:pathLst>
                <a:path w="1187" h="1308" extrusionOk="0">
                  <a:moveTo>
                    <a:pt x="852" y="0"/>
                  </a:moveTo>
                  <a:cubicBezTo>
                    <a:pt x="578" y="0"/>
                    <a:pt x="274" y="304"/>
                    <a:pt x="153" y="669"/>
                  </a:cubicBezTo>
                  <a:cubicBezTo>
                    <a:pt x="1" y="1003"/>
                    <a:pt x="92" y="1307"/>
                    <a:pt x="335" y="1307"/>
                  </a:cubicBezTo>
                  <a:cubicBezTo>
                    <a:pt x="609" y="1307"/>
                    <a:pt x="912" y="1003"/>
                    <a:pt x="1034" y="669"/>
                  </a:cubicBezTo>
                  <a:cubicBezTo>
                    <a:pt x="1186" y="304"/>
                    <a:pt x="1095" y="0"/>
                    <a:pt x="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4972253" y="1472650"/>
              <a:ext cx="30144" cy="36353"/>
            </a:xfrm>
            <a:custGeom>
              <a:avLst/>
              <a:gdLst/>
              <a:ahLst/>
              <a:cxnLst/>
              <a:rect l="l" t="t" r="r" b="b"/>
              <a:pathLst>
                <a:path w="1034" h="1247" extrusionOk="0">
                  <a:moveTo>
                    <a:pt x="730" y="0"/>
                  </a:moveTo>
                  <a:cubicBezTo>
                    <a:pt x="486" y="0"/>
                    <a:pt x="243" y="244"/>
                    <a:pt x="122" y="608"/>
                  </a:cubicBezTo>
                  <a:cubicBezTo>
                    <a:pt x="0" y="943"/>
                    <a:pt x="61" y="1247"/>
                    <a:pt x="304" y="1247"/>
                  </a:cubicBezTo>
                  <a:cubicBezTo>
                    <a:pt x="547" y="1247"/>
                    <a:pt x="790" y="973"/>
                    <a:pt x="912" y="639"/>
                  </a:cubicBezTo>
                  <a:cubicBezTo>
                    <a:pt x="1033" y="304"/>
                    <a:pt x="942" y="0"/>
                    <a:pt x="7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4289939" y="1638353"/>
              <a:ext cx="30144" cy="30144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608" y="0"/>
                  </a:moveTo>
                  <a:cubicBezTo>
                    <a:pt x="335" y="0"/>
                    <a:pt x="92" y="274"/>
                    <a:pt x="31" y="548"/>
                  </a:cubicBezTo>
                  <a:cubicBezTo>
                    <a:pt x="0" y="852"/>
                    <a:pt x="152" y="1034"/>
                    <a:pt x="426" y="1034"/>
                  </a:cubicBezTo>
                  <a:cubicBezTo>
                    <a:pt x="699" y="1034"/>
                    <a:pt x="943" y="821"/>
                    <a:pt x="1003" y="517"/>
                  </a:cubicBezTo>
                  <a:cubicBezTo>
                    <a:pt x="1034" y="244"/>
                    <a:pt x="882" y="0"/>
                    <a:pt x="6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4420193" y="1629491"/>
              <a:ext cx="32826" cy="32826"/>
            </a:xfrm>
            <a:custGeom>
              <a:avLst/>
              <a:gdLst/>
              <a:ahLst/>
              <a:cxnLst/>
              <a:rect l="l" t="t" r="r" b="b"/>
              <a:pathLst>
                <a:path w="1126" h="1126" extrusionOk="0">
                  <a:moveTo>
                    <a:pt x="700" y="1"/>
                  </a:moveTo>
                  <a:cubicBezTo>
                    <a:pt x="426" y="1"/>
                    <a:pt x="183" y="274"/>
                    <a:pt x="92" y="578"/>
                  </a:cubicBezTo>
                  <a:cubicBezTo>
                    <a:pt x="0" y="882"/>
                    <a:pt x="183" y="1125"/>
                    <a:pt x="426" y="1125"/>
                  </a:cubicBezTo>
                  <a:cubicBezTo>
                    <a:pt x="700" y="1125"/>
                    <a:pt x="973" y="852"/>
                    <a:pt x="1034" y="548"/>
                  </a:cubicBezTo>
                  <a:cubicBezTo>
                    <a:pt x="1125" y="244"/>
                    <a:pt x="973" y="1"/>
                    <a:pt x="70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4552224" y="1622406"/>
              <a:ext cx="31047" cy="33700"/>
            </a:xfrm>
            <a:custGeom>
              <a:avLst/>
              <a:gdLst/>
              <a:ahLst/>
              <a:cxnLst/>
              <a:rect l="l" t="t" r="r" b="b"/>
              <a:pathLst>
                <a:path w="1065" h="1156" extrusionOk="0">
                  <a:moveTo>
                    <a:pt x="700" y="0"/>
                  </a:moveTo>
                  <a:cubicBezTo>
                    <a:pt x="456" y="31"/>
                    <a:pt x="152" y="304"/>
                    <a:pt x="92" y="608"/>
                  </a:cubicBezTo>
                  <a:cubicBezTo>
                    <a:pt x="0" y="943"/>
                    <a:pt x="122" y="1155"/>
                    <a:pt x="396" y="1155"/>
                  </a:cubicBezTo>
                  <a:cubicBezTo>
                    <a:pt x="669" y="1125"/>
                    <a:pt x="912" y="851"/>
                    <a:pt x="1004" y="547"/>
                  </a:cubicBezTo>
                  <a:cubicBezTo>
                    <a:pt x="1064" y="244"/>
                    <a:pt x="973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4679825" y="1618792"/>
              <a:ext cx="30960" cy="34662"/>
            </a:xfrm>
            <a:custGeom>
              <a:avLst/>
              <a:gdLst/>
              <a:ahLst/>
              <a:cxnLst/>
              <a:rect l="l" t="t" r="r" b="b"/>
              <a:pathLst>
                <a:path w="1062" h="1189" extrusionOk="0">
                  <a:moveTo>
                    <a:pt x="785" y="1"/>
                  </a:moveTo>
                  <a:cubicBezTo>
                    <a:pt x="777" y="1"/>
                    <a:pt x="769" y="1"/>
                    <a:pt x="760" y="3"/>
                  </a:cubicBezTo>
                  <a:cubicBezTo>
                    <a:pt x="487" y="3"/>
                    <a:pt x="244" y="246"/>
                    <a:pt x="122" y="611"/>
                  </a:cubicBezTo>
                  <a:cubicBezTo>
                    <a:pt x="0" y="915"/>
                    <a:pt x="152" y="1188"/>
                    <a:pt x="396" y="1188"/>
                  </a:cubicBezTo>
                  <a:cubicBezTo>
                    <a:pt x="608" y="1188"/>
                    <a:pt x="882" y="915"/>
                    <a:pt x="1003" y="580"/>
                  </a:cubicBezTo>
                  <a:cubicBezTo>
                    <a:pt x="1061" y="290"/>
                    <a:pt x="954" y="1"/>
                    <a:pt x="7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4802994" y="1617975"/>
              <a:ext cx="31922" cy="35479"/>
            </a:xfrm>
            <a:custGeom>
              <a:avLst/>
              <a:gdLst/>
              <a:ahLst/>
              <a:cxnLst/>
              <a:rect l="l" t="t" r="r" b="b"/>
              <a:pathLst>
                <a:path w="1095" h="1217" extrusionOk="0">
                  <a:moveTo>
                    <a:pt x="760" y="0"/>
                  </a:moveTo>
                  <a:cubicBezTo>
                    <a:pt x="487" y="0"/>
                    <a:pt x="213" y="244"/>
                    <a:pt x="122" y="608"/>
                  </a:cubicBezTo>
                  <a:cubicBezTo>
                    <a:pt x="0" y="943"/>
                    <a:pt x="152" y="1216"/>
                    <a:pt x="365" y="1216"/>
                  </a:cubicBezTo>
                  <a:cubicBezTo>
                    <a:pt x="608" y="1216"/>
                    <a:pt x="882" y="943"/>
                    <a:pt x="973" y="608"/>
                  </a:cubicBezTo>
                  <a:cubicBezTo>
                    <a:pt x="1095" y="244"/>
                    <a:pt x="973" y="0"/>
                    <a:pt x="7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4924385" y="1619754"/>
              <a:ext cx="31047" cy="34575"/>
            </a:xfrm>
            <a:custGeom>
              <a:avLst/>
              <a:gdLst/>
              <a:ahLst/>
              <a:cxnLst/>
              <a:rect l="l" t="t" r="r" b="b"/>
              <a:pathLst>
                <a:path w="1065" h="1186" extrusionOk="0">
                  <a:moveTo>
                    <a:pt x="700" y="0"/>
                  </a:moveTo>
                  <a:cubicBezTo>
                    <a:pt x="457" y="0"/>
                    <a:pt x="213" y="243"/>
                    <a:pt x="92" y="578"/>
                  </a:cubicBezTo>
                  <a:cubicBezTo>
                    <a:pt x="1" y="912"/>
                    <a:pt x="122" y="1186"/>
                    <a:pt x="365" y="1186"/>
                  </a:cubicBezTo>
                  <a:cubicBezTo>
                    <a:pt x="609" y="1186"/>
                    <a:pt x="882" y="942"/>
                    <a:pt x="973" y="608"/>
                  </a:cubicBezTo>
                  <a:cubicBezTo>
                    <a:pt x="1064" y="274"/>
                    <a:pt x="973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4276646" y="1757966"/>
              <a:ext cx="26616" cy="28395"/>
            </a:xfrm>
            <a:custGeom>
              <a:avLst/>
              <a:gdLst/>
              <a:ahLst/>
              <a:cxnLst/>
              <a:rect l="l" t="t" r="r" b="b"/>
              <a:pathLst>
                <a:path w="913" h="974" extrusionOk="0">
                  <a:moveTo>
                    <a:pt x="48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183" y="974"/>
                    <a:pt x="426" y="974"/>
                  </a:cubicBezTo>
                  <a:cubicBezTo>
                    <a:pt x="699" y="974"/>
                    <a:pt x="882" y="761"/>
                    <a:pt x="912" y="518"/>
                  </a:cubicBezTo>
                  <a:cubicBezTo>
                    <a:pt x="912" y="244"/>
                    <a:pt x="730" y="62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4401593" y="1757091"/>
              <a:ext cx="26616" cy="29269"/>
            </a:xfrm>
            <a:custGeom>
              <a:avLst/>
              <a:gdLst/>
              <a:ahLst/>
              <a:cxnLst/>
              <a:rect l="l" t="t" r="r" b="b"/>
              <a:pathLst>
                <a:path w="913" h="1004" extrusionOk="0">
                  <a:moveTo>
                    <a:pt x="547" y="0"/>
                  </a:moveTo>
                  <a:cubicBezTo>
                    <a:pt x="304" y="0"/>
                    <a:pt x="91" y="244"/>
                    <a:pt x="61" y="487"/>
                  </a:cubicBezTo>
                  <a:cubicBezTo>
                    <a:pt x="0" y="760"/>
                    <a:pt x="183" y="1004"/>
                    <a:pt x="426" y="1004"/>
                  </a:cubicBezTo>
                  <a:cubicBezTo>
                    <a:pt x="669" y="1004"/>
                    <a:pt x="882" y="760"/>
                    <a:pt x="912" y="487"/>
                  </a:cubicBezTo>
                  <a:cubicBezTo>
                    <a:pt x="912" y="183"/>
                    <a:pt x="760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4525637" y="1753534"/>
              <a:ext cx="28395" cy="30173"/>
            </a:xfrm>
            <a:custGeom>
              <a:avLst/>
              <a:gdLst/>
              <a:ahLst/>
              <a:cxnLst/>
              <a:rect l="l" t="t" r="r" b="b"/>
              <a:pathLst>
                <a:path w="974" h="1035" extrusionOk="0">
                  <a:moveTo>
                    <a:pt x="578" y="1"/>
                  </a:moveTo>
                  <a:cubicBezTo>
                    <a:pt x="305" y="62"/>
                    <a:pt x="92" y="274"/>
                    <a:pt x="61" y="548"/>
                  </a:cubicBezTo>
                  <a:cubicBezTo>
                    <a:pt x="1" y="822"/>
                    <a:pt x="213" y="1034"/>
                    <a:pt x="426" y="1034"/>
                  </a:cubicBezTo>
                  <a:cubicBezTo>
                    <a:pt x="669" y="1034"/>
                    <a:pt x="882" y="822"/>
                    <a:pt x="912" y="548"/>
                  </a:cubicBezTo>
                  <a:cubicBezTo>
                    <a:pt x="973" y="274"/>
                    <a:pt x="821" y="62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4648806" y="1753534"/>
              <a:ext cx="27491" cy="30173"/>
            </a:xfrm>
            <a:custGeom>
              <a:avLst/>
              <a:gdLst/>
              <a:ahLst/>
              <a:cxnLst/>
              <a:rect l="l" t="t" r="r" b="b"/>
              <a:pathLst>
                <a:path w="943" h="1035" extrusionOk="0">
                  <a:moveTo>
                    <a:pt x="578" y="1"/>
                  </a:moveTo>
                  <a:cubicBezTo>
                    <a:pt x="335" y="1"/>
                    <a:pt x="92" y="274"/>
                    <a:pt x="31" y="548"/>
                  </a:cubicBezTo>
                  <a:cubicBezTo>
                    <a:pt x="1" y="822"/>
                    <a:pt x="183" y="1034"/>
                    <a:pt x="426" y="1034"/>
                  </a:cubicBezTo>
                  <a:cubicBezTo>
                    <a:pt x="639" y="1034"/>
                    <a:pt x="882" y="822"/>
                    <a:pt x="912" y="548"/>
                  </a:cubicBezTo>
                  <a:cubicBezTo>
                    <a:pt x="943" y="274"/>
                    <a:pt x="791" y="62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4771101" y="1755313"/>
              <a:ext cx="28365" cy="29269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47" y="1"/>
                  </a:moveTo>
                  <a:cubicBezTo>
                    <a:pt x="335" y="1"/>
                    <a:pt x="61" y="244"/>
                    <a:pt x="31" y="517"/>
                  </a:cubicBezTo>
                  <a:cubicBezTo>
                    <a:pt x="0" y="791"/>
                    <a:pt x="183" y="1004"/>
                    <a:pt x="395" y="1004"/>
                  </a:cubicBezTo>
                  <a:cubicBezTo>
                    <a:pt x="669" y="1004"/>
                    <a:pt x="912" y="791"/>
                    <a:pt x="942" y="517"/>
                  </a:cubicBezTo>
                  <a:cubicBezTo>
                    <a:pt x="973" y="213"/>
                    <a:pt x="82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4896020" y="1753534"/>
              <a:ext cx="27520" cy="30173"/>
            </a:xfrm>
            <a:custGeom>
              <a:avLst/>
              <a:gdLst/>
              <a:ahLst/>
              <a:cxnLst/>
              <a:rect l="l" t="t" r="r" b="b"/>
              <a:pathLst>
                <a:path w="944" h="1035" extrusionOk="0">
                  <a:moveTo>
                    <a:pt x="579" y="1"/>
                  </a:moveTo>
                  <a:cubicBezTo>
                    <a:pt x="305" y="1"/>
                    <a:pt x="62" y="274"/>
                    <a:pt x="31" y="548"/>
                  </a:cubicBezTo>
                  <a:cubicBezTo>
                    <a:pt x="1" y="822"/>
                    <a:pt x="183" y="1034"/>
                    <a:pt x="427" y="1034"/>
                  </a:cubicBezTo>
                  <a:cubicBezTo>
                    <a:pt x="639" y="1034"/>
                    <a:pt x="882" y="822"/>
                    <a:pt x="913" y="548"/>
                  </a:cubicBezTo>
                  <a:cubicBezTo>
                    <a:pt x="943" y="274"/>
                    <a:pt x="791" y="62"/>
                    <a:pt x="5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4275742" y="594518"/>
              <a:ext cx="25742" cy="24838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457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669"/>
                    <a:pt x="214" y="852"/>
                    <a:pt x="457" y="852"/>
                  </a:cubicBezTo>
                  <a:cubicBezTo>
                    <a:pt x="670" y="852"/>
                    <a:pt x="882" y="669"/>
                    <a:pt x="882" y="456"/>
                  </a:cubicBezTo>
                  <a:cubicBezTo>
                    <a:pt x="882" y="213"/>
                    <a:pt x="639" y="31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4398911" y="606034"/>
              <a:ext cx="24867" cy="24838"/>
            </a:xfrm>
            <a:custGeom>
              <a:avLst/>
              <a:gdLst/>
              <a:ahLst/>
              <a:cxnLst/>
              <a:rect l="l" t="t" r="r" b="b"/>
              <a:pathLst>
                <a:path w="853" h="852" extrusionOk="0">
                  <a:moveTo>
                    <a:pt x="396" y="1"/>
                  </a:moveTo>
                  <a:cubicBezTo>
                    <a:pt x="183" y="1"/>
                    <a:pt x="1" y="213"/>
                    <a:pt x="1" y="426"/>
                  </a:cubicBezTo>
                  <a:cubicBezTo>
                    <a:pt x="1" y="669"/>
                    <a:pt x="214" y="852"/>
                    <a:pt x="457" y="852"/>
                  </a:cubicBezTo>
                  <a:cubicBezTo>
                    <a:pt x="700" y="852"/>
                    <a:pt x="852" y="669"/>
                    <a:pt x="852" y="426"/>
                  </a:cubicBezTo>
                  <a:cubicBezTo>
                    <a:pt x="852" y="213"/>
                    <a:pt x="639" y="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4283730" y="693754"/>
              <a:ext cx="28395" cy="22185"/>
            </a:xfrm>
            <a:custGeom>
              <a:avLst/>
              <a:gdLst/>
              <a:ahLst/>
              <a:cxnLst/>
              <a:rect l="l" t="t" r="r" b="b"/>
              <a:pathLst>
                <a:path w="974" h="761" extrusionOk="0">
                  <a:moveTo>
                    <a:pt x="396" y="1"/>
                  </a:moveTo>
                  <a:cubicBezTo>
                    <a:pt x="183" y="31"/>
                    <a:pt x="1" y="183"/>
                    <a:pt x="31" y="426"/>
                  </a:cubicBezTo>
                  <a:cubicBezTo>
                    <a:pt x="61" y="609"/>
                    <a:pt x="305" y="761"/>
                    <a:pt x="548" y="761"/>
                  </a:cubicBezTo>
                  <a:cubicBezTo>
                    <a:pt x="791" y="761"/>
                    <a:pt x="973" y="578"/>
                    <a:pt x="943" y="396"/>
                  </a:cubicBezTo>
                  <a:cubicBezTo>
                    <a:pt x="912" y="153"/>
                    <a:pt x="669" y="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4412205" y="689322"/>
              <a:ext cx="29269" cy="21310"/>
            </a:xfrm>
            <a:custGeom>
              <a:avLst/>
              <a:gdLst/>
              <a:ahLst/>
              <a:cxnLst/>
              <a:rect l="l" t="t" r="r" b="b"/>
              <a:pathLst>
                <a:path w="1004" h="731" extrusionOk="0">
                  <a:moveTo>
                    <a:pt x="396" y="1"/>
                  </a:moveTo>
                  <a:cubicBezTo>
                    <a:pt x="153" y="1"/>
                    <a:pt x="1" y="183"/>
                    <a:pt x="31" y="396"/>
                  </a:cubicBezTo>
                  <a:cubicBezTo>
                    <a:pt x="92" y="578"/>
                    <a:pt x="335" y="730"/>
                    <a:pt x="609" y="730"/>
                  </a:cubicBezTo>
                  <a:cubicBezTo>
                    <a:pt x="822" y="700"/>
                    <a:pt x="1004" y="548"/>
                    <a:pt x="943" y="335"/>
                  </a:cubicBezTo>
                  <a:cubicBezTo>
                    <a:pt x="913" y="153"/>
                    <a:pt x="639" y="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4540709" y="685795"/>
              <a:ext cx="29269" cy="19503"/>
            </a:xfrm>
            <a:custGeom>
              <a:avLst/>
              <a:gdLst/>
              <a:ahLst/>
              <a:cxnLst/>
              <a:rect l="l" t="t" r="r" b="b"/>
              <a:pathLst>
                <a:path w="1004" h="669" extrusionOk="0">
                  <a:moveTo>
                    <a:pt x="395" y="0"/>
                  </a:moveTo>
                  <a:cubicBezTo>
                    <a:pt x="152" y="0"/>
                    <a:pt x="0" y="152"/>
                    <a:pt x="61" y="365"/>
                  </a:cubicBezTo>
                  <a:cubicBezTo>
                    <a:pt x="91" y="547"/>
                    <a:pt x="365" y="669"/>
                    <a:pt x="639" y="669"/>
                  </a:cubicBezTo>
                  <a:cubicBezTo>
                    <a:pt x="851" y="669"/>
                    <a:pt x="1003" y="517"/>
                    <a:pt x="943" y="304"/>
                  </a:cubicBezTo>
                  <a:cubicBezTo>
                    <a:pt x="851" y="152"/>
                    <a:pt x="608" y="0"/>
                    <a:pt x="39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4303233" y="781473"/>
              <a:ext cx="31922" cy="21427"/>
            </a:xfrm>
            <a:custGeom>
              <a:avLst/>
              <a:gdLst/>
              <a:ahLst/>
              <a:cxnLst/>
              <a:rect l="l" t="t" r="r" b="b"/>
              <a:pathLst>
                <a:path w="1095" h="735" extrusionOk="0">
                  <a:moveTo>
                    <a:pt x="426" y="1"/>
                  </a:moveTo>
                  <a:cubicBezTo>
                    <a:pt x="152" y="31"/>
                    <a:pt x="0" y="214"/>
                    <a:pt x="31" y="426"/>
                  </a:cubicBezTo>
                  <a:cubicBezTo>
                    <a:pt x="114" y="593"/>
                    <a:pt x="349" y="734"/>
                    <a:pt x="575" y="734"/>
                  </a:cubicBezTo>
                  <a:cubicBezTo>
                    <a:pt x="596" y="734"/>
                    <a:pt x="618" y="733"/>
                    <a:pt x="639" y="730"/>
                  </a:cubicBezTo>
                  <a:cubicBezTo>
                    <a:pt x="912" y="730"/>
                    <a:pt x="1095" y="518"/>
                    <a:pt x="1034" y="335"/>
                  </a:cubicBezTo>
                  <a:cubicBezTo>
                    <a:pt x="943" y="153"/>
                    <a:pt x="699" y="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4440570" y="769842"/>
              <a:ext cx="33700" cy="18337"/>
            </a:xfrm>
            <a:custGeom>
              <a:avLst/>
              <a:gdLst/>
              <a:ahLst/>
              <a:cxnLst/>
              <a:rect l="l" t="t" r="r" b="b"/>
              <a:pathLst>
                <a:path w="1156" h="629" extrusionOk="0">
                  <a:moveTo>
                    <a:pt x="497" y="1"/>
                  </a:moveTo>
                  <a:cubicBezTo>
                    <a:pt x="474" y="1"/>
                    <a:pt x="450" y="2"/>
                    <a:pt x="426" y="5"/>
                  </a:cubicBezTo>
                  <a:cubicBezTo>
                    <a:pt x="153" y="5"/>
                    <a:pt x="1" y="157"/>
                    <a:pt x="92" y="370"/>
                  </a:cubicBezTo>
                  <a:cubicBezTo>
                    <a:pt x="142" y="520"/>
                    <a:pt x="356" y="629"/>
                    <a:pt x="583" y="629"/>
                  </a:cubicBezTo>
                  <a:cubicBezTo>
                    <a:pt x="632" y="629"/>
                    <a:pt x="682" y="623"/>
                    <a:pt x="730" y="613"/>
                  </a:cubicBezTo>
                  <a:cubicBezTo>
                    <a:pt x="1004" y="613"/>
                    <a:pt x="1156" y="461"/>
                    <a:pt x="1064" y="278"/>
                  </a:cubicBezTo>
                  <a:cubicBezTo>
                    <a:pt x="953" y="140"/>
                    <a:pt x="741" y="1"/>
                    <a:pt x="49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4574380" y="760076"/>
              <a:ext cx="35479" cy="16121"/>
            </a:xfrm>
            <a:custGeom>
              <a:avLst/>
              <a:gdLst/>
              <a:ahLst/>
              <a:cxnLst/>
              <a:rect l="l" t="t" r="r" b="b"/>
              <a:pathLst>
                <a:path w="1217" h="553" extrusionOk="0">
                  <a:moveTo>
                    <a:pt x="520" y="1"/>
                  </a:moveTo>
                  <a:cubicBezTo>
                    <a:pt x="489" y="1"/>
                    <a:pt x="458" y="2"/>
                    <a:pt x="426" y="5"/>
                  </a:cubicBezTo>
                  <a:cubicBezTo>
                    <a:pt x="152" y="5"/>
                    <a:pt x="0" y="157"/>
                    <a:pt x="122" y="309"/>
                  </a:cubicBezTo>
                  <a:cubicBezTo>
                    <a:pt x="244" y="461"/>
                    <a:pt x="547" y="553"/>
                    <a:pt x="821" y="553"/>
                  </a:cubicBezTo>
                  <a:cubicBezTo>
                    <a:pt x="1064" y="553"/>
                    <a:pt x="1216" y="401"/>
                    <a:pt x="1125" y="249"/>
                  </a:cubicBezTo>
                  <a:cubicBezTo>
                    <a:pt x="1016" y="112"/>
                    <a:pt x="785" y="1"/>
                    <a:pt x="5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4707286" y="754012"/>
              <a:ext cx="33700" cy="14226"/>
            </a:xfrm>
            <a:custGeom>
              <a:avLst/>
              <a:gdLst/>
              <a:ahLst/>
              <a:cxnLst/>
              <a:rect l="l" t="t" r="r" b="b"/>
              <a:pathLst>
                <a:path w="1156" h="488" extrusionOk="0">
                  <a:moveTo>
                    <a:pt x="396" y="1"/>
                  </a:moveTo>
                  <a:cubicBezTo>
                    <a:pt x="122" y="1"/>
                    <a:pt x="1" y="92"/>
                    <a:pt x="122" y="244"/>
                  </a:cubicBezTo>
                  <a:cubicBezTo>
                    <a:pt x="244" y="365"/>
                    <a:pt x="548" y="487"/>
                    <a:pt x="821" y="487"/>
                  </a:cubicBezTo>
                  <a:cubicBezTo>
                    <a:pt x="1034" y="487"/>
                    <a:pt x="1156" y="365"/>
                    <a:pt x="1034" y="213"/>
                  </a:cubicBezTo>
                  <a:cubicBezTo>
                    <a:pt x="913" y="92"/>
                    <a:pt x="609" y="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4328042" y="865491"/>
              <a:ext cx="35479" cy="20174"/>
            </a:xfrm>
            <a:custGeom>
              <a:avLst/>
              <a:gdLst/>
              <a:ahLst/>
              <a:cxnLst/>
              <a:rect l="l" t="t" r="r" b="b"/>
              <a:pathLst>
                <a:path w="1217" h="692" extrusionOk="0">
                  <a:moveTo>
                    <a:pt x="590" y="1"/>
                  </a:moveTo>
                  <a:cubicBezTo>
                    <a:pt x="556" y="1"/>
                    <a:pt x="521" y="3"/>
                    <a:pt x="487" y="7"/>
                  </a:cubicBezTo>
                  <a:cubicBezTo>
                    <a:pt x="183" y="37"/>
                    <a:pt x="0" y="219"/>
                    <a:pt x="61" y="432"/>
                  </a:cubicBezTo>
                  <a:cubicBezTo>
                    <a:pt x="136" y="582"/>
                    <a:pt x="314" y="691"/>
                    <a:pt x="544" y="691"/>
                  </a:cubicBezTo>
                  <a:cubicBezTo>
                    <a:pt x="594" y="691"/>
                    <a:pt x="646" y="686"/>
                    <a:pt x="699" y="675"/>
                  </a:cubicBezTo>
                  <a:cubicBezTo>
                    <a:pt x="1003" y="645"/>
                    <a:pt x="1216" y="462"/>
                    <a:pt x="1125" y="280"/>
                  </a:cubicBezTo>
                  <a:cubicBezTo>
                    <a:pt x="1072" y="94"/>
                    <a:pt x="832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4476020" y="844239"/>
              <a:ext cx="35479" cy="18075"/>
            </a:xfrm>
            <a:custGeom>
              <a:avLst/>
              <a:gdLst/>
              <a:ahLst/>
              <a:cxnLst/>
              <a:rect l="l" t="t" r="r" b="b"/>
              <a:pathLst>
                <a:path w="1217" h="620" extrusionOk="0">
                  <a:moveTo>
                    <a:pt x="572" y="0"/>
                  </a:moveTo>
                  <a:cubicBezTo>
                    <a:pt x="534" y="0"/>
                    <a:pt x="495" y="2"/>
                    <a:pt x="456" y="6"/>
                  </a:cubicBezTo>
                  <a:cubicBezTo>
                    <a:pt x="152" y="36"/>
                    <a:pt x="0" y="249"/>
                    <a:pt x="92" y="401"/>
                  </a:cubicBezTo>
                  <a:cubicBezTo>
                    <a:pt x="145" y="534"/>
                    <a:pt x="382" y="620"/>
                    <a:pt x="643" y="620"/>
                  </a:cubicBezTo>
                  <a:cubicBezTo>
                    <a:pt x="682" y="620"/>
                    <a:pt x="721" y="618"/>
                    <a:pt x="760" y="614"/>
                  </a:cubicBezTo>
                  <a:cubicBezTo>
                    <a:pt x="1064" y="584"/>
                    <a:pt x="1216" y="401"/>
                    <a:pt x="1155" y="249"/>
                  </a:cubicBezTo>
                  <a:cubicBezTo>
                    <a:pt x="1076" y="90"/>
                    <a:pt x="834" y="0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4621345" y="825756"/>
              <a:ext cx="36353" cy="17025"/>
            </a:xfrm>
            <a:custGeom>
              <a:avLst/>
              <a:gdLst/>
              <a:ahLst/>
              <a:cxnLst/>
              <a:rect l="l" t="t" r="r" b="b"/>
              <a:pathLst>
                <a:path w="1247" h="584" extrusionOk="0">
                  <a:moveTo>
                    <a:pt x="641" y="1"/>
                  </a:moveTo>
                  <a:cubicBezTo>
                    <a:pt x="571" y="1"/>
                    <a:pt x="498" y="10"/>
                    <a:pt x="426" y="32"/>
                  </a:cubicBezTo>
                  <a:cubicBezTo>
                    <a:pt x="152" y="63"/>
                    <a:pt x="0" y="214"/>
                    <a:pt x="122" y="366"/>
                  </a:cubicBezTo>
                  <a:cubicBezTo>
                    <a:pt x="203" y="475"/>
                    <a:pt x="504" y="584"/>
                    <a:pt x="740" y="584"/>
                  </a:cubicBezTo>
                  <a:cubicBezTo>
                    <a:pt x="768" y="584"/>
                    <a:pt x="795" y="582"/>
                    <a:pt x="821" y="579"/>
                  </a:cubicBezTo>
                  <a:cubicBezTo>
                    <a:pt x="1095" y="518"/>
                    <a:pt x="1247" y="366"/>
                    <a:pt x="1125" y="214"/>
                  </a:cubicBezTo>
                  <a:cubicBezTo>
                    <a:pt x="1056" y="99"/>
                    <a:pt x="863" y="1"/>
                    <a:pt x="6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4759586" y="813250"/>
              <a:ext cx="35449" cy="13585"/>
            </a:xfrm>
            <a:custGeom>
              <a:avLst/>
              <a:gdLst/>
              <a:ahLst/>
              <a:cxnLst/>
              <a:rect l="l" t="t" r="r" b="b"/>
              <a:pathLst>
                <a:path w="1216" h="466" extrusionOk="0">
                  <a:moveTo>
                    <a:pt x="492" y="0"/>
                  </a:moveTo>
                  <a:cubicBezTo>
                    <a:pt x="460" y="0"/>
                    <a:pt x="428" y="2"/>
                    <a:pt x="395" y="5"/>
                  </a:cubicBezTo>
                  <a:cubicBezTo>
                    <a:pt x="122" y="5"/>
                    <a:pt x="0" y="127"/>
                    <a:pt x="122" y="279"/>
                  </a:cubicBezTo>
                  <a:cubicBezTo>
                    <a:pt x="257" y="360"/>
                    <a:pt x="514" y="466"/>
                    <a:pt x="763" y="466"/>
                  </a:cubicBezTo>
                  <a:cubicBezTo>
                    <a:pt x="792" y="466"/>
                    <a:pt x="822" y="464"/>
                    <a:pt x="851" y="461"/>
                  </a:cubicBezTo>
                  <a:cubicBezTo>
                    <a:pt x="1094" y="461"/>
                    <a:pt x="1216" y="309"/>
                    <a:pt x="1094" y="188"/>
                  </a:cubicBezTo>
                  <a:cubicBezTo>
                    <a:pt x="1013" y="106"/>
                    <a:pt x="762" y="0"/>
                    <a:pt x="4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4351976" y="948955"/>
              <a:ext cx="35449" cy="22651"/>
            </a:xfrm>
            <a:custGeom>
              <a:avLst/>
              <a:gdLst/>
              <a:ahLst/>
              <a:cxnLst/>
              <a:rect l="l" t="t" r="r" b="b"/>
              <a:pathLst>
                <a:path w="1216" h="777" extrusionOk="0">
                  <a:moveTo>
                    <a:pt x="757" y="0"/>
                  </a:moveTo>
                  <a:cubicBezTo>
                    <a:pt x="689" y="0"/>
                    <a:pt x="618" y="10"/>
                    <a:pt x="547" y="31"/>
                  </a:cubicBezTo>
                  <a:cubicBezTo>
                    <a:pt x="182" y="62"/>
                    <a:pt x="0" y="305"/>
                    <a:pt x="30" y="487"/>
                  </a:cubicBezTo>
                  <a:cubicBezTo>
                    <a:pt x="81" y="663"/>
                    <a:pt x="297" y="776"/>
                    <a:pt x="542" y="776"/>
                  </a:cubicBezTo>
                  <a:cubicBezTo>
                    <a:pt x="593" y="776"/>
                    <a:pt x="646" y="771"/>
                    <a:pt x="699" y="761"/>
                  </a:cubicBezTo>
                  <a:cubicBezTo>
                    <a:pt x="1033" y="669"/>
                    <a:pt x="1216" y="457"/>
                    <a:pt x="1185" y="244"/>
                  </a:cubicBezTo>
                  <a:cubicBezTo>
                    <a:pt x="1162" y="104"/>
                    <a:pt x="978" y="0"/>
                    <a:pt x="7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4511469" y="918607"/>
              <a:ext cx="36353" cy="19765"/>
            </a:xfrm>
            <a:custGeom>
              <a:avLst/>
              <a:gdLst/>
              <a:ahLst/>
              <a:cxnLst/>
              <a:rect l="l" t="t" r="r" b="b"/>
              <a:pathLst>
                <a:path w="1247" h="678" extrusionOk="0">
                  <a:moveTo>
                    <a:pt x="634" y="1"/>
                  </a:moveTo>
                  <a:cubicBezTo>
                    <a:pt x="585" y="1"/>
                    <a:pt x="536" y="3"/>
                    <a:pt x="487" y="8"/>
                  </a:cubicBezTo>
                  <a:cubicBezTo>
                    <a:pt x="183" y="39"/>
                    <a:pt x="0" y="221"/>
                    <a:pt x="91" y="434"/>
                  </a:cubicBezTo>
                  <a:cubicBezTo>
                    <a:pt x="138" y="574"/>
                    <a:pt x="327" y="678"/>
                    <a:pt x="550" y="678"/>
                  </a:cubicBezTo>
                  <a:cubicBezTo>
                    <a:pt x="618" y="678"/>
                    <a:pt x="689" y="668"/>
                    <a:pt x="760" y="647"/>
                  </a:cubicBezTo>
                  <a:cubicBezTo>
                    <a:pt x="1064" y="616"/>
                    <a:pt x="1246" y="434"/>
                    <a:pt x="1186" y="221"/>
                  </a:cubicBezTo>
                  <a:cubicBezTo>
                    <a:pt x="1109" y="68"/>
                    <a:pt x="884" y="1"/>
                    <a:pt x="6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4665657" y="891699"/>
              <a:ext cx="36353" cy="18512"/>
            </a:xfrm>
            <a:custGeom>
              <a:avLst/>
              <a:gdLst/>
              <a:ahLst/>
              <a:cxnLst/>
              <a:rect l="l" t="t" r="r" b="b"/>
              <a:pathLst>
                <a:path w="1247" h="635" extrusionOk="0">
                  <a:moveTo>
                    <a:pt x="648" y="1"/>
                  </a:moveTo>
                  <a:cubicBezTo>
                    <a:pt x="584" y="1"/>
                    <a:pt x="519" y="7"/>
                    <a:pt x="456" y="19"/>
                  </a:cubicBezTo>
                  <a:cubicBezTo>
                    <a:pt x="152" y="50"/>
                    <a:pt x="0" y="232"/>
                    <a:pt x="61" y="384"/>
                  </a:cubicBezTo>
                  <a:cubicBezTo>
                    <a:pt x="163" y="563"/>
                    <a:pt x="395" y="635"/>
                    <a:pt x="647" y="635"/>
                  </a:cubicBezTo>
                  <a:cubicBezTo>
                    <a:pt x="694" y="635"/>
                    <a:pt x="742" y="632"/>
                    <a:pt x="790" y="627"/>
                  </a:cubicBezTo>
                  <a:cubicBezTo>
                    <a:pt x="1094" y="597"/>
                    <a:pt x="1246" y="384"/>
                    <a:pt x="1186" y="232"/>
                  </a:cubicBezTo>
                  <a:cubicBezTo>
                    <a:pt x="1113" y="88"/>
                    <a:pt x="889" y="1"/>
                    <a:pt x="6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4811856" y="873625"/>
              <a:ext cx="35479" cy="16180"/>
            </a:xfrm>
            <a:custGeom>
              <a:avLst/>
              <a:gdLst/>
              <a:ahLst/>
              <a:cxnLst/>
              <a:rect l="l" t="t" r="r" b="b"/>
              <a:pathLst>
                <a:path w="1217" h="555" extrusionOk="0">
                  <a:moveTo>
                    <a:pt x="607" y="0"/>
                  </a:moveTo>
                  <a:cubicBezTo>
                    <a:pt x="545" y="0"/>
                    <a:pt x="484" y="10"/>
                    <a:pt x="426" y="31"/>
                  </a:cubicBezTo>
                  <a:cubicBezTo>
                    <a:pt x="152" y="31"/>
                    <a:pt x="0" y="183"/>
                    <a:pt x="92" y="335"/>
                  </a:cubicBezTo>
                  <a:cubicBezTo>
                    <a:pt x="197" y="468"/>
                    <a:pt x="442" y="554"/>
                    <a:pt x="684" y="554"/>
                  </a:cubicBezTo>
                  <a:cubicBezTo>
                    <a:pt x="720" y="554"/>
                    <a:pt x="755" y="552"/>
                    <a:pt x="791" y="548"/>
                  </a:cubicBezTo>
                  <a:cubicBezTo>
                    <a:pt x="1064" y="518"/>
                    <a:pt x="1216" y="366"/>
                    <a:pt x="1095" y="214"/>
                  </a:cubicBezTo>
                  <a:cubicBezTo>
                    <a:pt x="1002" y="98"/>
                    <a:pt x="804" y="0"/>
                    <a:pt x="6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4368797" y="1038803"/>
              <a:ext cx="37257" cy="24488"/>
            </a:xfrm>
            <a:custGeom>
              <a:avLst/>
              <a:gdLst/>
              <a:ahLst/>
              <a:cxnLst/>
              <a:rect l="l" t="t" r="r" b="b"/>
              <a:pathLst>
                <a:path w="1278" h="840" extrusionOk="0">
                  <a:moveTo>
                    <a:pt x="773" y="1"/>
                  </a:moveTo>
                  <a:cubicBezTo>
                    <a:pt x="711" y="1"/>
                    <a:pt x="645" y="7"/>
                    <a:pt x="578" y="19"/>
                  </a:cubicBezTo>
                  <a:cubicBezTo>
                    <a:pt x="274" y="80"/>
                    <a:pt x="1" y="323"/>
                    <a:pt x="31" y="536"/>
                  </a:cubicBezTo>
                  <a:cubicBezTo>
                    <a:pt x="54" y="724"/>
                    <a:pt x="224" y="840"/>
                    <a:pt x="455" y="840"/>
                  </a:cubicBezTo>
                  <a:cubicBezTo>
                    <a:pt x="522" y="840"/>
                    <a:pt x="594" y="830"/>
                    <a:pt x="669" y="809"/>
                  </a:cubicBezTo>
                  <a:cubicBezTo>
                    <a:pt x="1034" y="749"/>
                    <a:pt x="1277" y="505"/>
                    <a:pt x="1247" y="293"/>
                  </a:cubicBezTo>
                  <a:cubicBezTo>
                    <a:pt x="1222" y="98"/>
                    <a:pt x="1023" y="1"/>
                    <a:pt x="7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4536278" y="1001225"/>
              <a:ext cx="36353" cy="23526"/>
            </a:xfrm>
            <a:custGeom>
              <a:avLst/>
              <a:gdLst/>
              <a:ahLst/>
              <a:cxnLst/>
              <a:rect l="l" t="t" r="r" b="b"/>
              <a:pathLst>
                <a:path w="1247" h="807" extrusionOk="0">
                  <a:moveTo>
                    <a:pt x="758" y="0"/>
                  </a:moveTo>
                  <a:cubicBezTo>
                    <a:pt x="690" y="0"/>
                    <a:pt x="619" y="10"/>
                    <a:pt x="547" y="31"/>
                  </a:cubicBezTo>
                  <a:cubicBezTo>
                    <a:pt x="213" y="92"/>
                    <a:pt x="0" y="275"/>
                    <a:pt x="31" y="518"/>
                  </a:cubicBezTo>
                  <a:cubicBezTo>
                    <a:pt x="56" y="693"/>
                    <a:pt x="247" y="807"/>
                    <a:pt x="501" y="807"/>
                  </a:cubicBezTo>
                  <a:cubicBezTo>
                    <a:pt x="554" y="807"/>
                    <a:pt x="611" y="802"/>
                    <a:pt x="669" y="791"/>
                  </a:cubicBezTo>
                  <a:cubicBezTo>
                    <a:pt x="1003" y="700"/>
                    <a:pt x="1247" y="427"/>
                    <a:pt x="1216" y="244"/>
                  </a:cubicBezTo>
                  <a:cubicBezTo>
                    <a:pt x="1170" y="104"/>
                    <a:pt x="980" y="0"/>
                    <a:pt x="75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4700202" y="968254"/>
              <a:ext cx="33700" cy="21894"/>
            </a:xfrm>
            <a:custGeom>
              <a:avLst/>
              <a:gdLst/>
              <a:ahLst/>
              <a:cxnLst/>
              <a:rect l="l" t="t" r="r" b="b"/>
              <a:pathLst>
                <a:path w="1156" h="751" extrusionOk="0">
                  <a:moveTo>
                    <a:pt x="625" y="0"/>
                  </a:moveTo>
                  <a:cubicBezTo>
                    <a:pt x="580" y="0"/>
                    <a:pt x="534" y="3"/>
                    <a:pt x="487" y="7"/>
                  </a:cubicBezTo>
                  <a:cubicBezTo>
                    <a:pt x="183" y="38"/>
                    <a:pt x="1" y="281"/>
                    <a:pt x="31" y="463"/>
                  </a:cubicBezTo>
                  <a:cubicBezTo>
                    <a:pt x="57" y="618"/>
                    <a:pt x="279" y="751"/>
                    <a:pt x="531" y="751"/>
                  </a:cubicBezTo>
                  <a:cubicBezTo>
                    <a:pt x="576" y="751"/>
                    <a:pt x="623" y="746"/>
                    <a:pt x="669" y="737"/>
                  </a:cubicBezTo>
                  <a:cubicBezTo>
                    <a:pt x="973" y="707"/>
                    <a:pt x="1156" y="463"/>
                    <a:pt x="1125" y="281"/>
                  </a:cubicBezTo>
                  <a:cubicBezTo>
                    <a:pt x="1074" y="75"/>
                    <a:pt x="870" y="0"/>
                    <a:pt x="6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4849084" y="945311"/>
              <a:ext cx="34575" cy="21515"/>
            </a:xfrm>
            <a:custGeom>
              <a:avLst/>
              <a:gdLst/>
              <a:ahLst/>
              <a:cxnLst/>
              <a:rect l="l" t="t" r="r" b="b"/>
              <a:pathLst>
                <a:path w="1186" h="738" extrusionOk="0">
                  <a:moveTo>
                    <a:pt x="580" y="0"/>
                  </a:moveTo>
                  <a:cubicBezTo>
                    <a:pt x="559" y="0"/>
                    <a:pt x="538" y="2"/>
                    <a:pt x="517" y="4"/>
                  </a:cubicBezTo>
                  <a:cubicBezTo>
                    <a:pt x="213" y="35"/>
                    <a:pt x="0" y="217"/>
                    <a:pt x="91" y="430"/>
                  </a:cubicBezTo>
                  <a:cubicBezTo>
                    <a:pt x="119" y="596"/>
                    <a:pt x="375" y="738"/>
                    <a:pt x="628" y="738"/>
                  </a:cubicBezTo>
                  <a:cubicBezTo>
                    <a:pt x="652" y="738"/>
                    <a:pt x="675" y="736"/>
                    <a:pt x="699" y="734"/>
                  </a:cubicBezTo>
                  <a:cubicBezTo>
                    <a:pt x="1003" y="673"/>
                    <a:pt x="1185" y="490"/>
                    <a:pt x="1125" y="308"/>
                  </a:cubicBezTo>
                  <a:cubicBezTo>
                    <a:pt x="1041" y="141"/>
                    <a:pt x="806" y="0"/>
                    <a:pt x="5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4949194" y="938314"/>
              <a:ext cx="28395" cy="21310"/>
            </a:xfrm>
            <a:custGeom>
              <a:avLst/>
              <a:gdLst/>
              <a:ahLst/>
              <a:cxnLst/>
              <a:rect l="l" t="t" r="r" b="b"/>
              <a:pathLst>
                <a:path w="974" h="731" extrusionOk="0">
                  <a:moveTo>
                    <a:pt x="365" y="1"/>
                  </a:moveTo>
                  <a:cubicBezTo>
                    <a:pt x="153" y="1"/>
                    <a:pt x="1" y="153"/>
                    <a:pt x="62" y="366"/>
                  </a:cubicBezTo>
                  <a:cubicBezTo>
                    <a:pt x="153" y="548"/>
                    <a:pt x="365" y="730"/>
                    <a:pt x="609" y="730"/>
                  </a:cubicBezTo>
                  <a:cubicBezTo>
                    <a:pt x="821" y="730"/>
                    <a:pt x="973" y="578"/>
                    <a:pt x="913" y="396"/>
                  </a:cubicBezTo>
                  <a:cubicBezTo>
                    <a:pt x="882" y="214"/>
                    <a:pt x="609" y="1"/>
                    <a:pt x="36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3882504" y="2463864"/>
              <a:ext cx="33117" cy="33292"/>
            </a:xfrm>
            <a:custGeom>
              <a:avLst/>
              <a:gdLst/>
              <a:ahLst/>
              <a:cxnLst/>
              <a:rect l="l" t="t" r="r" b="b"/>
              <a:pathLst>
                <a:path w="1136" h="1142" extrusionOk="0">
                  <a:moveTo>
                    <a:pt x="803" y="1"/>
                  </a:moveTo>
                  <a:cubicBezTo>
                    <a:pt x="741" y="1"/>
                    <a:pt x="673" y="14"/>
                    <a:pt x="602" y="43"/>
                  </a:cubicBezTo>
                  <a:cubicBezTo>
                    <a:pt x="298" y="164"/>
                    <a:pt x="85" y="468"/>
                    <a:pt x="25" y="772"/>
                  </a:cubicBezTo>
                  <a:cubicBezTo>
                    <a:pt x="0" y="967"/>
                    <a:pt x="151" y="1142"/>
                    <a:pt x="368" y="1142"/>
                  </a:cubicBezTo>
                  <a:cubicBezTo>
                    <a:pt x="422" y="1142"/>
                    <a:pt x="481" y="1131"/>
                    <a:pt x="541" y="1106"/>
                  </a:cubicBezTo>
                  <a:cubicBezTo>
                    <a:pt x="785" y="985"/>
                    <a:pt x="1058" y="681"/>
                    <a:pt x="1089" y="377"/>
                  </a:cubicBezTo>
                  <a:cubicBezTo>
                    <a:pt x="1135" y="144"/>
                    <a:pt x="1003" y="1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4033077" y="2417774"/>
              <a:ext cx="30931" cy="33496"/>
            </a:xfrm>
            <a:custGeom>
              <a:avLst/>
              <a:gdLst/>
              <a:ahLst/>
              <a:cxnLst/>
              <a:rect l="l" t="t" r="r" b="b"/>
              <a:pathLst>
                <a:path w="1061" h="1149" extrusionOk="0">
                  <a:moveTo>
                    <a:pt x="706" y="1"/>
                  </a:moveTo>
                  <a:cubicBezTo>
                    <a:pt x="674" y="1"/>
                    <a:pt x="640" y="5"/>
                    <a:pt x="604" y="13"/>
                  </a:cubicBezTo>
                  <a:cubicBezTo>
                    <a:pt x="301" y="104"/>
                    <a:pt x="88" y="408"/>
                    <a:pt x="27" y="712"/>
                  </a:cubicBezTo>
                  <a:cubicBezTo>
                    <a:pt x="0" y="976"/>
                    <a:pt x="135" y="1149"/>
                    <a:pt x="371" y="1149"/>
                  </a:cubicBezTo>
                  <a:cubicBezTo>
                    <a:pt x="406" y="1149"/>
                    <a:pt x="444" y="1145"/>
                    <a:pt x="483" y="1137"/>
                  </a:cubicBezTo>
                  <a:cubicBezTo>
                    <a:pt x="787" y="1046"/>
                    <a:pt x="1030" y="742"/>
                    <a:pt x="1060" y="438"/>
                  </a:cubicBezTo>
                  <a:cubicBezTo>
                    <a:pt x="1060" y="173"/>
                    <a:pt x="922" y="1"/>
                    <a:pt x="70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1"/>
            <p:cNvSpPr/>
            <p:nvPr/>
          </p:nvSpPr>
          <p:spPr>
            <a:xfrm>
              <a:off x="4173067" y="2390342"/>
              <a:ext cx="29065" cy="32505"/>
            </a:xfrm>
            <a:custGeom>
              <a:avLst/>
              <a:gdLst/>
              <a:ahLst/>
              <a:cxnLst/>
              <a:rect l="l" t="t" r="r" b="b"/>
              <a:pathLst>
                <a:path w="997" h="1115" extrusionOk="0">
                  <a:moveTo>
                    <a:pt x="635" y="1"/>
                  </a:moveTo>
                  <a:cubicBezTo>
                    <a:pt x="606" y="1"/>
                    <a:pt x="576" y="4"/>
                    <a:pt x="544" y="11"/>
                  </a:cubicBezTo>
                  <a:cubicBezTo>
                    <a:pt x="301" y="11"/>
                    <a:pt x="58" y="315"/>
                    <a:pt x="27" y="619"/>
                  </a:cubicBezTo>
                  <a:cubicBezTo>
                    <a:pt x="0" y="891"/>
                    <a:pt x="144" y="1115"/>
                    <a:pt x="371" y="1115"/>
                  </a:cubicBezTo>
                  <a:cubicBezTo>
                    <a:pt x="397" y="1115"/>
                    <a:pt x="424" y="1112"/>
                    <a:pt x="453" y="1106"/>
                  </a:cubicBezTo>
                  <a:cubicBezTo>
                    <a:pt x="696" y="1075"/>
                    <a:pt x="939" y="771"/>
                    <a:pt x="970" y="467"/>
                  </a:cubicBezTo>
                  <a:cubicBezTo>
                    <a:pt x="997" y="198"/>
                    <a:pt x="857" y="1"/>
                    <a:pt x="6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1"/>
            <p:cNvSpPr/>
            <p:nvPr/>
          </p:nvSpPr>
          <p:spPr>
            <a:xfrm>
              <a:off x="4297023" y="2386231"/>
              <a:ext cx="23060" cy="33759"/>
            </a:xfrm>
            <a:custGeom>
              <a:avLst/>
              <a:gdLst/>
              <a:ahLst/>
              <a:cxnLst/>
              <a:rect l="l" t="t" r="r" b="b"/>
              <a:pathLst>
                <a:path w="791" h="1158" extrusionOk="0">
                  <a:moveTo>
                    <a:pt x="456" y="0"/>
                  </a:moveTo>
                  <a:cubicBezTo>
                    <a:pt x="244" y="0"/>
                    <a:pt x="61" y="243"/>
                    <a:pt x="31" y="547"/>
                  </a:cubicBezTo>
                  <a:cubicBezTo>
                    <a:pt x="0" y="851"/>
                    <a:pt x="152" y="1155"/>
                    <a:pt x="335" y="1155"/>
                  </a:cubicBezTo>
                  <a:cubicBezTo>
                    <a:pt x="344" y="1157"/>
                    <a:pt x="354" y="1158"/>
                    <a:pt x="363" y="1158"/>
                  </a:cubicBezTo>
                  <a:cubicBezTo>
                    <a:pt x="536" y="1158"/>
                    <a:pt x="703" y="897"/>
                    <a:pt x="760" y="608"/>
                  </a:cubicBezTo>
                  <a:cubicBezTo>
                    <a:pt x="791" y="304"/>
                    <a:pt x="669" y="31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4386521" y="2399437"/>
              <a:ext cx="15101" cy="32272"/>
            </a:xfrm>
            <a:custGeom>
              <a:avLst/>
              <a:gdLst/>
              <a:ahLst/>
              <a:cxnLst/>
              <a:rect l="l" t="t" r="r" b="b"/>
              <a:pathLst>
                <a:path w="518" h="1107" extrusionOk="0">
                  <a:moveTo>
                    <a:pt x="306" y="0"/>
                  </a:moveTo>
                  <a:cubicBezTo>
                    <a:pt x="168" y="0"/>
                    <a:pt x="59" y="205"/>
                    <a:pt x="31" y="490"/>
                  </a:cubicBezTo>
                  <a:cubicBezTo>
                    <a:pt x="0" y="794"/>
                    <a:pt x="61" y="1067"/>
                    <a:pt x="213" y="1098"/>
                  </a:cubicBezTo>
                  <a:cubicBezTo>
                    <a:pt x="229" y="1104"/>
                    <a:pt x="245" y="1107"/>
                    <a:pt x="260" y="1107"/>
                  </a:cubicBezTo>
                  <a:cubicBezTo>
                    <a:pt x="390" y="1107"/>
                    <a:pt x="490" y="883"/>
                    <a:pt x="517" y="611"/>
                  </a:cubicBezTo>
                  <a:cubicBezTo>
                    <a:pt x="517" y="307"/>
                    <a:pt x="456" y="34"/>
                    <a:pt x="335" y="3"/>
                  </a:cubicBezTo>
                  <a:cubicBezTo>
                    <a:pt x="325" y="1"/>
                    <a:pt x="316" y="0"/>
                    <a:pt x="3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4448558" y="2419582"/>
              <a:ext cx="12419" cy="31456"/>
            </a:xfrm>
            <a:custGeom>
              <a:avLst/>
              <a:gdLst/>
              <a:ahLst/>
              <a:cxnLst/>
              <a:rect l="l" t="t" r="r" b="b"/>
              <a:pathLst>
                <a:path w="426" h="1079" extrusionOk="0">
                  <a:moveTo>
                    <a:pt x="180" y="1"/>
                  </a:moveTo>
                  <a:cubicBezTo>
                    <a:pt x="95" y="1"/>
                    <a:pt x="0" y="198"/>
                    <a:pt x="0" y="467"/>
                  </a:cubicBezTo>
                  <a:cubicBezTo>
                    <a:pt x="0" y="771"/>
                    <a:pt x="31" y="1014"/>
                    <a:pt x="152" y="1075"/>
                  </a:cubicBezTo>
                  <a:cubicBezTo>
                    <a:pt x="161" y="1077"/>
                    <a:pt x="169" y="1079"/>
                    <a:pt x="178" y="1079"/>
                  </a:cubicBezTo>
                  <a:cubicBezTo>
                    <a:pt x="282" y="1079"/>
                    <a:pt x="337" y="901"/>
                    <a:pt x="365" y="619"/>
                  </a:cubicBezTo>
                  <a:cubicBezTo>
                    <a:pt x="426" y="346"/>
                    <a:pt x="335" y="42"/>
                    <a:pt x="213" y="11"/>
                  </a:cubicBezTo>
                  <a:cubicBezTo>
                    <a:pt x="202" y="4"/>
                    <a:pt x="191" y="1"/>
                    <a:pt x="18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3869181" y="2599453"/>
              <a:ext cx="33321" cy="36470"/>
            </a:xfrm>
            <a:custGeom>
              <a:avLst/>
              <a:gdLst/>
              <a:ahLst/>
              <a:cxnLst/>
              <a:rect l="l" t="t" r="r" b="b"/>
              <a:pathLst>
                <a:path w="1143" h="1251" extrusionOk="0">
                  <a:moveTo>
                    <a:pt x="737" y="0"/>
                  </a:moveTo>
                  <a:cubicBezTo>
                    <a:pt x="703" y="0"/>
                    <a:pt x="669" y="4"/>
                    <a:pt x="634" y="12"/>
                  </a:cubicBezTo>
                  <a:cubicBezTo>
                    <a:pt x="330" y="103"/>
                    <a:pt x="87" y="437"/>
                    <a:pt x="26" y="772"/>
                  </a:cubicBezTo>
                  <a:cubicBezTo>
                    <a:pt x="1" y="1074"/>
                    <a:pt x="121" y="1251"/>
                    <a:pt x="336" y="1251"/>
                  </a:cubicBezTo>
                  <a:cubicBezTo>
                    <a:pt x="381" y="1251"/>
                    <a:pt x="430" y="1243"/>
                    <a:pt x="482" y="1227"/>
                  </a:cubicBezTo>
                  <a:cubicBezTo>
                    <a:pt x="786" y="1167"/>
                    <a:pt x="1059" y="832"/>
                    <a:pt x="1090" y="468"/>
                  </a:cubicBezTo>
                  <a:cubicBezTo>
                    <a:pt x="1143" y="176"/>
                    <a:pt x="965" y="0"/>
                    <a:pt x="73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1"/>
            <p:cNvSpPr/>
            <p:nvPr/>
          </p:nvSpPr>
          <p:spPr>
            <a:xfrm>
              <a:off x="4015352" y="2561117"/>
              <a:ext cx="31689" cy="38336"/>
            </a:xfrm>
            <a:custGeom>
              <a:avLst/>
              <a:gdLst/>
              <a:ahLst/>
              <a:cxnLst/>
              <a:rect l="l" t="t" r="r" b="b"/>
              <a:pathLst>
                <a:path w="1087" h="1315" extrusionOk="0">
                  <a:moveTo>
                    <a:pt x="746" y="0"/>
                  </a:moveTo>
                  <a:cubicBezTo>
                    <a:pt x="711" y="0"/>
                    <a:pt x="674" y="7"/>
                    <a:pt x="635" y="20"/>
                  </a:cubicBezTo>
                  <a:cubicBezTo>
                    <a:pt x="331" y="80"/>
                    <a:pt x="57" y="415"/>
                    <a:pt x="27" y="780"/>
                  </a:cubicBezTo>
                  <a:cubicBezTo>
                    <a:pt x="1" y="1070"/>
                    <a:pt x="135" y="1314"/>
                    <a:pt x="349" y="1314"/>
                  </a:cubicBezTo>
                  <a:cubicBezTo>
                    <a:pt x="382" y="1314"/>
                    <a:pt x="416" y="1308"/>
                    <a:pt x="453" y="1296"/>
                  </a:cubicBezTo>
                  <a:cubicBezTo>
                    <a:pt x="757" y="1235"/>
                    <a:pt x="1030" y="871"/>
                    <a:pt x="1061" y="536"/>
                  </a:cubicBezTo>
                  <a:cubicBezTo>
                    <a:pt x="1087" y="224"/>
                    <a:pt x="956" y="0"/>
                    <a:pt x="7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4153564" y="2536804"/>
              <a:ext cx="30872" cy="39152"/>
            </a:xfrm>
            <a:custGeom>
              <a:avLst/>
              <a:gdLst/>
              <a:ahLst/>
              <a:cxnLst/>
              <a:rect l="l" t="t" r="r" b="b"/>
              <a:pathLst>
                <a:path w="1059" h="1343" extrusionOk="0">
                  <a:moveTo>
                    <a:pt x="646" y="0"/>
                  </a:moveTo>
                  <a:cubicBezTo>
                    <a:pt x="633" y="0"/>
                    <a:pt x="619" y="1"/>
                    <a:pt x="605" y="3"/>
                  </a:cubicBezTo>
                  <a:cubicBezTo>
                    <a:pt x="362" y="33"/>
                    <a:pt x="89" y="337"/>
                    <a:pt x="58" y="732"/>
                  </a:cubicBezTo>
                  <a:cubicBezTo>
                    <a:pt x="0" y="1051"/>
                    <a:pt x="136" y="1342"/>
                    <a:pt x="386" y="1342"/>
                  </a:cubicBezTo>
                  <a:cubicBezTo>
                    <a:pt x="398" y="1342"/>
                    <a:pt x="410" y="1341"/>
                    <a:pt x="423" y="1340"/>
                  </a:cubicBezTo>
                  <a:cubicBezTo>
                    <a:pt x="696" y="1310"/>
                    <a:pt x="970" y="1006"/>
                    <a:pt x="1000" y="610"/>
                  </a:cubicBezTo>
                  <a:cubicBezTo>
                    <a:pt x="1058" y="264"/>
                    <a:pt x="897" y="0"/>
                    <a:pt x="6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4277520" y="2533306"/>
              <a:ext cx="24838" cy="39094"/>
            </a:xfrm>
            <a:custGeom>
              <a:avLst/>
              <a:gdLst/>
              <a:ahLst/>
              <a:cxnLst/>
              <a:rect l="l" t="t" r="r" b="b"/>
              <a:pathLst>
                <a:path w="852" h="1341" extrusionOk="0">
                  <a:moveTo>
                    <a:pt x="548" y="1"/>
                  </a:moveTo>
                  <a:cubicBezTo>
                    <a:pt x="366" y="1"/>
                    <a:pt x="122" y="275"/>
                    <a:pt x="92" y="670"/>
                  </a:cubicBezTo>
                  <a:cubicBezTo>
                    <a:pt x="1" y="1004"/>
                    <a:pt x="153" y="1338"/>
                    <a:pt x="366" y="1338"/>
                  </a:cubicBezTo>
                  <a:cubicBezTo>
                    <a:pt x="374" y="1340"/>
                    <a:pt x="382" y="1341"/>
                    <a:pt x="391" y="1341"/>
                  </a:cubicBezTo>
                  <a:cubicBezTo>
                    <a:pt x="567" y="1341"/>
                    <a:pt x="763" y="1048"/>
                    <a:pt x="821" y="700"/>
                  </a:cubicBezTo>
                  <a:cubicBezTo>
                    <a:pt x="852" y="366"/>
                    <a:pt x="730" y="62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4368797" y="2542110"/>
              <a:ext cx="17754" cy="38277"/>
            </a:xfrm>
            <a:custGeom>
              <a:avLst/>
              <a:gdLst/>
              <a:ahLst/>
              <a:cxnLst/>
              <a:rect l="l" t="t" r="r" b="b"/>
              <a:pathLst>
                <a:path w="609" h="1313" extrusionOk="0">
                  <a:moveTo>
                    <a:pt x="352" y="1"/>
                  </a:moveTo>
                  <a:cubicBezTo>
                    <a:pt x="255" y="1"/>
                    <a:pt x="60" y="292"/>
                    <a:pt x="31" y="611"/>
                  </a:cubicBezTo>
                  <a:cubicBezTo>
                    <a:pt x="1" y="945"/>
                    <a:pt x="61" y="1310"/>
                    <a:pt x="213" y="1310"/>
                  </a:cubicBezTo>
                  <a:cubicBezTo>
                    <a:pt x="220" y="1311"/>
                    <a:pt x="227" y="1312"/>
                    <a:pt x="234" y="1312"/>
                  </a:cubicBezTo>
                  <a:cubicBezTo>
                    <a:pt x="379" y="1312"/>
                    <a:pt x="520" y="1021"/>
                    <a:pt x="578" y="702"/>
                  </a:cubicBezTo>
                  <a:cubicBezTo>
                    <a:pt x="608" y="368"/>
                    <a:pt x="517" y="64"/>
                    <a:pt x="365" y="3"/>
                  </a:cubicBezTo>
                  <a:cubicBezTo>
                    <a:pt x="361" y="2"/>
                    <a:pt x="357" y="1"/>
                    <a:pt x="35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4434361" y="2555461"/>
              <a:ext cx="13323" cy="35741"/>
            </a:xfrm>
            <a:custGeom>
              <a:avLst/>
              <a:gdLst/>
              <a:ahLst/>
              <a:cxnLst/>
              <a:rect l="l" t="t" r="r" b="b"/>
              <a:pathLst>
                <a:path w="457" h="1226" extrusionOk="0">
                  <a:moveTo>
                    <a:pt x="305" y="1"/>
                  </a:moveTo>
                  <a:cubicBezTo>
                    <a:pt x="183" y="1"/>
                    <a:pt x="62" y="244"/>
                    <a:pt x="31" y="578"/>
                  </a:cubicBezTo>
                  <a:cubicBezTo>
                    <a:pt x="1" y="913"/>
                    <a:pt x="31" y="1186"/>
                    <a:pt x="153" y="1217"/>
                  </a:cubicBezTo>
                  <a:cubicBezTo>
                    <a:pt x="161" y="1222"/>
                    <a:pt x="170" y="1225"/>
                    <a:pt x="179" y="1225"/>
                  </a:cubicBezTo>
                  <a:cubicBezTo>
                    <a:pt x="266" y="1225"/>
                    <a:pt x="368" y="972"/>
                    <a:pt x="396" y="670"/>
                  </a:cubicBezTo>
                  <a:cubicBezTo>
                    <a:pt x="457" y="366"/>
                    <a:pt x="366" y="62"/>
                    <a:pt x="3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3848891" y="2749238"/>
              <a:ext cx="33350" cy="38685"/>
            </a:xfrm>
            <a:custGeom>
              <a:avLst/>
              <a:gdLst/>
              <a:ahLst/>
              <a:cxnLst/>
              <a:rect l="l" t="t" r="r" b="b"/>
              <a:pathLst>
                <a:path w="1144" h="1327" extrusionOk="0">
                  <a:moveTo>
                    <a:pt x="781" y="0"/>
                  </a:moveTo>
                  <a:cubicBezTo>
                    <a:pt x="752" y="0"/>
                    <a:pt x="722" y="4"/>
                    <a:pt x="691" y="11"/>
                  </a:cubicBezTo>
                  <a:cubicBezTo>
                    <a:pt x="387" y="102"/>
                    <a:pt x="114" y="436"/>
                    <a:pt x="83" y="770"/>
                  </a:cubicBezTo>
                  <a:cubicBezTo>
                    <a:pt x="1" y="1073"/>
                    <a:pt x="192" y="1326"/>
                    <a:pt x="432" y="1326"/>
                  </a:cubicBezTo>
                  <a:cubicBezTo>
                    <a:pt x="458" y="1326"/>
                    <a:pt x="483" y="1323"/>
                    <a:pt x="509" y="1318"/>
                  </a:cubicBezTo>
                  <a:cubicBezTo>
                    <a:pt x="813" y="1226"/>
                    <a:pt x="1087" y="892"/>
                    <a:pt x="1117" y="558"/>
                  </a:cubicBezTo>
                  <a:cubicBezTo>
                    <a:pt x="1144" y="207"/>
                    <a:pt x="1004" y="0"/>
                    <a:pt x="78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3992292" y="2720931"/>
              <a:ext cx="31747" cy="40201"/>
            </a:xfrm>
            <a:custGeom>
              <a:avLst/>
              <a:gdLst/>
              <a:ahLst/>
              <a:cxnLst/>
              <a:rect l="l" t="t" r="r" b="b"/>
              <a:pathLst>
                <a:path w="1089" h="1379" extrusionOk="0">
                  <a:moveTo>
                    <a:pt x="740" y="0"/>
                  </a:moveTo>
                  <a:cubicBezTo>
                    <a:pt x="716" y="0"/>
                    <a:pt x="692" y="3"/>
                    <a:pt x="666" y="9"/>
                  </a:cubicBezTo>
                  <a:cubicBezTo>
                    <a:pt x="423" y="39"/>
                    <a:pt x="119" y="374"/>
                    <a:pt x="58" y="769"/>
                  </a:cubicBezTo>
                  <a:cubicBezTo>
                    <a:pt x="0" y="1115"/>
                    <a:pt x="162" y="1379"/>
                    <a:pt x="412" y="1379"/>
                  </a:cubicBezTo>
                  <a:cubicBezTo>
                    <a:pt x="426" y="1379"/>
                    <a:pt x="439" y="1378"/>
                    <a:pt x="453" y="1377"/>
                  </a:cubicBezTo>
                  <a:cubicBezTo>
                    <a:pt x="727" y="1316"/>
                    <a:pt x="970" y="982"/>
                    <a:pt x="1061" y="617"/>
                  </a:cubicBezTo>
                  <a:cubicBezTo>
                    <a:pt x="1089" y="259"/>
                    <a:pt x="967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4126889" y="2702565"/>
              <a:ext cx="31047" cy="42563"/>
            </a:xfrm>
            <a:custGeom>
              <a:avLst/>
              <a:gdLst/>
              <a:ahLst/>
              <a:cxnLst/>
              <a:rect l="l" t="t" r="r" b="b"/>
              <a:pathLst>
                <a:path w="1065" h="1460" extrusionOk="0">
                  <a:moveTo>
                    <a:pt x="669" y="1"/>
                  </a:moveTo>
                  <a:cubicBezTo>
                    <a:pt x="426" y="61"/>
                    <a:pt x="152" y="396"/>
                    <a:pt x="92" y="760"/>
                  </a:cubicBezTo>
                  <a:cubicBezTo>
                    <a:pt x="1" y="1156"/>
                    <a:pt x="152" y="1460"/>
                    <a:pt x="426" y="1460"/>
                  </a:cubicBezTo>
                  <a:cubicBezTo>
                    <a:pt x="669" y="1429"/>
                    <a:pt x="912" y="1095"/>
                    <a:pt x="1004" y="700"/>
                  </a:cubicBezTo>
                  <a:cubicBezTo>
                    <a:pt x="1064" y="335"/>
                    <a:pt x="912" y="31"/>
                    <a:pt x="66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4250059" y="2700787"/>
              <a:ext cx="25713" cy="42563"/>
            </a:xfrm>
            <a:custGeom>
              <a:avLst/>
              <a:gdLst/>
              <a:ahLst/>
              <a:cxnLst/>
              <a:rect l="l" t="t" r="r" b="b"/>
              <a:pathLst>
                <a:path w="882" h="1460" extrusionOk="0">
                  <a:moveTo>
                    <a:pt x="578" y="1"/>
                  </a:moveTo>
                  <a:cubicBezTo>
                    <a:pt x="396" y="1"/>
                    <a:pt x="152" y="335"/>
                    <a:pt x="92" y="730"/>
                  </a:cubicBezTo>
                  <a:cubicBezTo>
                    <a:pt x="1" y="1095"/>
                    <a:pt x="122" y="1460"/>
                    <a:pt x="335" y="1460"/>
                  </a:cubicBezTo>
                  <a:cubicBezTo>
                    <a:pt x="578" y="1460"/>
                    <a:pt x="760" y="1095"/>
                    <a:pt x="852" y="730"/>
                  </a:cubicBezTo>
                  <a:cubicBezTo>
                    <a:pt x="882" y="335"/>
                    <a:pt x="760" y="1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4343988" y="2702565"/>
              <a:ext cx="19532" cy="40784"/>
            </a:xfrm>
            <a:custGeom>
              <a:avLst/>
              <a:gdLst/>
              <a:ahLst/>
              <a:cxnLst/>
              <a:rect l="l" t="t" r="r" b="b"/>
              <a:pathLst>
                <a:path w="670" h="1399" extrusionOk="0">
                  <a:moveTo>
                    <a:pt x="426" y="1"/>
                  </a:moveTo>
                  <a:cubicBezTo>
                    <a:pt x="274" y="1"/>
                    <a:pt x="122" y="335"/>
                    <a:pt x="61" y="700"/>
                  </a:cubicBezTo>
                  <a:cubicBezTo>
                    <a:pt x="0" y="1095"/>
                    <a:pt x="92" y="1399"/>
                    <a:pt x="244" y="1399"/>
                  </a:cubicBezTo>
                  <a:cubicBezTo>
                    <a:pt x="396" y="1399"/>
                    <a:pt x="578" y="1095"/>
                    <a:pt x="608" y="700"/>
                  </a:cubicBezTo>
                  <a:cubicBezTo>
                    <a:pt x="669" y="335"/>
                    <a:pt x="578" y="3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4413109" y="2706122"/>
              <a:ext cx="15101" cy="38131"/>
            </a:xfrm>
            <a:custGeom>
              <a:avLst/>
              <a:gdLst/>
              <a:ahLst/>
              <a:cxnLst/>
              <a:rect l="l" t="t" r="r" b="b"/>
              <a:pathLst>
                <a:path w="518" h="1308" extrusionOk="0">
                  <a:moveTo>
                    <a:pt x="365" y="0"/>
                  </a:moveTo>
                  <a:cubicBezTo>
                    <a:pt x="274" y="0"/>
                    <a:pt x="122" y="304"/>
                    <a:pt x="61" y="669"/>
                  </a:cubicBezTo>
                  <a:cubicBezTo>
                    <a:pt x="0" y="1003"/>
                    <a:pt x="61" y="1307"/>
                    <a:pt x="183" y="1307"/>
                  </a:cubicBezTo>
                  <a:cubicBezTo>
                    <a:pt x="304" y="1307"/>
                    <a:pt x="456" y="1003"/>
                    <a:pt x="487" y="669"/>
                  </a:cubicBezTo>
                  <a:cubicBezTo>
                    <a:pt x="517" y="304"/>
                    <a:pt x="487" y="0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3831866" y="2902580"/>
              <a:ext cx="30814" cy="36674"/>
            </a:xfrm>
            <a:custGeom>
              <a:avLst/>
              <a:gdLst/>
              <a:ahLst/>
              <a:cxnLst/>
              <a:rect l="l" t="t" r="r" b="b"/>
              <a:pathLst>
                <a:path w="1057" h="1258" extrusionOk="0">
                  <a:moveTo>
                    <a:pt x="652" y="0"/>
                  </a:moveTo>
                  <a:cubicBezTo>
                    <a:pt x="627" y="0"/>
                    <a:pt x="602" y="3"/>
                    <a:pt x="576" y="9"/>
                  </a:cubicBezTo>
                  <a:cubicBezTo>
                    <a:pt x="333" y="39"/>
                    <a:pt x="60" y="343"/>
                    <a:pt x="29" y="678"/>
                  </a:cubicBezTo>
                  <a:cubicBezTo>
                    <a:pt x="0" y="995"/>
                    <a:pt x="163" y="1257"/>
                    <a:pt x="414" y="1257"/>
                  </a:cubicBezTo>
                  <a:cubicBezTo>
                    <a:pt x="427" y="1257"/>
                    <a:pt x="441" y="1257"/>
                    <a:pt x="455" y="1255"/>
                  </a:cubicBezTo>
                  <a:cubicBezTo>
                    <a:pt x="698" y="1225"/>
                    <a:pt x="971" y="921"/>
                    <a:pt x="1002" y="556"/>
                  </a:cubicBezTo>
                  <a:cubicBezTo>
                    <a:pt x="1057" y="253"/>
                    <a:pt x="888" y="0"/>
                    <a:pt x="6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3967513" y="2885526"/>
              <a:ext cx="32359" cy="39531"/>
            </a:xfrm>
            <a:custGeom>
              <a:avLst/>
              <a:gdLst/>
              <a:ahLst/>
              <a:cxnLst/>
              <a:rect l="l" t="t" r="r" b="b"/>
              <a:pathLst>
                <a:path w="1110" h="1356" extrusionOk="0">
                  <a:moveTo>
                    <a:pt x="751" y="0"/>
                  </a:moveTo>
                  <a:cubicBezTo>
                    <a:pt x="723" y="0"/>
                    <a:pt x="694" y="5"/>
                    <a:pt x="665" y="16"/>
                  </a:cubicBezTo>
                  <a:cubicBezTo>
                    <a:pt x="391" y="47"/>
                    <a:pt x="118" y="351"/>
                    <a:pt x="87" y="746"/>
                  </a:cubicBezTo>
                  <a:cubicBezTo>
                    <a:pt x="1" y="1065"/>
                    <a:pt x="190" y="1356"/>
                    <a:pt x="419" y="1356"/>
                  </a:cubicBezTo>
                  <a:cubicBezTo>
                    <a:pt x="430" y="1356"/>
                    <a:pt x="441" y="1355"/>
                    <a:pt x="452" y="1354"/>
                  </a:cubicBezTo>
                  <a:cubicBezTo>
                    <a:pt x="726" y="1293"/>
                    <a:pt x="999" y="989"/>
                    <a:pt x="1030" y="624"/>
                  </a:cubicBezTo>
                  <a:cubicBezTo>
                    <a:pt x="1110" y="277"/>
                    <a:pt x="955" y="0"/>
                    <a:pt x="7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4099428" y="2874477"/>
              <a:ext cx="30144" cy="41659"/>
            </a:xfrm>
            <a:custGeom>
              <a:avLst/>
              <a:gdLst/>
              <a:ahLst/>
              <a:cxnLst/>
              <a:rect l="l" t="t" r="r" b="b"/>
              <a:pathLst>
                <a:path w="1034" h="1429" extrusionOk="0">
                  <a:moveTo>
                    <a:pt x="639" y="0"/>
                  </a:moveTo>
                  <a:cubicBezTo>
                    <a:pt x="395" y="0"/>
                    <a:pt x="152" y="365"/>
                    <a:pt x="91" y="730"/>
                  </a:cubicBezTo>
                  <a:cubicBezTo>
                    <a:pt x="0" y="1125"/>
                    <a:pt x="152" y="1429"/>
                    <a:pt x="426" y="1429"/>
                  </a:cubicBezTo>
                  <a:cubicBezTo>
                    <a:pt x="699" y="1368"/>
                    <a:pt x="912" y="1064"/>
                    <a:pt x="1003" y="699"/>
                  </a:cubicBezTo>
                  <a:cubicBezTo>
                    <a:pt x="1034" y="304"/>
                    <a:pt x="882" y="0"/>
                    <a:pt x="63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4222597" y="2872699"/>
              <a:ext cx="25713" cy="40784"/>
            </a:xfrm>
            <a:custGeom>
              <a:avLst/>
              <a:gdLst/>
              <a:ahLst/>
              <a:cxnLst/>
              <a:rect l="l" t="t" r="r" b="b"/>
              <a:pathLst>
                <a:path w="882" h="1399" extrusionOk="0">
                  <a:moveTo>
                    <a:pt x="578" y="1"/>
                  </a:moveTo>
                  <a:cubicBezTo>
                    <a:pt x="365" y="1"/>
                    <a:pt x="152" y="335"/>
                    <a:pt x="61" y="730"/>
                  </a:cubicBezTo>
                  <a:cubicBezTo>
                    <a:pt x="0" y="1095"/>
                    <a:pt x="122" y="1399"/>
                    <a:pt x="335" y="1399"/>
                  </a:cubicBezTo>
                  <a:cubicBezTo>
                    <a:pt x="578" y="1399"/>
                    <a:pt x="760" y="1064"/>
                    <a:pt x="821" y="669"/>
                  </a:cubicBezTo>
                  <a:cubicBezTo>
                    <a:pt x="882" y="304"/>
                    <a:pt x="760" y="1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4319179" y="2867393"/>
              <a:ext cx="19532" cy="38131"/>
            </a:xfrm>
            <a:custGeom>
              <a:avLst/>
              <a:gdLst/>
              <a:ahLst/>
              <a:cxnLst/>
              <a:rect l="l" t="t" r="r" b="b"/>
              <a:pathLst>
                <a:path w="670" h="1308" extrusionOk="0">
                  <a:moveTo>
                    <a:pt x="456" y="0"/>
                  </a:moveTo>
                  <a:cubicBezTo>
                    <a:pt x="304" y="0"/>
                    <a:pt x="92" y="304"/>
                    <a:pt x="61" y="669"/>
                  </a:cubicBezTo>
                  <a:cubicBezTo>
                    <a:pt x="0" y="1064"/>
                    <a:pt x="92" y="1307"/>
                    <a:pt x="244" y="1307"/>
                  </a:cubicBezTo>
                  <a:cubicBezTo>
                    <a:pt x="396" y="1307"/>
                    <a:pt x="608" y="1003"/>
                    <a:pt x="639" y="638"/>
                  </a:cubicBezTo>
                  <a:cubicBezTo>
                    <a:pt x="669" y="304"/>
                    <a:pt x="608" y="0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4392818" y="2857627"/>
              <a:ext cx="15888" cy="38219"/>
            </a:xfrm>
            <a:custGeom>
              <a:avLst/>
              <a:gdLst/>
              <a:ahLst/>
              <a:cxnLst/>
              <a:rect l="l" t="t" r="r" b="b"/>
              <a:pathLst>
                <a:path w="545" h="1311" extrusionOk="0">
                  <a:moveTo>
                    <a:pt x="362" y="1"/>
                  </a:moveTo>
                  <a:cubicBezTo>
                    <a:pt x="240" y="62"/>
                    <a:pt x="88" y="366"/>
                    <a:pt x="58" y="700"/>
                  </a:cubicBezTo>
                  <a:cubicBezTo>
                    <a:pt x="1" y="1073"/>
                    <a:pt x="79" y="1310"/>
                    <a:pt x="190" y="1310"/>
                  </a:cubicBezTo>
                  <a:cubicBezTo>
                    <a:pt x="196" y="1310"/>
                    <a:pt x="203" y="1309"/>
                    <a:pt x="210" y="1308"/>
                  </a:cubicBezTo>
                  <a:cubicBezTo>
                    <a:pt x="301" y="1308"/>
                    <a:pt x="453" y="1004"/>
                    <a:pt x="514" y="669"/>
                  </a:cubicBezTo>
                  <a:cubicBezTo>
                    <a:pt x="544" y="335"/>
                    <a:pt x="514" y="62"/>
                    <a:pt x="3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3815861" y="3048780"/>
              <a:ext cx="29269" cy="33059"/>
            </a:xfrm>
            <a:custGeom>
              <a:avLst/>
              <a:gdLst/>
              <a:ahLst/>
              <a:cxnLst/>
              <a:rect l="l" t="t" r="r" b="b"/>
              <a:pathLst>
                <a:path w="1004" h="1134" extrusionOk="0">
                  <a:moveTo>
                    <a:pt x="639" y="1"/>
                  </a:moveTo>
                  <a:cubicBezTo>
                    <a:pt x="619" y="1"/>
                    <a:pt x="598" y="3"/>
                    <a:pt x="578" y="9"/>
                  </a:cubicBezTo>
                  <a:cubicBezTo>
                    <a:pt x="305" y="40"/>
                    <a:pt x="92" y="283"/>
                    <a:pt x="31" y="617"/>
                  </a:cubicBezTo>
                  <a:cubicBezTo>
                    <a:pt x="1" y="921"/>
                    <a:pt x="183" y="1134"/>
                    <a:pt x="457" y="1134"/>
                  </a:cubicBezTo>
                  <a:cubicBezTo>
                    <a:pt x="730" y="1103"/>
                    <a:pt x="943" y="830"/>
                    <a:pt x="1004" y="526"/>
                  </a:cubicBezTo>
                  <a:cubicBezTo>
                    <a:pt x="1004" y="251"/>
                    <a:pt x="829" y="1"/>
                    <a:pt x="63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3948767" y="3040996"/>
              <a:ext cx="30115" cy="34662"/>
            </a:xfrm>
            <a:custGeom>
              <a:avLst/>
              <a:gdLst/>
              <a:ahLst/>
              <a:cxnLst/>
              <a:rect l="l" t="t" r="r" b="b"/>
              <a:pathLst>
                <a:path w="1033" h="1189" extrusionOk="0">
                  <a:moveTo>
                    <a:pt x="624" y="0"/>
                  </a:moveTo>
                  <a:cubicBezTo>
                    <a:pt x="609" y="0"/>
                    <a:pt x="594" y="1"/>
                    <a:pt x="578" y="3"/>
                  </a:cubicBezTo>
                  <a:cubicBezTo>
                    <a:pt x="305" y="3"/>
                    <a:pt x="92" y="276"/>
                    <a:pt x="31" y="611"/>
                  </a:cubicBezTo>
                  <a:cubicBezTo>
                    <a:pt x="1" y="945"/>
                    <a:pt x="183" y="1188"/>
                    <a:pt x="457" y="1188"/>
                  </a:cubicBezTo>
                  <a:cubicBezTo>
                    <a:pt x="730" y="1188"/>
                    <a:pt x="943" y="915"/>
                    <a:pt x="1004" y="580"/>
                  </a:cubicBezTo>
                  <a:cubicBezTo>
                    <a:pt x="1033" y="236"/>
                    <a:pt x="872" y="0"/>
                    <a:pt x="6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4077272" y="3037440"/>
              <a:ext cx="29182" cy="35537"/>
            </a:xfrm>
            <a:custGeom>
              <a:avLst/>
              <a:gdLst/>
              <a:ahLst/>
              <a:cxnLst/>
              <a:rect l="l" t="t" r="r" b="b"/>
              <a:pathLst>
                <a:path w="1001" h="1219" extrusionOk="0">
                  <a:moveTo>
                    <a:pt x="615" y="1"/>
                  </a:moveTo>
                  <a:cubicBezTo>
                    <a:pt x="603" y="1"/>
                    <a:pt x="591" y="2"/>
                    <a:pt x="578" y="3"/>
                  </a:cubicBezTo>
                  <a:cubicBezTo>
                    <a:pt x="304" y="3"/>
                    <a:pt x="92" y="277"/>
                    <a:pt x="31" y="611"/>
                  </a:cubicBezTo>
                  <a:cubicBezTo>
                    <a:pt x="0" y="945"/>
                    <a:pt x="152" y="1219"/>
                    <a:pt x="426" y="1219"/>
                  </a:cubicBezTo>
                  <a:cubicBezTo>
                    <a:pt x="699" y="1219"/>
                    <a:pt x="912" y="945"/>
                    <a:pt x="943" y="611"/>
                  </a:cubicBezTo>
                  <a:cubicBezTo>
                    <a:pt x="1001" y="292"/>
                    <a:pt x="865" y="1"/>
                    <a:pt x="61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4199537" y="3035486"/>
              <a:ext cx="24780" cy="35741"/>
            </a:xfrm>
            <a:custGeom>
              <a:avLst/>
              <a:gdLst/>
              <a:ahLst/>
              <a:cxnLst/>
              <a:rect l="l" t="t" r="r" b="b"/>
              <a:pathLst>
                <a:path w="850" h="1226" extrusionOk="0">
                  <a:moveTo>
                    <a:pt x="583" y="1"/>
                  </a:moveTo>
                  <a:cubicBezTo>
                    <a:pt x="562" y="1"/>
                    <a:pt x="541" y="4"/>
                    <a:pt x="518" y="9"/>
                  </a:cubicBezTo>
                  <a:cubicBezTo>
                    <a:pt x="305" y="9"/>
                    <a:pt x="62" y="313"/>
                    <a:pt x="31" y="648"/>
                  </a:cubicBezTo>
                  <a:cubicBezTo>
                    <a:pt x="1" y="982"/>
                    <a:pt x="153" y="1225"/>
                    <a:pt x="366" y="1225"/>
                  </a:cubicBezTo>
                  <a:cubicBezTo>
                    <a:pt x="578" y="1164"/>
                    <a:pt x="791" y="921"/>
                    <a:pt x="822" y="556"/>
                  </a:cubicBezTo>
                  <a:cubicBezTo>
                    <a:pt x="849" y="254"/>
                    <a:pt x="777" y="1"/>
                    <a:pt x="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4298860" y="3023942"/>
              <a:ext cx="20174" cy="34954"/>
            </a:xfrm>
            <a:custGeom>
              <a:avLst/>
              <a:gdLst/>
              <a:ahLst/>
              <a:cxnLst/>
              <a:rect l="l" t="t" r="r" b="b"/>
              <a:pathLst>
                <a:path w="692" h="1199" extrusionOk="0">
                  <a:moveTo>
                    <a:pt x="470" y="1"/>
                  </a:moveTo>
                  <a:cubicBezTo>
                    <a:pt x="455" y="1"/>
                    <a:pt x="440" y="4"/>
                    <a:pt x="424" y="10"/>
                  </a:cubicBezTo>
                  <a:cubicBezTo>
                    <a:pt x="272" y="10"/>
                    <a:pt x="89" y="314"/>
                    <a:pt x="29" y="648"/>
                  </a:cubicBezTo>
                  <a:cubicBezTo>
                    <a:pt x="0" y="990"/>
                    <a:pt x="105" y="1198"/>
                    <a:pt x="243" y="1198"/>
                  </a:cubicBezTo>
                  <a:cubicBezTo>
                    <a:pt x="253" y="1198"/>
                    <a:pt x="262" y="1197"/>
                    <a:pt x="272" y="1196"/>
                  </a:cubicBezTo>
                  <a:cubicBezTo>
                    <a:pt x="454" y="1165"/>
                    <a:pt x="606" y="892"/>
                    <a:pt x="637" y="557"/>
                  </a:cubicBezTo>
                  <a:cubicBezTo>
                    <a:pt x="691" y="230"/>
                    <a:pt x="599" y="1"/>
                    <a:pt x="47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4376814" y="3006421"/>
              <a:ext cx="15043" cy="33846"/>
            </a:xfrm>
            <a:custGeom>
              <a:avLst/>
              <a:gdLst/>
              <a:ahLst/>
              <a:cxnLst/>
              <a:rect l="l" t="t" r="r" b="b"/>
              <a:pathLst>
                <a:path w="516" h="1161" extrusionOk="0">
                  <a:moveTo>
                    <a:pt x="356" y="0"/>
                  </a:moveTo>
                  <a:cubicBezTo>
                    <a:pt x="349" y="0"/>
                    <a:pt x="341" y="1"/>
                    <a:pt x="333" y="3"/>
                  </a:cubicBezTo>
                  <a:cubicBezTo>
                    <a:pt x="181" y="34"/>
                    <a:pt x="60" y="338"/>
                    <a:pt x="30" y="642"/>
                  </a:cubicBezTo>
                  <a:cubicBezTo>
                    <a:pt x="1" y="928"/>
                    <a:pt x="53" y="1161"/>
                    <a:pt x="187" y="1161"/>
                  </a:cubicBezTo>
                  <a:cubicBezTo>
                    <a:pt x="195" y="1161"/>
                    <a:pt x="203" y="1160"/>
                    <a:pt x="212" y="1158"/>
                  </a:cubicBezTo>
                  <a:cubicBezTo>
                    <a:pt x="364" y="1097"/>
                    <a:pt x="485" y="794"/>
                    <a:pt x="516" y="490"/>
                  </a:cubicBezTo>
                  <a:cubicBezTo>
                    <a:pt x="516" y="205"/>
                    <a:pt x="463" y="0"/>
                    <a:pt x="3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3625350" y="1911133"/>
              <a:ext cx="21310" cy="24867"/>
            </a:xfrm>
            <a:custGeom>
              <a:avLst/>
              <a:gdLst/>
              <a:ahLst/>
              <a:cxnLst/>
              <a:rect l="l" t="t" r="r" b="b"/>
              <a:pathLst>
                <a:path w="731" h="853" extrusionOk="0">
                  <a:moveTo>
                    <a:pt x="298" y="1"/>
                  </a:moveTo>
                  <a:cubicBezTo>
                    <a:pt x="280" y="1"/>
                    <a:pt x="262" y="2"/>
                    <a:pt x="244" y="5"/>
                  </a:cubicBezTo>
                  <a:cubicBezTo>
                    <a:pt x="92" y="66"/>
                    <a:pt x="1" y="309"/>
                    <a:pt x="31" y="522"/>
                  </a:cubicBezTo>
                  <a:cubicBezTo>
                    <a:pt x="104" y="717"/>
                    <a:pt x="235" y="853"/>
                    <a:pt x="363" y="853"/>
                  </a:cubicBezTo>
                  <a:cubicBezTo>
                    <a:pt x="394" y="853"/>
                    <a:pt x="426" y="844"/>
                    <a:pt x="456" y="826"/>
                  </a:cubicBezTo>
                  <a:cubicBezTo>
                    <a:pt x="639" y="796"/>
                    <a:pt x="730" y="583"/>
                    <a:pt x="639" y="340"/>
                  </a:cubicBezTo>
                  <a:cubicBezTo>
                    <a:pt x="584" y="121"/>
                    <a:pt x="456" y="1"/>
                    <a:pt x="29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3710417" y="1885450"/>
              <a:ext cx="23963" cy="23351"/>
            </a:xfrm>
            <a:custGeom>
              <a:avLst/>
              <a:gdLst/>
              <a:ahLst/>
              <a:cxnLst/>
              <a:rect l="l" t="t" r="r" b="b"/>
              <a:pathLst>
                <a:path w="822" h="801" extrusionOk="0">
                  <a:moveTo>
                    <a:pt x="345" y="1"/>
                  </a:moveTo>
                  <a:cubicBezTo>
                    <a:pt x="331" y="1"/>
                    <a:pt x="318" y="2"/>
                    <a:pt x="304" y="5"/>
                  </a:cubicBezTo>
                  <a:cubicBezTo>
                    <a:pt x="122" y="66"/>
                    <a:pt x="1" y="278"/>
                    <a:pt x="92" y="491"/>
                  </a:cubicBezTo>
                  <a:cubicBezTo>
                    <a:pt x="118" y="704"/>
                    <a:pt x="309" y="801"/>
                    <a:pt x="478" y="801"/>
                  </a:cubicBezTo>
                  <a:cubicBezTo>
                    <a:pt x="502" y="801"/>
                    <a:pt x="525" y="799"/>
                    <a:pt x="548" y="795"/>
                  </a:cubicBezTo>
                  <a:cubicBezTo>
                    <a:pt x="730" y="765"/>
                    <a:pt x="821" y="582"/>
                    <a:pt x="730" y="339"/>
                  </a:cubicBezTo>
                  <a:cubicBezTo>
                    <a:pt x="674" y="145"/>
                    <a:pt x="492" y="1"/>
                    <a:pt x="34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3809652" y="1871077"/>
              <a:ext cx="25742" cy="22506"/>
            </a:xfrm>
            <a:custGeom>
              <a:avLst/>
              <a:gdLst/>
              <a:ahLst/>
              <a:cxnLst/>
              <a:rect l="l" t="t" r="r" b="b"/>
              <a:pathLst>
                <a:path w="883" h="772" extrusionOk="0">
                  <a:moveTo>
                    <a:pt x="402" y="1"/>
                  </a:moveTo>
                  <a:cubicBezTo>
                    <a:pt x="379" y="1"/>
                    <a:pt x="357" y="4"/>
                    <a:pt x="335" y="12"/>
                  </a:cubicBezTo>
                  <a:cubicBezTo>
                    <a:pt x="92" y="12"/>
                    <a:pt x="1" y="194"/>
                    <a:pt x="62" y="407"/>
                  </a:cubicBezTo>
                  <a:cubicBezTo>
                    <a:pt x="122" y="619"/>
                    <a:pt x="366" y="771"/>
                    <a:pt x="578" y="771"/>
                  </a:cubicBezTo>
                  <a:cubicBezTo>
                    <a:pt x="791" y="711"/>
                    <a:pt x="882" y="559"/>
                    <a:pt x="822" y="346"/>
                  </a:cubicBezTo>
                  <a:cubicBezTo>
                    <a:pt x="768" y="185"/>
                    <a:pt x="573" y="1"/>
                    <a:pt x="4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3925737" y="1867841"/>
              <a:ext cx="31047" cy="23089"/>
            </a:xfrm>
            <a:custGeom>
              <a:avLst/>
              <a:gdLst/>
              <a:ahLst/>
              <a:cxnLst/>
              <a:rect l="l" t="t" r="r" b="b"/>
              <a:pathLst>
                <a:path w="1065" h="792" extrusionOk="0">
                  <a:moveTo>
                    <a:pt x="365" y="1"/>
                  </a:moveTo>
                  <a:cubicBezTo>
                    <a:pt x="153" y="1"/>
                    <a:pt x="1" y="183"/>
                    <a:pt x="61" y="426"/>
                  </a:cubicBezTo>
                  <a:cubicBezTo>
                    <a:pt x="153" y="639"/>
                    <a:pt x="426" y="791"/>
                    <a:pt x="669" y="791"/>
                  </a:cubicBezTo>
                  <a:cubicBezTo>
                    <a:pt x="943" y="791"/>
                    <a:pt x="1065" y="639"/>
                    <a:pt x="973" y="426"/>
                  </a:cubicBezTo>
                  <a:cubicBezTo>
                    <a:pt x="913" y="183"/>
                    <a:pt x="669" y="1"/>
                    <a:pt x="36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4049810" y="1868658"/>
              <a:ext cx="30144" cy="22273"/>
            </a:xfrm>
            <a:custGeom>
              <a:avLst/>
              <a:gdLst/>
              <a:ahLst/>
              <a:cxnLst/>
              <a:rect l="l" t="t" r="r" b="b"/>
              <a:pathLst>
                <a:path w="1034" h="764" extrusionOk="0">
                  <a:moveTo>
                    <a:pt x="425" y="0"/>
                  </a:moveTo>
                  <a:cubicBezTo>
                    <a:pt x="405" y="0"/>
                    <a:pt x="385" y="1"/>
                    <a:pt x="365" y="3"/>
                  </a:cubicBezTo>
                  <a:cubicBezTo>
                    <a:pt x="152" y="3"/>
                    <a:pt x="0" y="155"/>
                    <a:pt x="61" y="398"/>
                  </a:cubicBezTo>
                  <a:cubicBezTo>
                    <a:pt x="152" y="581"/>
                    <a:pt x="395" y="763"/>
                    <a:pt x="638" y="763"/>
                  </a:cubicBezTo>
                  <a:cubicBezTo>
                    <a:pt x="912" y="763"/>
                    <a:pt x="1034" y="611"/>
                    <a:pt x="942" y="398"/>
                  </a:cubicBezTo>
                  <a:cubicBezTo>
                    <a:pt x="914" y="173"/>
                    <a:pt x="677" y="0"/>
                    <a:pt x="4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1"/>
            <p:cNvSpPr/>
            <p:nvPr/>
          </p:nvSpPr>
          <p:spPr>
            <a:xfrm>
              <a:off x="4172979" y="1867841"/>
              <a:ext cx="27374" cy="24284"/>
            </a:xfrm>
            <a:custGeom>
              <a:avLst/>
              <a:gdLst/>
              <a:ahLst/>
              <a:cxnLst/>
              <a:rect l="l" t="t" r="r" b="b"/>
              <a:pathLst>
                <a:path w="939" h="833" extrusionOk="0">
                  <a:moveTo>
                    <a:pt x="395" y="1"/>
                  </a:moveTo>
                  <a:cubicBezTo>
                    <a:pt x="152" y="1"/>
                    <a:pt x="0" y="183"/>
                    <a:pt x="61" y="426"/>
                  </a:cubicBezTo>
                  <a:cubicBezTo>
                    <a:pt x="91" y="639"/>
                    <a:pt x="365" y="822"/>
                    <a:pt x="608" y="822"/>
                  </a:cubicBezTo>
                  <a:cubicBezTo>
                    <a:pt x="633" y="829"/>
                    <a:pt x="657" y="832"/>
                    <a:pt x="679" y="832"/>
                  </a:cubicBezTo>
                  <a:cubicBezTo>
                    <a:pt x="847" y="832"/>
                    <a:pt x="939" y="645"/>
                    <a:pt x="912" y="457"/>
                  </a:cubicBezTo>
                  <a:cubicBezTo>
                    <a:pt x="821" y="244"/>
                    <a:pt x="608" y="31"/>
                    <a:pt x="39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1"/>
            <p:cNvSpPr/>
            <p:nvPr/>
          </p:nvSpPr>
          <p:spPr>
            <a:xfrm>
              <a:off x="3661674" y="2004304"/>
              <a:ext cx="26616" cy="22739"/>
            </a:xfrm>
            <a:custGeom>
              <a:avLst/>
              <a:gdLst/>
              <a:ahLst/>
              <a:cxnLst/>
              <a:rect l="l" t="t" r="r" b="b"/>
              <a:pathLst>
                <a:path w="913" h="780" extrusionOk="0">
                  <a:moveTo>
                    <a:pt x="393" y="1"/>
                  </a:moveTo>
                  <a:cubicBezTo>
                    <a:pt x="343" y="1"/>
                    <a:pt x="293" y="10"/>
                    <a:pt x="244" y="31"/>
                  </a:cubicBezTo>
                  <a:cubicBezTo>
                    <a:pt x="62" y="122"/>
                    <a:pt x="1" y="335"/>
                    <a:pt x="122" y="518"/>
                  </a:cubicBezTo>
                  <a:cubicBezTo>
                    <a:pt x="219" y="687"/>
                    <a:pt x="412" y="779"/>
                    <a:pt x="579" y="779"/>
                  </a:cubicBezTo>
                  <a:cubicBezTo>
                    <a:pt x="622" y="779"/>
                    <a:pt x="663" y="773"/>
                    <a:pt x="700" y="761"/>
                  </a:cubicBezTo>
                  <a:cubicBezTo>
                    <a:pt x="882" y="670"/>
                    <a:pt x="913" y="457"/>
                    <a:pt x="821" y="274"/>
                  </a:cubicBezTo>
                  <a:cubicBezTo>
                    <a:pt x="728" y="110"/>
                    <a:pt x="562" y="1"/>
                    <a:pt x="3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3758256" y="1974948"/>
              <a:ext cx="30173" cy="21573"/>
            </a:xfrm>
            <a:custGeom>
              <a:avLst/>
              <a:gdLst/>
              <a:ahLst/>
              <a:cxnLst/>
              <a:rect l="l" t="t" r="r" b="b"/>
              <a:pathLst>
                <a:path w="1035" h="740" extrusionOk="0">
                  <a:moveTo>
                    <a:pt x="294" y="1"/>
                  </a:moveTo>
                  <a:cubicBezTo>
                    <a:pt x="277" y="1"/>
                    <a:pt x="260" y="2"/>
                    <a:pt x="244" y="5"/>
                  </a:cubicBezTo>
                  <a:cubicBezTo>
                    <a:pt x="31" y="96"/>
                    <a:pt x="1" y="278"/>
                    <a:pt x="153" y="461"/>
                  </a:cubicBezTo>
                  <a:cubicBezTo>
                    <a:pt x="286" y="647"/>
                    <a:pt x="535" y="740"/>
                    <a:pt x="718" y="740"/>
                  </a:cubicBezTo>
                  <a:cubicBezTo>
                    <a:pt x="744" y="740"/>
                    <a:pt x="768" y="738"/>
                    <a:pt x="791" y="734"/>
                  </a:cubicBezTo>
                  <a:cubicBezTo>
                    <a:pt x="1004" y="704"/>
                    <a:pt x="1034" y="522"/>
                    <a:pt x="882" y="309"/>
                  </a:cubicBezTo>
                  <a:cubicBezTo>
                    <a:pt x="744" y="142"/>
                    <a:pt x="478" y="1"/>
                    <a:pt x="2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1"/>
            <p:cNvSpPr/>
            <p:nvPr/>
          </p:nvSpPr>
          <p:spPr>
            <a:xfrm>
              <a:off x="3862826" y="1958243"/>
              <a:ext cx="32826" cy="20407"/>
            </a:xfrm>
            <a:custGeom>
              <a:avLst/>
              <a:gdLst/>
              <a:ahLst/>
              <a:cxnLst/>
              <a:rect l="l" t="t" r="r" b="b"/>
              <a:pathLst>
                <a:path w="1126" h="700" extrusionOk="0">
                  <a:moveTo>
                    <a:pt x="213" y="0"/>
                  </a:moveTo>
                  <a:cubicBezTo>
                    <a:pt x="31" y="61"/>
                    <a:pt x="1" y="213"/>
                    <a:pt x="153" y="395"/>
                  </a:cubicBezTo>
                  <a:cubicBezTo>
                    <a:pt x="335" y="578"/>
                    <a:pt x="639" y="699"/>
                    <a:pt x="852" y="699"/>
                  </a:cubicBezTo>
                  <a:cubicBezTo>
                    <a:pt x="1095" y="699"/>
                    <a:pt x="1125" y="547"/>
                    <a:pt x="943" y="365"/>
                  </a:cubicBezTo>
                  <a:cubicBezTo>
                    <a:pt x="760" y="183"/>
                    <a:pt x="457" y="0"/>
                    <a:pt x="21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3979786" y="1956465"/>
              <a:ext cx="36382" cy="20407"/>
            </a:xfrm>
            <a:custGeom>
              <a:avLst/>
              <a:gdLst/>
              <a:ahLst/>
              <a:cxnLst/>
              <a:rect l="l" t="t" r="r" b="b"/>
              <a:pathLst>
                <a:path w="1248" h="700" extrusionOk="0">
                  <a:moveTo>
                    <a:pt x="335" y="0"/>
                  </a:moveTo>
                  <a:cubicBezTo>
                    <a:pt x="92" y="0"/>
                    <a:pt x="1" y="152"/>
                    <a:pt x="183" y="335"/>
                  </a:cubicBezTo>
                  <a:cubicBezTo>
                    <a:pt x="396" y="548"/>
                    <a:pt x="730" y="700"/>
                    <a:pt x="943" y="700"/>
                  </a:cubicBezTo>
                  <a:cubicBezTo>
                    <a:pt x="1186" y="700"/>
                    <a:pt x="1247" y="548"/>
                    <a:pt x="1065" y="335"/>
                  </a:cubicBezTo>
                  <a:cubicBezTo>
                    <a:pt x="882" y="152"/>
                    <a:pt x="609" y="0"/>
                    <a:pt x="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1"/>
            <p:cNvSpPr/>
            <p:nvPr/>
          </p:nvSpPr>
          <p:spPr>
            <a:xfrm>
              <a:off x="4100302" y="1958243"/>
              <a:ext cx="32826" cy="20407"/>
            </a:xfrm>
            <a:custGeom>
              <a:avLst/>
              <a:gdLst/>
              <a:ahLst/>
              <a:cxnLst/>
              <a:rect l="l" t="t" r="r" b="b"/>
              <a:pathLst>
                <a:path w="1126" h="700" extrusionOk="0">
                  <a:moveTo>
                    <a:pt x="305" y="0"/>
                  </a:moveTo>
                  <a:cubicBezTo>
                    <a:pt x="92" y="0"/>
                    <a:pt x="1" y="183"/>
                    <a:pt x="153" y="365"/>
                  </a:cubicBezTo>
                  <a:cubicBezTo>
                    <a:pt x="305" y="547"/>
                    <a:pt x="609" y="699"/>
                    <a:pt x="852" y="699"/>
                  </a:cubicBezTo>
                  <a:cubicBezTo>
                    <a:pt x="1064" y="699"/>
                    <a:pt x="1125" y="547"/>
                    <a:pt x="973" y="365"/>
                  </a:cubicBezTo>
                  <a:cubicBezTo>
                    <a:pt x="821" y="183"/>
                    <a:pt x="517" y="0"/>
                    <a:pt x="3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4213735" y="1961771"/>
              <a:ext cx="28365" cy="21310"/>
            </a:xfrm>
            <a:custGeom>
              <a:avLst/>
              <a:gdLst/>
              <a:ahLst/>
              <a:cxnLst/>
              <a:rect l="l" t="t" r="r" b="b"/>
              <a:pathLst>
                <a:path w="973" h="731" extrusionOk="0">
                  <a:moveTo>
                    <a:pt x="274" y="1"/>
                  </a:moveTo>
                  <a:cubicBezTo>
                    <a:pt x="61" y="1"/>
                    <a:pt x="0" y="153"/>
                    <a:pt x="122" y="366"/>
                  </a:cubicBezTo>
                  <a:cubicBezTo>
                    <a:pt x="213" y="548"/>
                    <a:pt x="487" y="730"/>
                    <a:pt x="730" y="730"/>
                  </a:cubicBezTo>
                  <a:cubicBezTo>
                    <a:pt x="912" y="730"/>
                    <a:pt x="973" y="578"/>
                    <a:pt x="882" y="396"/>
                  </a:cubicBezTo>
                  <a:cubicBezTo>
                    <a:pt x="760" y="153"/>
                    <a:pt x="456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3721932" y="2089604"/>
              <a:ext cx="31922" cy="21748"/>
            </a:xfrm>
            <a:custGeom>
              <a:avLst/>
              <a:gdLst/>
              <a:ahLst/>
              <a:cxnLst/>
              <a:rect l="l" t="t" r="r" b="b"/>
              <a:pathLst>
                <a:path w="1095" h="746" extrusionOk="0">
                  <a:moveTo>
                    <a:pt x="442" y="1"/>
                  </a:moveTo>
                  <a:cubicBezTo>
                    <a:pt x="383" y="1"/>
                    <a:pt x="326" y="8"/>
                    <a:pt x="274" y="23"/>
                  </a:cubicBezTo>
                  <a:cubicBezTo>
                    <a:pt x="31" y="114"/>
                    <a:pt x="1" y="327"/>
                    <a:pt x="153" y="540"/>
                  </a:cubicBezTo>
                  <a:cubicBezTo>
                    <a:pt x="267" y="677"/>
                    <a:pt x="466" y="745"/>
                    <a:pt x="648" y="745"/>
                  </a:cubicBezTo>
                  <a:cubicBezTo>
                    <a:pt x="709" y="745"/>
                    <a:pt x="768" y="738"/>
                    <a:pt x="821" y="722"/>
                  </a:cubicBezTo>
                  <a:cubicBezTo>
                    <a:pt x="1065" y="631"/>
                    <a:pt x="1095" y="418"/>
                    <a:pt x="943" y="236"/>
                  </a:cubicBezTo>
                  <a:cubicBezTo>
                    <a:pt x="828" y="75"/>
                    <a:pt x="626" y="1"/>
                    <a:pt x="44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1"/>
            <p:cNvSpPr/>
            <p:nvPr/>
          </p:nvSpPr>
          <p:spPr>
            <a:xfrm>
              <a:off x="3831808" y="2056137"/>
              <a:ext cx="35479" cy="19620"/>
            </a:xfrm>
            <a:custGeom>
              <a:avLst/>
              <a:gdLst/>
              <a:ahLst/>
              <a:cxnLst/>
              <a:rect l="l" t="t" r="r" b="b"/>
              <a:pathLst>
                <a:path w="1217" h="673" extrusionOk="0">
                  <a:moveTo>
                    <a:pt x="383" y="0"/>
                  </a:moveTo>
                  <a:cubicBezTo>
                    <a:pt x="335" y="0"/>
                    <a:pt x="288" y="5"/>
                    <a:pt x="244" y="16"/>
                  </a:cubicBezTo>
                  <a:cubicBezTo>
                    <a:pt x="31" y="47"/>
                    <a:pt x="1" y="229"/>
                    <a:pt x="183" y="411"/>
                  </a:cubicBezTo>
                  <a:cubicBezTo>
                    <a:pt x="328" y="581"/>
                    <a:pt x="570" y="673"/>
                    <a:pt x="785" y="673"/>
                  </a:cubicBezTo>
                  <a:cubicBezTo>
                    <a:pt x="840" y="673"/>
                    <a:pt x="893" y="667"/>
                    <a:pt x="943" y="654"/>
                  </a:cubicBezTo>
                  <a:cubicBezTo>
                    <a:pt x="1156" y="624"/>
                    <a:pt x="1217" y="411"/>
                    <a:pt x="1004" y="229"/>
                  </a:cubicBezTo>
                  <a:cubicBezTo>
                    <a:pt x="854" y="104"/>
                    <a:pt x="603" y="0"/>
                    <a:pt x="3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3945240" y="2036955"/>
              <a:ext cx="38131" cy="18366"/>
            </a:xfrm>
            <a:custGeom>
              <a:avLst/>
              <a:gdLst/>
              <a:ahLst/>
              <a:cxnLst/>
              <a:rect l="l" t="t" r="r" b="b"/>
              <a:pathLst>
                <a:path w="1308" h="630" extrusionOk="0">
                  <a:moveTo>
                    <a:pt x="352" y="1"/>
                  </a:moveTo>
                  <a:cubicBezTo>
                    <a:pt x="325" y="1"/>
                    <a:pt x="299" y="2"/>
                    <a:pt x="274" y="5"/>
                  </a:cubicBezTo>
                  <a:cubicBezTo>
                    <a:pt x="61" y="5"/>
                    <a:pt x="0" y="218"/>
                    <a:pt x="244" y="370"/>
                  </a:cubicBezTo>
                  <a:cubicBezTo>
                    <a:pt x="394" y="520"/>
                    <a:pt x="688" y="629"/>
                    <a:pt x="906" y="629"/>
                  </a:cubicBezTo>
                  <a:cubicBezTo>
                    <a:pt x="953" y="629"/>
                    <a:pt x="996" y="624"/>
                    <a:pt x="1034" y="613"/>
                  </a:cubicBezTo>
                  <a:cubicBezTo>
                    <a:pt x="1277" y="583"/>
                    <a:pt x="1307" y="431"/>
                    <a:pt x="1064" y="279"/>
                  </a:cubicBezTo>
                  <a:cubicBezTo>
                    <a:pt x="873" y="115"/>
                    <a:pt x="585" y="1"/>
                    <a:pt x="35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1"/>
            <p:cNvSpPr/>
            <p:nvPr/>
          </p:nvSpPr>
          <p:spPr>
            <a:xfrm>
              <a:off x="4065756" y="2034448"/>
              <a:ext cx="37228" cy="17754"/>
            </a:xfrm>
            <a:custGeom>
              <a:avLst/>
              <a:gdLst/>
              <a:ahLst/>
              <a:cxnLst/>
              <a:rect l="l" t="t" r="r" b="b"/>
              <a:pathLst>
                <a:path w="1277" h="609" extrusionOk="0">
                  <a:moveTo>
                    <a:pt x="274" y="0"/>
                  </a:moveTo>
                  <a:cubicBezTo>
                    <a:pt x="61" y="0"/>
                    <a:pt x="0" y="152"/>
                    <a:pt x="243" y="304"/>
                  </a:cubicBezTo>
                  <a:cubicBezTo>
                    <a:pt x="426" y="456"/>
                    <a:pt x="821" y="608"/>
                    <a:pt x="1034" y="608"/>
                  </a:cubicBezTo>
                  <a:cubicBezTo>
                    <a:pt x="1277" y="608"/>
                    <a:pt x="1277" y="456"/>
                    <a:pt x="1034" y="304"/>
                  </a:cubicBezTo>
                  <a:cubicBezTo>
                    <a:pt x="851" y="152"/>
                    <a:pt x="487" y="0"/>
                    <a:pt x="27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4177411" y="2038879"/>
              <a:ext cx="31922" cy="18628"/>
            </a:xfrm>
            <a:custGeom>
              <a:avLst/>
              <a:gdLst/>
              <a:ahLst/>
              <a:cxnLst/>
              <a:rect l="l" t="t" r="r" b="b"/>
              <a:pathLst>
                <a:path w="1095" h="639" extrusionOk="0">
                  <a:moveTo>
                    <a:pt x="213" y="0"/>
                  </a:moveTo>
                  <a:cubicBezTo>
                    <a:pt x="0" y="0"/>
                    <a:pt x="0" y="91"/>
                    <a:pt x="182" y="304"/>
                  </a:cubicBezTo>
                  <a:cubicBezTo>
                    <a:pt x="365" y="487"/>
                    <a:pt x="699" y="639"/>
                    <a:pt x="912" y="639"/>
                  </a:cubicBezTo>
                  <a:cubicBezTo>
                    <a:pt x="1094" y="639"/>
                    <a:pt x="1094" y="517"/>
                    <a:pt x="912" y="335"/>
                  </a:cubicBezTo>
                  <a:cubicBezTo>
                    <a:pt x="699" y="183"/>
                    <a:pt x="395" y="0"/>
                    <a:pt x="21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1"/>
            <p:cNvSpPr/>
            <p:nvPr/>
          </p:nvSpPr>
          <p:spPr>
            <a:xfrm>
              <a:off x="4276675" y="2046721"/>
              <a:ext cx="27433" cy="20640"/>
            </a:xfrm>
            <a:custGeom>
              <a:avLst/>
              <a:gdLst/>
              <a:ahLst/>
              <a:cxnLst/>
              <a:rect l="l" t="t" r="r" b="b"/>
              <a:pathLst>
                <a:path w="941" h="708" extrusionOk="0">
                  <a:moveTo>
                    <a:pt x="139" y="1"/>
                  </a:moveTo>
                  <a:cubicBezTo>
                    <a:pt x="1" y="1"/>
                    <a:pt x="12" y="145"/>
                    <a:pt x="151" y="339"/>
                  </a:cubicBezTo>
                  <a:cubicBezTo>
                    <a:pt x="303" y="522"/>
                    <a:pt x="577" y="674"/>
                    <a:pt x="759" y="704"/>
                  </a:cubicBezTo>
                  <a:cubicBezTo>
                    <a:pt x="775" y="707"/>
                    <a:pt x="789" y="708"/>
                    <a:pt x="803" y="708"/>
                  </a:cubicBezTo>
                  <a:cubicBezTo>
                    <a:pt x="941" y="708"/>
                    <a:pt x="929" y="567"/>
                    <a:pt x="790" y="400"/>
                  </a:cubicBezTo>
                  <a:cubicBezTo>
                    <a:pt x="638" y="218"/>
                    <a:pt x="395" y="5"/>
                    <a:pt x="182" y="5"/>
                  </a:cubicBezTo>
                  <a:cubicBezTo>
                    <a:pt x="166" y="2"/>
                    <a:pt x="152" y="1"/>
                    <a:pt x="13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3788400" y="2172135"/>
              <a:ext cx="35479" cy="22477"/>
            </a:xfrm>
            <a:custGeom>
              <a:avLst/>
              <a:gdLst/>
              <a:ahLst/>
              <a:cxnLst/>
              <a:rect l="l" t="t" r="r" b="b"/>
              <a:pathLst>
                <a:path w="1217" h="771" extrusionOk="0">
                  <a:moveTo>
                    <a:pt x="554" y="0"/>
                  </a:moveTo>
                  <a:cubicBezTo>
                    <a:pt x="478" y="0"/>
                    <a:pt x="403" y="15"/>
                    <a:pt x="335" y="49"/>
                  </a:cubicBezTo>
                  <a:cubicBezTo>
                    <a:pt x="61" y="141"/>
                    <a:pt x="0" y="353"/>
                    <a:pt x="152" y="536"/>
                  </a:cubicBezTo>
                  <a:cubicBezTo>
                    <a:pt x="267" y="697"/>
                    <a:pt x="470" y="771"/>
                    <a:pt x="667" y="771"/>
                  </a:cubicBezTo>
                  <a:cubicBezTo>
                    <a:pt x="730" y="771"/>
                    <a:pt x="792" y="763"/>
                    <a:pt x="851" y="748"/>
                  </a:cubicBezTo>
                  <a:cubicBezTo>
                    <a:pt x="1125" y="657"/>
                    <a:pt x="1216" y="445"/>
                    <a:pt x="1064" y="232"/>
                  </a:cubicBezTo>
                  <a:cubicBezTo>
                    <a:pt x="955" y="100"/>
                    <a:pt x="750" y="0"/>
                    <a:pt x="5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1"/>
            <p:cNvSpPr/>
            <p:nvPr/>
          </p:nvSpPr>
          <p:spPr>
            <a:xfrm>
              <a:off x="3913347" y="2133916"/>
              <a:ext cx="38131" cy="20203"/>
            </a:xfrm>
            <a:custGeom>
              <a:avLst/>
              <a:gdLst/>
              <a:ahLst/>
              <a:cxnLst/>
              <a:rect l="l" t="t" r="r" b="b"/>
              <a:pathLst>
                <a:path w="1308" h="693" extrusionOk="0">
                  <a:moveTo>
                    <a:pt x="511" y="1"/>
                  </a:moveTo>
                  <a:cubicBezTo>
                    <a:pt x="440" y="1"/>
                    <a:pt x="370" y="8"/>
                    <a:pt x="304" y="23"/>
                  </a:cubicBezTo>
                  <a:cubicBezTo>
                    <a:pt x="31" y="114"/>
                    <a:pt x="0" y="297"/>
                    <a:pt x="183" y="479"/>
                  </a:cubicBezTo>
                  <a:cubicBezTo>
                    <a:pt x="345" y="595"/>
                    <a:pt x="577" y="693"/>
                    <a:pt x="799" y="693"/>
                  </a:cubicBezTo>
                  <a:cubicBezTo>
                    <a:pt x="869" y="693"/>
                    <a:pt x="938" y="683"/>
                    <a:pt x="1003" y="661"/>
                  </a:cubicBezTo>
                  <a:cubicBezTo>
                    <a:pt x="1246" y="601"/>
                    <a:pt x="1307" y="418"/>
                    <a:pt x="1094" y="236"/>
                  </a:cubicBezTo>
                  <a:cubicBezTo>
                    <a:pt x="956" y="75"/>
                    <a:pt x="731" y="1"/>
                    <a:pt x="5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4040044" y="2109749"/>
              <a:ext cx="39910" cy="18774"/>
            </a:xfrm>
            <a:custGeom>
              <a:avLst/>
              <a:gdLst/>
              <a:ahLst/>
              <a:cxnLst/>
              <a:rect l="l" t="t" r="r" b="b"/>
              <a:pathLst>
                <a:path w="1369" h="644" extrusionOk="0">
                  <a:moveTo>
                    <a:pt x="305" y="1"/>
                  </a:moveTo>
                  <a:cubicBezTo>
                    <a:pt x="31" y="31"/>
                    <a:pt x="1" y="183"/>
                    <a:pt x="214" y="366"/>
                  </a:cubicBezTo>
                  <a:cubicBezTo>
                    <a:pt x="432" y="529"/>
                    <a:pt x="723" y="644"/>
                    <a:pt x="978" y="644"/>
                  </a:cubicBezTo>
                  <a:cubicBezTo>
                    <a:pt x="1007" y="644"/>
                    <a:pt x="1036" y="642"/>
                    <a:pt x="1065" y="639"/>
                  </a:cubicBezTo>
                  <a:cubicBezTo>
                    <a:pt x="1308" y="639"/>
                    <a:pt x="1369" y="457"/>
                    <a:pt x="1125" y="305"/>
                  </a:cubicBezTo>
                  <a:cubicBezTo>
                    <a:pt x="913" y="92"/>
                    <a:pt x="517" y="1"/>
                    <a:pt x="3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1"/>
            <p:cNvSpPr/>
            <p:nvPr/>
          </p:nvSpPr>
          <p:spPr>
            <a:xfrm>
              <a:off x="4162339" y="2107096"/>
              <a:ext cx="35479" cy="18658"/>
            </a:xfrm>
            <a:custGeom>
              <a:avLst/>
              <a:gdLst/>
              <a:ahLst/>
              <a:cxnLst/>
              <a:rect l="l" t="t" r="r" b="b"/>
              <a:pathLst>
                <a:path w="1217" h="640" extrusionOk="0">
                  <a:moveTo>
                    <a:pt x="244" y="1"/>
                  </a:moveTo>
                  <a:cubicBezTo>
                    <a:pt x="0" y="1"/>
                    <a:pt x="0" y="153"/>
                    <a:pt x="244" y="305"/>
                  </a:cubicBezTo>
                  <a:cubicBezTo>
                    <a:pt x="426" y="487"/>
                    <a:pt x="760" y="639"/>
                    <a:pt x="1003" y="639"/>
                  </a:cubicBezTo>
                  <a:cubicBezTo>
                    <a:pt x="1216" y="639"/>
                    <a:pt x="1216" y="548"/>
                    <a:pt x="1003" y="335"/>
                  </a:cubicBezTo>
                  <a:cubicBezTo>
                    <a:pt x="760" y="183"/>
                    <a:pt x="426" y="31"/>
                    <a:pt x="2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4263498" y="2114617"/>
              <a:ext cx="29036" cy="19270"/>
            </a:xfrm>
            <a:custGeom>
              <a:avLst/>
              <a:gdLst/>
              <a:ahLst/>
              <a:cxnLst/>
              <a:rect l="l" t="t" r="r" b="b"/>
              <a:pathLst>
                <a:path w="996" h="661" extrusionOk="0">
                  <a:moveTo>
                    <a:pt x="82" y="1"/>
                  </a:moveTo>
                  <a:cubicBezTo>
                    <a:pt x="1" y="1"/>
                    <a:pt x="27" y="114"/>
                    <a:pt x="178" y="290"/>
                  </a:cubicBezTo>
                  <a:cubicBezTo>
                    <a:pt x="391" y="472"/>
                    <a:pt x="634" y="624"/>
                    <a:pt x="847" y="655"/>
                  </a:cubicBezTo>
                  <a:cubicBezTo>
                    <a:pt x="866" y="658"/>
                    <a:pt x="882" y="660"/>
                    <a:pt x="896" y="660"/>
                  </a:cubicBezTo>
                  <a:cubicBezTo>
                    <a:pt x="995" y="660"/>
                    <a:pt x="972" y="567"/>
                    <a:pt x="786" y="381"/>
                  </a:cubicBezTo>
                  <a:cubicBezTo>
                    <a:pt x="603" y="229"/>
                    <a:pt x="299" y="47"/>
                    <a:pt x="147" y="16"/>
                  </a:cubicBezTo>
                  <a:cubicBezTo>
                    <a:pt x="121" y="6"/>
                    <a:pt x="99" y="1"/>
                    <a:pt x="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1"/>
            <p:cNvSpPr/>
            <p:nvPr/>
          </p:nvSpPr>
          <p:spPr>
            <a:xfrm>
              <a:off x="4347545" y="2128377"/>
              <a:ext cx="23934" cy="21281"/>
            </a:xfrm>
            <a:custGeom>
              <a:avLst/>
              <a:gdLst/>
              <a:ahLst/>
              <a:cxnLst/>
              <a:rect l="l" t="t" r="r" b="b"/>
              <a:pathLst>
                <a:path w="821" h="730" extrusionOk="0">
                  <a:moveTo>
                    <a:pt x="152" y="0"/>
                  </a:moveTo>
                  <a:cubicBezTo>
                    <a:pt x="0" y="0"/>
                    <a:pt x="0" y="122"/>
                    <a:pt x="152" y="304"/>
                  </a:cubicBezTo>
                  <a:cubicBezTo>
                    <a:pt x="304" y="487"/>
                    <a:pt x="547" y="730"/>
                    <a:pt x="699" y="730"/>
                  </a:cubicBezTo>
                  <a:cubicBezTo>
                    <a:pt x="821" y="730"/>
                    <a:pt x="821" y="608"/>
                    <a:pt x="699" y="426"/>
                  </a:cubicBezTo>
                  <a:cubicBezTo>
                    <a:pt x="547" y="213"/>
                    <a:pt x="274" y="61"/>
                    <a:pt x="1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3846005" y="2257465"/>
              <a:ext cx="36353" cy="23876"/>
            </a:xfrm>
            <a:custGeom>
              <a:avLst/>
              <a:gdLst/>
              <a:ahLst/>
              <a:cxnLst/>
              <a:rect l="l" t="t" r="r" b="b"/>
              <a:pathLst>
                <a:path w="1247" h="819" extrusionOk="0">
                  <a:moveTo>
                    <a:pt x="686" y="0"/>
                  </a:moveTo>
                  <a:cubicBezTo>
                    <a:pt x="603" y="0"/>
                    <a:pt x="514" y="14"/>
                    <a:pt x="426" y="40"/>
                  </a:cubicBezTo>
                  <a:cubicBezTo>
                    <a:pt x="152" y="132"/>
                    <a:pt x="0" y="405"/>
                    <a:pt x="122" y="587"/>
                  </a:cubicBezTo>
                  <a:cubicBezTo>
                    <a:pt x="187" y="719"/>
                    <a:pt x="395" y="819"/>
                    <a:pt x="597" y="819"/>
                  </a:cubicBezTo>
                  <a:cubicBezTo>
                    <a:pt x="675" y="819"/>
                    <a:pt x="753" y="804"/>
                    <a:pt x="821" y="770"/>
                  </a:cubicBezTo>
                  <a:cubicBezTo>
                    <a:pt x="1094" y="709"/>
                    <a:pt x="1246" y="436"/>
                    <a:pt x="1125" y="253"/>
                  </a:cubicBezTo>
                  <a:cubicBezTo>
                    <a:pt x="1060" y="81"/>
                    <a:pt x="889" y="0"/>
                    <a:pt x="6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1"/>
            <p:cNvSpPr/>
            <p:nvPr/>
          </p:nvSpPr>
          <p:spPr>
            <a:xfrm>
              <a:off x="3985121" y="2213852"/>
              <a:ext cx="39006" cy="22681"/>
            </a:xfrm>
            <a:custGeom>
              <a:avLst/>
              <a:gdLst/>
              <a:ahLst/>
              <a:cxnLst/>
              <a:rect l="l" t="t" r="r" b="b"/>
              <a:pathLst>
                <a:path w="1338" h="778" extrusionOk="0">
                  <a:moveTo>
                    <a:pt x="559" y="1"/>
                  </a:moveTo>
                  <a:cubicBezTo>
                    <a:pt x="504" y="1"/>
                    <a:pt x="449" y="6"/>
                    <a:pt x="395" y="17"/>
                  </a:cubicBezTo>
                  <a:cubicBezTo>
                    <a:pt x="122" y="108"/>
                    <a:pt x="0" y="321"/>
                    <a:pt x="152" y="533"/>
                  </a:cubicBezTo>
                  <a:cubicBezTo>
                    <a:pt x="269" y="673"/>
                    <a:pt x="510" y="777"/>
                    <a:pt x="726" y="777"/>
                  </a:cubicBezTo>
                  <a:cubicBezTo>
                    <a:pt x="792" y="777"/>
                    <a:pt x="855" y="767"/>
                    <a:pt x="912" y="746"/>
                  </a:cubicBezTo>
                  <a:cubicBezTo>
                    <a:pt x="1216" y="685"/>
                    <a:pt x="1338" y="442"/>
                    <a:pt x="1186" y="260"/>
                  </a:cubicBezTo>
                  <a:cubicBezTo>
                    <a:pt x="1061" y="110"/>
                    <a:pt x="812" y="1"/>
                    <a:pt x="55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4122458" y="2187615"/>
              <a:ext cx="37257" cy="20669"/>
            </a:xfrm>
            <a:custGeom>
              <a:avLst/>
              <a:gdLst/>
              <a:ahLst/>
              <a:cxnLst/>
              <a:rect l="l" t="t" r="r" b="b"/>
              <a:pathLst>
                <a:path w="1278" h="709" extrusionOk="0">
                  <a:moveTo>
                    <a:pt x="444" y="0"/>
                  </a:moveTo>
                  <a:cubicBezTo>
                    <a:pt x="417" y="0"/>
                    <a:pt x="390" y="2"/>
                    <a:pt x="365" y="5"/>
                  </a:cubicBezTo>
                  <a:cubicBezTo>
                    <a:pt x="92" y="66"/>
                    <a:pt x="1" y="248"/>
                    <a:pt x="153" y="430"/>
                  </a:cubicBezTo>
                  <a:cubicBezTo>
                    <a:pt x="289" y="594"/>
                    <a:pt x="596" y="708"/>
                    <a:pt x="834" y="708"/>
                  </a:cubicBezTo>
                  <a:cubicBezTo>
                    <a:pt x="861" y="708"/>
                    <a:pt x="887" y="707"/>
                    <a:pt x="912" y="704"/>
                  </a:cubicBezTo>
                  <a:cubicBezTo>
                    <a:pt x="1186" y="673"/>
                    <a:pt x="1277" y="461"/>
                    <a:pt x="1125" y="278"/>
                  </a:cubicBezTo>
                  <a:cubicBezTo>
                    <a:pt x="989" y="115"/>
                    <a:pt x="681" y="0"/>
                    <a:pt x="4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1"/>
            <p:cNvSpPr/>
            <p:nvPr/>
          </p:nvSpPr>
          <p:spPr>
            <a:xfrm>
              <a:off x="4247172" y="2184700"/>
              <a:ext cx="29123" cy="20028"/>
            </a:xfrm>
            <a:custGeom>
              <a:avLst/>
              <a:gdLst/>
              <a:ahLst/>
              <a:cxnLst/>
              <a:rect l="l" t="t" r="r" b="b"/>
              <a:pathLst>
                <a:path w="999" h="687" extrusionOk="0">
                  <a:moveTo>
                    <a:pt x="147" y="0"/>
                  </a:moveTo>
                  <a:cubicBezTo>
                    <a:pt x="25" y="0"/>
                    <a:pt x="1" y="137"/>
                    <a:pt x="130" y="317"/>
                  </a:cubicBezTo>
                  <a:cubicBezTo>
                    <a:pt x="282" y="500"/>
                    <a:pt x="586" y="652"/>
                    <a:pt x="799" y="682"/>
                  </a:cubicBezTo>
                  <a:cubicBezTo>
                    <a:pt x="814" y="685"/>
                    <a:pt x="829" y="686"/>
                    <a:pt x="842" y="686"/>
                  </a:cubicBezTo>
                  <a:cubicBezTo>
                    <a:pt x="985" y="686"/>
                    <a:pt x="998" y="545"/>
                    <a:pt x="859" y="378"/>
                  </a:cubicBezTo>
                  <a:cubicBezTo>
                    <a:pt x="707" y="196"/>
                    <a:pt x="403" y="44"/>
                    <a:pt x="221" y="14"/>
                  </a:cubicBezTo>
                  <a:cubicBezTo>
                    <a:pt x="194" y="4"/>
                    <a:pt x="169" y="0"/>
                    <a:pt x="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4337808" y="2195603"/>
              <a:ext cx="25334" cy="21515"/>
            </a:xfrm>
            <a:custGeom>
              <a:avLst/>
              <a:gdLst/>
              <a:ahLst/>
              <a:cxnLst/>
              <a:rect l="l" t="t" r="r" b="b"/>
              <a:pathLst>
                <a:path w="869" h="738" extrusionOk="0">
                  <a:moveTo>
                    <a:pt x="116" y="0"/>
                  </a:moveTo>
                  <a:cubicBezTo>
                    <a:pt x="1" y="0"/>
                    <a:pt x="13" y="142"/>
                    <a:pt x="152" y="308"/>
                  </a:cubicBezTo>
                  <a:cubicBezTo>
                    <a:pt x="304" y="491"/>
                    <a:pt x="516" y="703"/>
                    <a:pt x="668" y="734"/>
                  </a:cubicBezTo>
                  <a:cubicBezTo>
                    <a:pt x="682" y="736"/>
                    <a:pt x="694" y="738"/>
                    <a:pt x="706" y="738"/>
                  </a:cubicBezTo>
                  <a:cubicBezTo>
                    <a:pt x="829" y="738"/>
                    <a:pt x="868" y="596"/>
                    <a:pt x="729" y="430"/>
                  </a:cubicBezTo>
                  <a:cubicBezTo>
                    <a:pt x="608" y="217"/>
                    <a:pt x="334" y="35"/>
                    <a:pt x="152" y="4"/>
                  </a:cubicBezTo>
                  <a:cubicBezTo>
                    <a:pt x="139" y="2"/>
                    <a:pt x="127" y="0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4409581" y="2213328"/>
              <a:ext cx="18599" cy="22389"/>
            </a:xfrm>
            <a:custGeom>
              <a:avLst/>
              <a:gdLst/>
              <a:ahLst/>
              <a:cxnLst/>
              <a:rect l="l" t="t" r="r" b="b"/>
              <a:pathLst>
                <a:path w="638" h="768" extrusionOk="0">
                  <a:moveTo>
                    <a:pt x="93" y="0"/>
                  </a:moveTo>
                  <a:cubicBezTo>
                    <a:pt x="1" y="0"/>
                    <a:pt x="10" y="142"/>
                    <a:pt x="121" y="308"/>
                  </a:cubicBezTo>
                  <a:cubicBezTo>
                    <a:pt x="243" y="551"/>
                    <a:pt x="425" y="734"/>
                    <a:pt x="547" y="764"/>
                  </a:cubicBezTo>
                  <a:cubicBezTo>
                    <a:pt x="555" y="767"/>
                    <a:pt x="562" y="768"/>
                    <a:pt x="568" y="768"/>
                  </a:cubicBezTo>
                  <a:cubicBezTo>
                    <a:pt x="637" y="768"/>
                    <a:pt x="630" y="627"/>
                    <a:pt x="547" y="460"/>
                  </a:cubicBezTo>
                  <a:cubicBezTo>
                    <a:pt x="425" y="278"/>
                    <a:pt x="243" y="95"/>
                    <a:pt x="121" y="4"/>
                  </a:cubicBezTo>
                  <a:cubicBezTo>
                    <a:pt x="111" y="2"/>
                    <a:pt x="101" y="0"/>
                    <a:pt x="9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1"/>
            <p:cNvSpPr/>
            <p:nvPr/>
          </p:nvSpPr>
          <p:spPr>
            <a:xfrm>
              <a:off x="3882329" y="2350140"/>
              <a:ext cx="34575" cy="26500"/>
            </a:xfrm>
            <a:custGeom>
              <a:avLst/>
              <a:gdLst/>
              <a:ahLst/>
              <a:cxnLst/>
              <a:rect l="l" t="t" r="r" b="b"/>
              <a:pathLst>
                <a:path w="1186" h="909" extrusionOk="0">
                  <a:moveTo>
                    <a:pt x="699" y="1"/>
                  </a:moveTo>
                  <a:cubicBezTo>
                    <a:pt x="630" y="1"/>
                    <a:pt x="558" y="8"/>
                    <a:pt x="487" y="23"/>
                  </a:cubicBezTo>
                  <a:cubicBezTo>
                    <a:pt x="183" y="144"/>
                    <a:pt x="0" y="418"/>
                    <a:pt x="31" y="630"/>
                  </a:cubicBezTo>
                  <a:cubicBezTo>
                    <a:pt x="76" y="811"/>
                    <a:pt x="222" y="908"/>
                    <a:pt x="420" y="908"/>
                  </a:cubicBezTo>
                  <a:cubicBezTo>
                    <a:pt x="487" y="908"/>
                    <a:pt x="561" y="897"/>
                    <a:pt x="639" y="874"/>
                  </a:cubicBezTo>
                  <a:cubicBezTo>
                    <a:pt x="943" y="752"/>
                    <a:pt x="1186" y="478"/>
                    <a:pt x="1155" y="266"/>
                  </a:cubicBezTo>
                  <a:cubicBezTo>
                    <a:pt x="1109" y="80"/>
                    <a:pt x="921" y="1"/>
                    <a:pt x="6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4032085" y="2304196"/>
              <a:ext cx="32797" cy="25334"/>
            </a:xfrm>
            <a:custGeom>
              <a:avLst/>
              <a:gdLst/>
              <a:ahLst/>
              <a:cxnLst/>
              <a:rect l="l" t="t" r="r" b="b"/>
              <a:pathLst>
                <a:path w="1125" h="869" extrusionOk="0">
                  <a:moveTo>
                    <a:pt x="700" y="0"/>
                  </a:moveTo>
                  <a:cubicBezTo>
                    <a:pt x="622" y="0"/>
                    <a:pt x="539" y="15"/>
                    <a:pt x="456" y="48"/>
                  </a:cubicBezTo>
                  <a:cubicBezTo>
                    <a:pt x="152" y="109"/>
                    <a:pt x="0" y="352"/>
                    <a:pt x="31" y="565"/>
                  </a:cubicBezTo>
                  <a:cubicBezTo>
                    <a:pt x="54" y="753"/>
                    <a:pt x="224" y="869"/>
                    <a:pt x="440" y="869"/>
                  </a:cubicBezTo>
                  <a:cubicBezTo>
                    <a:pt x="503" y="869"/>
                    <a:pt x="570" y="859"/>
                    <a:pt x="638" y="839"/>
                  </a:cubicBezTo>
                  <a:cubicBezTo>
                    <a:pt x="942" y="717"/>
                    <a:pt x="1125" y="504"/>
                    <a:pt x="1094" y="261"/>
                  </a:cubicBezTo>
                  <a:cubicBezTo>
                    <a:pt x="1072" y="106"/>
                    <a:pt x="906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1"/>
            <p:cNvSpPr/>
            <p:nvPr/>
          </p:nvSpPr>
          <p:spPr>
            <a:xfrm>
              <a:off x="4173854" y="2275364"/>
              <a:ext cx="30144" cy="23293"/>
            </a:xfrm>
            <a:custGeom>
              <a:avLst/>
              <a:gdLst/>
              <a:ahLst/>
              <a:cxnLst/>
              <a:rect l="l" t="t" r="r" b="b"/>
              <a:pathLst>
                <a:path w="1034" h="799" extrusionOk="0">
                  <a:moveTo>
                    <a:pt x="489" y="0"/>
                  </a:moveTo>
                  <a:cubicBezTo>
                    <a:pt x="468" y="0"/>
                    <a:pt x="447" y="1"/>
                    <a:pt x="426" y="4"/>
                  </a:cubicBezTo>
                  <a:cubicBezTo>
                    <a:pt x="152" y="34"/>
                    <a:pt x="0" y="217"/>
                    <a:pt x="31" y="460"/>
                  </a:cubicBezTo>
                  <a:cubicBezTo>
                    <a:pt x="114" y="654"/>
                    <a:pt x="299" y="798"/>
                    <a:pt x="539" y="798"/>
                  </a:cubicBezTo>
                  <a:cubicBezTo>
                    <a:pt x="562" y="798"/>
                    <a:pt x="585" y="797"/>
                    <a:pt x="608" y="794"/>
                  </a:cubicBezTo>
                  <a:cubicBezTo>
                    <a:pt x="882" y="764"/>
                    <a:pt x="1034" y="581"/>
                    <a:pt x="973" y="338"/>
                  </a:cubicBezTo>
                  <a:cubicBezTo>
                    <a:pt x="945" y="144"/>
                    <a:pt x="714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1"/>
            <p:cNvSpPr/>
            <p:nvPr/>
          </p:nvSpPr>
          <p:spPr>
            <a:xfrm>
              <a:off x="4297898" y="2271924"/>
              <a:ext cx="23001" cy="24925"/>
            </a:xfrm>
            <a:custGeom>
              <a:avLst/>
              <a:gdLst/>
              <a:ahLst/>
              <a:cxnLst/>
              <a:rect l="l" t="t" r="r" b="b"/>
              <a:pathLst>
                <a:path w="789" h="855" extrusionOk="0">
                  <a:moveTo>
                    <a:pt x="305" y="0"/>
                  </a:moveTo>
                  <a:cubicBezTo>
                    <a:pt x="122" y="0"/>
                    <a:pt x="1" y="152"/>
                    <a:pt x="31" y="395"/>
                  </a:cubicBezTo>
                  <a:cubicBezTo>
                    <a:pt x="62" y="608"/>
                    <a:pt x="305" y="851"/>
                    <a:pt x="487" y="851"/>
                  </a:cubicBezTo>
                  <a:cubicBezTo>
                    <a:pt x="501" y="854"/>
                    <a:pt x="514" y="855"/>
                    <a:pt x="526" y="855"/>
                  </a:cubicBezTo>
                  <a:cubicBezTo>
                    <a:pt x="687" y="855"/>
                    <a:pt x="789" y="682"/>
                    <a:pt x="761" y="456"/>
                  </a:cubicBezTo>
                  <a:cubicBezTo>
                    <a:pt x="730" y="243"/>
                    <a:pt x="487" y="0"/>
                    <a:pt x="3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4386609" y="2284197"/>
              <a:ext cx="16617" cy="25071"/>
            </a:xfrm>
            <a:custGeom>
              <a:avLst/>
              <a:gdLst/>
              <a:ahLst/>
              <a:cxnLst/>
              <a:rect l="l" t="t" r="r" b="b"/>
              <a:pathLst>
                <a:path w="570" h="860" extrusionOk="0">
                  <a:moveTo>
                    <a:pt x="143" y="1"/>
                  </a:moveTo>
                  <a:cubicBezTo>
                    <a:pt x="23" y="1"/>
                    <a:pt x="0" y="145"/>
                    <a:pt x="28" y="339"/>
                  </a:cubicBezTo>
                  <a:cubicBezTo>
                    <a:pt x="58" y="582"/>
                    <a:pt x="210" y="795"/>
                    <a:pt x="362" y="856"/>
                  </a:cubicBezTo>
                  <a:cubicBezTo>
                    <a:pt x="373" y="859"/>
                    <a:pt x="383" y="860"/>
                    <a:pt x="393" y="860"/>
                  </a:cubicBezTo>
                  <a:cubicBezTo>
                    <a:pt x="498" y="860"/>
                    <a:pt x="570" y="714"/>
                    <a:pt x="514" y="491"/>
                  </a:cubicBezTo>
                  <a:cubicBezTo>
                    <a:pt x="484" y="278"/>
                    <a:pt x="301" y="96"/>
                    <a:pt x="180" y="5"/>
                  </a:cubicBezTo>
                  <a:cubicBezTo>
                    <a:pt x="167" y="2"/>
                    <a:pt x="155" y="1"/>
                    <a:pt x="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1"/>
            <p:cNvSpPr/>
            <p:nvPr/>
          </p:nvSpPr>
          <p:spPr>
            <a:xfrm>
              <a:off x="4447742" y="2306353"/>
              <a:ext cx="13089" cy="25071"/>
            </a:xfrm>
            <a:custGeom>
              <a:avLst/>
              <a:gdLst/>
              <a:ahLst/>
              <a:cxnLst/>
              <a:rect l="l" t="t" r="r" b="b"/>
              <a:pathLst>
                <a:path w="449" h="860" extrusionOk="0">
                  <a:moveTo>
                    <a:pt x="120" y="1"/>
                  </a:moveTo>
                  <a:cubicBezTo>
                    <a:pt x="23" y="1"/>
                    <a:pt x="0" y="145"/>
                    <a:pt x="28" y="339"/>
                  </a:cubicBezTo>
                  <a:cubicBezTo>
                    <a:pt x="89" y="582"/>
                    <a:pt x="180" y="795"/>
                    <a:pt x="302" y="856"/>
                  </a:cubicBezTo>
                  <a:cubicBezTo>
                    <a:pt x="309" y="858"/>
                    <a:pt x="317" y="860"/>
                    <a:pt x="324" y="860"/>
                  </a:cubicBezTo>
                  <a:cubicBezTo>
                    <a:pt x="402" y="860"/>
                    <a:pt x="449" y="714"/>
                    <a:pt x="393" y="491"/>
                  </a:cubicBezTo>
                  <a:cubicBezTo>
                    <a:pt x="363" y="278"/>
                    <a:pt x="241" y="35"/>
                    <a:pt x="150" y="5"/>
                  </a:cubicBezTo>
                  <a:cubicBezTo>
                    <a:pt x="139" y="2"/>
                    <a:pt x="130" y="1"/>
                    <a:pt x="12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1"/>
            <p:cNvSpPr/>
            <p:nvPr/>
          </p:nvSpPr>
          <p:spPr>
            <a:xfrm>
              <a:off x="3542061" y="1221006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6" y="0"/>
                  </a:moveTo>
                  <a:cubicBezTo>
                    <a:pt x="213" y="0"/>
                    <a:pt x="0" y="152"/>
                    <a:pt x="0" y="426"/>
                  </a:cubicBezTo>
                  <a:cubicBezTo>
                    <a:pt x="0" y="638"/>
                    <a:pt x="213" y="882"/>
                    <a:pt x="456" y="882"/>
                  </a:cubicBezTo>
                  <a:cubicBezTo>
                    <a:pt x="472" y="883"/>
                    <a:pt x="487" y="884"/>
                    <a:pt x="502" y="884"/>
                  </a:cubicBezTo>
                  <a:cubicBezTo>
                    <a:pt x="750" y="884"/>
                    <a:pt x="912" y="657"/>
                    <a:pt x="912" y="456"/>
                  </a:cubicBezTo>
                  <a:cubicBezTo>
                    <a:pt x="912" y="243"/>
                    <a:pt x="699" y="0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3668758" y="1228090"/>
              <a:ext cx="26616" cy="24838"/>
            </a:xfrm>
            <a:custGeom>
              <a:avLst/>
              <a:gdLst/>
              <a:ahLst/>
              <a:cxnLst/>
              <a:rect l="l" t="t" r="r" b="b"/>
              <a:pathLst>
                <a:path w="913" h="852" extrusionOk="0">
                  <a:moveTo>
                    <a:pt x="457" y="0"/>
                  </a:moveTo>
                  <a:cubicBezTo>
                    <a:pt x="214" y="0"/>
                    <a:pt x="1" y="183"/>
                    <a:pt x="1" y="395"/>
                  </a:cubicBezTo>
                  <a:cubicBezTo>
                    <a:pt x="1" y="639"/>
                    <a:pt x="183" y="851"/>
                    <a:pt x="457" y="851"/>
                  </a:cubicBezTo>
                  <a:cubicBezTo>
                    <a:pt x="730" y="851"/>
                    <a:pt x="913" y="669"/>
                    <a:pt x="913" y="456"/>
                  </a:cubicBezTo>
                  <a:cubicBezTo>
                    <a:pt x="91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1"/>
            <p:cNvSpPr/>
            <p:nvPr/>
          </p:nvSpPr>
          <p:spPr>
            <a:xfrm>
              <a:off x="3794609" y="1230743"/>
              <a:ext cx="26587" cy="25713"/>
            </a:xfrm>
            <a:custGeom>
              <a:avLst/>
              <a:gdLst/>
              <a:ahLst/>
              <a:cxnLst/>
              <a:rect l="l" t="t" r="r" b="b"/>
              <a:pathLst>
                <a:path w="912" h="882" extrusionOk="0">
                  <a:moveTo>
                    <a:pt x="456" y="1"/>
                  </a:moveTo>
                  <a:cubicBezTo>
                    <a:pt x="213" y="1"/>
                    <a:pt x="0" y="213"/>
                    <a:pt x="0" y="426"/>
                  </a:cubicBezTo>
                  <a:cubicBezTo>
                    <a:pt x="0" y="700"/>
                    <a:pt x="213" y="882"/>
                    <a:pt x="456" y="882"/>
                  </a:cubicBezTo>
                  <a:cubicBezTo>
                    <a:pt x="730" y="882"/>
                    <a:pt x="912" y="700"/>
                    <a:pt x="912" y="456"/>
                  </a:cubicBezTo>
                  <a:cubicBezTo>
                    <a:pt x="912" y="244"/>
                    <a:pt x="730" y="3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3921306" y="1229751"/>
              <a:ext cx="28395" cy="25917"/>
            </a:xfrm>
            <a:custGeom>
              <a:avLst/>
              <a:gdLst/>
              <a:ahLst/>
              <a:cxnLst/>
              <a:rect l="l" t="t" r="r" b="b"/>
              <a:pathLst>
                <a:path w="974" h="889" extrusionOk="0">
                  <a:moveTo>
                    <a:pt x="546" y="1"/>
                  </a:moveTo>
                  <a:cubicBezTo>
                    <a:pt x="527" y="1"/>
                    <a:pt x="507" y="2"/>
                    <a:pt x="487" y="4"/>
                  </a:cubicBezTo>
                  <a:cubicBezTo>
                    <a:pt x="183" y="4"/>
                    <a:pt x="1" y="247"/>
                    <a:pt x="1" y="460"/>
                  </a:cubicBezTo>
                  <a:cubicBezTo>
                    <a:pt x="1" y="714"/>
                    <a:pt x="184" y="889"/>
                    <a:pt x="428" y="889"/>
                  </a:cubicBezTo>
                  <a:cubicBezTo>
                    <a:pt x="447" y="889"/>
                    <a:pt x="467" y="888"/>
                    <a:pt x="487" y="886"/>
                  </a:cubicBezTo>
                  <a:cubicBezTo>
                    <a:pt x="761" y="855"/>
                    <a:pt x="973" y="612"/>
                    <a:pt x="973" y="399"/>
                  </a:cubicBezTo>
                  <a:cubicBezTo>
                    <a:pt x="973" y="174"/>
                    <a:pt x="791" y="1"/>
                    <a:pt x="54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1"/>
            <p:cNvSpPr/>
            <p:nvPr/>
          </p:nvSpPr>
          <p:spPr>
            <a:xfrm>
              <a:off x="4064853" y="1209374"/>
              <a:ext cx="32826" cy="26208"/>
            </a:xfrm>
            <a:custGeom>
              <a:avLst/>
              <a:gdLst/>
              <a:ahLst/>
              <a:cxnLst/>
              <a:rect l="l" t="t" r="r" b="b"/>
              <a:pathLst>
                <a:path w="1126" h="899" extrusionOk="0">
                  <a:moveTo>
                    <a:pt x="625" y="0"/>
                  </a:moveTo>
                  <a:cubicBezTo>
                    <a:pt x="599" y="0"/>
                    <a:pt x="574" y="1"/>
                    <a:pt x="548" y="4"/>
                  </a:cubicBezTo>
                  <a:cubicBezTo>
                    <a:pt x="244" y="95"/>
                    <a:pt x="1" y="338"/>
                    <a:pt x="1" y="551"/>
                  </a:cubicBezTo>
                  <a:cubicBezTo>
                    <a:pt x="53" y="758"/>
                    <a:pt x="214" y="899"/>
                    <a:pt x="449" y="899"/>
                  </a:cubicBezTo>
                  <a:cubicBezTo>
                    <a:pt x="490" y="899"/>
                    <a:pt x="533" y="895"/>
                    <a:pt x="578" y="885"/>
                  </a:cubicBezTo>
                  <a:cubicBezTo>
                    <a:pt x="882" y="855"/>
                    <a:pt x="1125" y="582"/>
                    <a:pt x="1125" y="369"/>
                  </a:cubicBezTo>
                  <a:cubicBezTo>
                    <a:pt x="1125" y="146"/>
                    <a:pt x="896" y="0"/>
                    <a:pt x="6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1"/>
            <p:cNvSpPr/>
            <p:nvPr/>
          </p:nvSpPr>
          <p:spPr>
            <a:xfrm>
              <a:off x="4224375" y="1177190"/>
              <a:ext cx="34575" cy="26879"/>
            </a:xfrm>
            <a:custGeom>
              <a:avLst/>
              <a:gdLst/>
              <a:ahLst/>
              <a:cxnLst/>
              <a:rect l="l" t="t" r="r" b="b"/>
              <a:pathLst>
                <a:path w="1186" h="922" extrusionOk="0">
                  <a:moveTo>
                    <a:pt x="743" y="0"/>
                  </a:moveTo>
                  <a:cubicBezTo>
                    <a:pt x="699" y="0"/>
                    <a:pt x="654" y="5"/>
                    <a:pt x="608" y="14"/>
                  </a:cubicBezTo>
                  <a:cubicBezTo>
                    <a:pt x="274" y="105"/>
                    <a:pt x="0" y="379"/>
                    <a:pt x="0" y="591"/>
                  </a:cubicBezTo>
                  <a:cubicBezTo>
                    <a:pt x="0" y="786"/>
                    <a:pt x="156" y="922"/>
                    <a:pt x="389" y="922"/>
                  </a:cubicBezTo>
                  <a:cubicBezTo>
                    <a:pt x="447" y="922"/>
                    <a:pt x="511" y="913"/>
                    <a:pt x="578" y="895"/>
                  </a:cubicBezTo>
                  <a:cubicBezTo>
                    <a:pt x="912" y="834"/>
                    <a:pt x="1185" y="561"/>
                    <a:pt x="1185" y="318"/>
                  </a:cubicBezTo>
                  <a:cubicBezTo>
                    <a:pt x="1185" y="137"/>
                    <a:pt x="988" y="0"/>
                    <a:pt x="7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1"/>
            <p:cNvSpPr/>
            <p:nvPr/>
          </p:nvSpPr>
          <p:spPr>
            <a:xfrm>
              <a:off x="3549203" y="1332572"/>
              <a:ext cx="27433" cy="28453"/>
            </a:xfrm>
            <a:custGeom>
              <a:avLst/>
              <a:gdLst/>
              <a:ahLst/>
              <a:cxnLst/>
              <a:rect l="l" t="t" r="r" b="b"/>
              <a:pathLst>
                <a:path w="941" h="976" extrusionOk="0">
                  <a:moveTo>
                    <a:pt x="357" y="0"/>
                  </a:moveTo>
                  <a:cubicBezTo>
                    <a:pt x="161" y="0"/>
                    <a:pt x="0" y="230"/>
                    <a:pt x="29" y="459"/>
                  </a:cubicBezTo>
                  <a:cubicBezTo>
                    <a:pt x="59" y="732"/>
                    <a:pt x="302" y="976"/>
                    <a:pt x="515" y="976"/>
                  </a:cubicBezTo>
                  <a:cubicBezTo>
                    <a:pt x="758" y="976"/>
                    <a:pt x="941" y="732"/>
                    <a:pt x="910" y="459"/>
                  </a:cubicBezTo>
                  <a:cubicBezTo>
                    <a:pt x="910" y="230"/>
                    <a:pt x="694" y="0"/>
                    <a:pt x="440" y="0"/>
                  </a:cubicBezTo>
                  <a:cubicBezTo>
                    <a:pt x="425" y="0"/>
                    <a:pt x="409" y="1"/>
                    <a:pt x="394" y="3"/>
                  </a:cubicBezTo>
                  <a:cubicBezTo>
                    <a:pt x="381" y="1"/>
                    <a:pt x="369" y="0"/>
                    <a:pt x="3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3671440" y="1335313"/>
              <a:ext cx="25713" cy="26616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26" y="0"/>
                  </a:moveTo>
                  <a:cubicBezTo>
                    <a:pt x="213" y="0"/>
                    <a:pt x="0" y="183"/>
                    <a:pt x="0" y="456"/>
                  </a:cubicBezTo>
                  <a:cubicBezTo>
                    <a:pt x="0" y="669"/>
                    <a:pt x="243" y="912"/>
                    <a:pt x="456" y="912"/>
                  </a:cubicBezTo>
                  <a:cubicBezTo>
                    <a:pt x="699" y="912"/>
                    <a:pt x="882" y="730"/>
                    <a:pt x="882" y="456"/>
                  </a:cubicBezTo>
                  <a:cubicBezTo>
                    <a:pt x="882" y="183"/>
                    <a:pt x="669" y="0"/>
                    <a:pt x="4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1"/>
            <p:cNvSpPr/>
            <p:nvPr/>
          </p:nvSpPr>
          <p:spPr>
            <a:xfrm>
              <a:off x="3793705" y="1337004"/>
              <a:ext cx="26616" cy="25887"/>
            </a:xfrm>
            <a:custGeom>
              <a:avLst/>
              <a:gdLst/>
              <a:ahLst/>
              <a:cxnLst/>
              <a:rect l="l" t="t" r="r" b="b"/>
              <a:pathLst>
                <a:path w="913" h="888" extrusionOk="0">
                  <a:moveTo>
                    <a:pt x="405" y="0"/>
                  </a:moveTo>
                  <a:cubicBezTo>
                    <a:pt x="160" y="0"/>
                    <a:pt x="1" y="201"/>
                    <a:pt x="1" y="429"/>
                  </a:cubicBezTo>
                  <a:cubicBezTo>
                    <a:pt x="1" y="702"/>
                    <a:pt x="244" y="884"/>
                    <a:pt x="457" y="884"/>
                  </a:cubicBezTo>
                  <a:cubicBezTo>
                    <a:pt x="474" y="886"/>
                    <a:pt x="491" y="887"/>
                    <a:pt x="508" y="887"/>
                  </a:cubicBezTo>
                  <a:cubicBezTo>
                    <a:pt x="753" y="887"/>
                    <a:pt x="913" y="686"/>
                    <a:pt x="913" y="459"/>
                  </a:cubicBezTo>
                  <a:cubicBezTo>
                    <a:pt x="913" y="185"/>
                    <a:pt x="730" y="3"/>
                    <a:pt x="457" y="3"/>
                  </a:cubicBezTo>
                  <a:cubicBezTo>
                    <a:pt x="439" y="1"/>
                    <a:pt x="422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3921306" y="1335196"/>
              <a:ext cx="28395" cy="26820"/>
            </a:xfrm>
            <a:custGeom>
              <a:avLst/>
              <a:gdLst/>
              <a:ahLst/>
              <a:cxnLst/>
              <a:rect l="l" t="t" r="r" b="b"/>
              <a:pathLst>
                <a:path w="974" h="920" extrusionOk="0">
                  <a:moveTo>
                    <a:pt x="546" y="1"/>
                  </a:moveTo>
                  <a:cubicBezTo>
                    <a:pt x="527" y="1"/>
                    <a:pt x="507" y="2"/>
                    <a:pt x="487" y="4"/>
                  </a:cubicBezTo>
                  <a:cubicBezTo>
                    <a:pt x="213" y="35"/>
                    <a:pt x="1" y="278"/>
                    <a:pt x="1" y="491"/>
                  </a:cubicBezTo>
                  <a:cubicBezTo>
                    <a:pt x="1" y="744"/>
                    <a:pt x="184" y="919"/>
                    <a:pt x="428" y="919"/>
                  </a:cubicBezTo>
                  <a:cubicBezTo>
                    <a:pt x="447" y="919"/>
                    <a:pt x="467" y="918"/>
                    <a:pt x="487" y="916"/>
                  </a:cubicBezTo>
                  <a:cubicBezTo>
                    <a:pt x="761" y="886"/>
                    <a:pt x="973" y="642"/>
                    <a:pt x="973" y="430"/>
                  </a:cubicBezTo>
                  <a:cubicBezTo>
                    <a:pt x="973" y="176"/>
                    <a:pt x="791" y="1"/>
                    <a:pt x="54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1"/>
            <p:cNvSpPr/>
            <p:nvPr/>
          </p:nvSpPr>
          <p:spPr>
            <a:xfrm>
              <a:off x="4063104" y="1317442"/>
              <a:ext cx="31922" cy="26849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66" y="1"/>
                  </a:moveTo>
                  <a:cubicBezTo>
                    <a:pt x="637" y="1"/>
                    <a:pt x="608" y="2"/>
                    <a:pt x="578" y="5"/>
                  </a:cubicBezTo>
                  <a:cubicBezTo>
                    <a:pt x="274" y="36"/>
                    <a:pt x="0" y="279"/>
                    <a:pt x="0" y="522"/>
                  </a:cubicBezTo>
                  <a:cubicBezTo>
                    <a:pt x="0" y="772"/>
                    <a:pt x="178" y="921"/>
                    <a:pt x="442" y="921"/>
                  </a:cubicBezTo>
                  <a:cubicBezTo>
                    <a:pt x="466" y="921"/>
                    <a:pt x="491" y="920"/>
                    <a:pt x="517" y="917"/>
                  </a:cubicBezTo>
                  <a:cubicBezTo>
                    <a:pt x="821" y="856"/>
                    <a:pt x="1094" y="644"/>
                    <a:pt x="1094" y="370"/>
                  </a:cubicBezTo>
                  <a:cubicBezTo>
                    <a:pt x="1094" y="124"/>
                    <a:pt x="922" y="1"/>
                    <a:pt x="6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4218166" y="1287998"/>
              <a:ext cx="34342" cy="29940"/>
            </a:xfrm>
            <a:custGeom>
              <a:avLst/>
              <a:gdLst/>
              <a:ahLst/>
              <a:cxnLst/>
              <a:rect l="l" t="t" r="r" b="b"/>
              <a:pathLst>
                <a:path w="1178" h="1027" extrusionOk="0">
                  <a:moveTo>
                    <a:pt x="725" y="1"/>
                  </a:moveTo>
                  <a:cubicBezTo>
                    <a:pt x="687" y="1"/>
                    <a:pt x="648" y="4"/>
                    <a:pt x="608" y="12"/>
                  </a:cubicBezTo>
                  <a:cubicBezTo>
                    <a:pt x="304" y="103"/>
                    <a:pt x="31" y="347"/>
                    <a:pt x="0" y="620"/>
                  </a:cubicBezTo>
                  <a:cubicBezTo>
                    <a:pt x="0" y="858"/>
                    <a:pt x="161" y="1027"/>
                    <a:pt x="403" y="1027"/>
                  </a:cubicBezTo>
                  <a:cubicBezTo>
                    <a:pt x="439" y="1027"/>
                    <a:pt x="477" y="1023"/>
                    <a:pt x="517" y="1015"/>
                  </a:cubicBezTo>
                  <a:cubicBezTo>
                    <a:pt x="821" y="924"/>
                    <a:pt x="1095" y="681"/>
                    <a:pt x="1125" y="407"/>
                  </a:cubicBezTo>
                  <a:cubicBezTo>
                    <a:pt x="1178" y="169"/>
                    <a:pt x="978" y="1"/>
                    <a:pt x="72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1"/>
            <p:cNvSpPr/>
            <p:nvPr/>
          </p:nvSpPr>
          <p:spPr>
            <a:xfrm>
              <a:off x="3567744" y="1449620"/>
              <a:ext cx="24838" cy="29269"/>
            </a:xfrm>
            <a:custGeom>
              <a:avLst/>
              <a:gdLst/>
              <a:ahLst/>
              <a:cxnLst/>
              <a:rect l="l" t="t" r="r" b="b"/>
              <a:pathLst>
                <a:path w="852" h="1004" extrusionOk="0">
                  <a:moveTo>
                    <a:pt x="335" y="0"/>
                  </a:moveTo>
                  <a:cubicBezTo>
                    <a:pt x="153" y="31"/>
                    <a:pt x="1" y="243"/>
                    <a:pt x="31" y="517"/>
                  </a:cubicBezTo>
                  <a:cubicBezTo>
                    <a:pt x="62" y="821"/>
                    <a:pt x="274" y="1003"/>
                    <a:pt x="487" y="1003"/>
                  </a:cubicBezTo>
                  <a:cubicBezTo>
                    <a:pt x="700" y="973"/>
                    <a:pt x="852" y="760"/>
                    <a:pt x="791" y="487"/>
                  </a:cubicBezTo>
                  <a:cubicBezTo>
                    <a:pt x="761" y="213"/>
                    <a:pt x="578" y="0"/>
                    <a:pt x="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3678524" y="1446063"/>
              <a:ext cx="25713" cy="27491"/>
            </a:xfrm>
            <a:custGeom>
              <a:avLst/>
              <a:gdLst/>
              <a:ahLst/>
              <a:cxnLst/>
              <a:rect l="l" t="t" r="r" b="b"/>
              <a:pathLst>
                <a:path w="882" h="943" extrusionOk="0">
                  <a:moveTo>
                    <a:pt x="426" y="1"/>
                  </a:moveTo>
                  <a:cubicBezTo>
                    <a:pt x="183" y="1"/>
                    <a:pt x="0" y="213"/>
                    <a:pt x="31" y="487"/>
                  </a:cubicBezTo>
                  <a:cubicBezTo>
                    <a:pt x="61" y="761"/>
                    <a:pt x="274" y="943"/>
                    <a:pt x="487" y="943"/>
                  </a:cubicBezTo>
                  <a:cubicBezTo>
                    <a:pt x="730" y="912"/>
                    <a:pt x="882" y="730"/>
                    <a:pt x="882" y="457"/>
                  </a:cubicBezTo>
                  <a:cubicBezTo>
                    <a:pt x="821" y="183"/>
                    <a:pt x="639" y="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1"/>
            <p:cNvSpPr/>
            <p:nvPr/>
          </p:nvSpPr>
          <p:spPr>
            <a:xfrm>
              <a:off x="3796358" y="1443410"/>
              <a:ext cx="24838" cy="26616"/>
            </a:xfrm>
            <a:custGeom>
              <a:avLst/>
              <a:gdLst/>
              <a:ahLst/>
              <a:cxnLst/>
              <a:rect l="l" t="t" r="r" b="b"/>
              <a:pathLst>
                <a:path w="852" h="913" extrusionOk="0">
                  <a:moveTo>
                    <a:pt x="396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31" y="730"/>
                    <a:pt x="214" y="912"/>
                    <a:pt x="457" y="912"/>
                  </a:cubicBezTo>
                  <a:cubicBezTo>
                    <a:pt x="670" y="912"/>
                    <a:pt x="852" y="700"/>
                    <a:pt x="852" y="456"/>
                  </a:cubicBezTo>
                  <a:cubicBezTo>
                    <a:pt x="852" y="244"/>
                    <a:pt x="670" y="0"/>
                    <a:pt x="3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3921306" y="1443060"/>
              <a:ext cx="27491" cy="26062"/>
            </a:xfrm>
            <a:custGeom>
              <a:avLst/>
              <a:gdLst/>
              <a:ahLst/>
              <a:cxnLst/>
              <a:rect l="l" t="t" r="r" b="b"/>
              <a:pathLst>
                <a:path w="943" h="894" extrusionOk="0">
                  <a:moveTo>
                    <a:pt x="580" y="1"/>
                  </a:moveTo>
                  <a:cubicBezTo>
                    <a:pt x="550" y="1"/>
                    <a:pt x="519" y="5"/>
                    <a:pt x="487" y="12"/>
                  </a:cubicBezTo>
                  <a:cubicBezTo>
                    <a:pt x="213" y="12"/>
                    <a:pt x="1" y="256"/>
                    <a:pt x="1" y="468"/>
                  </a:cubicBezTo>
                  <a:cubicBezTo>
                    <a:pt x="1" y="712"/>
                    <a:pt x="183" y="894"/>
                    <a:pt x="457" y="894"/>
                  </a:cubicBezTo>
                  <a:cubicBezTo>
                    <a:pt x="730" y="864"/>
                    <a:pt x="943" y="681"/>
                    <a:pt x="943" y="408"/>
                  </a:cubicBezTo>
                  <a:cubicBezTo>
                    <a:pt x="943" y="170"/>
                    <a:pt x="782" y="1"/>
                    <a:pt x="58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1"/>
            <p:cNvSpPr/>
            <p:nvPr/>
          </p:nvSpPr>
          <p:spPr>
            <a:xfrm>
              <a:off x="4057769" y="1428251"/>
              <a:ext cx="30931" cy="27695"/>
            </a:xfrm>
            <a:custGeom>
              <a:avLst/>
              <a:gdLst/>
              <a:ahLst/>
              <a:cxnLst/>
              <a:rect l="l" t="t" r="r" b="b"/>
              <a:pathLst>
                <a:path w="1061" h="950" extrusionOk="0">
                  <a:moveTo>
                    <a:pt x="583" y="0"/>
                  </a:moveTo>
                  <a:cubicBezTo>
                    <a:pt x="561" y="0"/>
                    <a:pt x="540" y="1"/>
                    <a:pt x="517" y="4"/>
                  </a:cubicBezTo>
                  <a:cubicBezTo>
                    <a:pt x="244" y="34"/>
                    <a:pt x="1" y="277"/>
                    <a:pt x="1" y="520"/>
                  </a:cubicBezTo>
                  <a:cubicBezTo>
                    <a:pt x="1" y="774"/>
                    <a:pt x="184" y="949"/>
                    <a:pt x="428" y="949"/>
                  </a:cubicBezTo>
                  <a:cubicBezTo>
                    <a:pt x="447" y="949"/>
                    <a:pt x="467" y="948"/>
                    <a:pt x="487" y="946"/>
                  </a:cubicBezTo>
                  <a:cubicBezTo>
                    <a:pt x="761" y="916"/>
                    <a:pt x="973" y="672"/>
                    <a:pt x="1004" y="429"/>
                  </a:cubicBezTo>
                  <a:cubicBezTo>
                    <a:pt x="1060" y="176"/>
                    <a:pt x="855" y="0"/>
                    <a:pt x="5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4204085" y="1406095"/>
              <a:ext cx="32651" cy="28774"/>
            </a:xfrm>
            <a:custGeom>
              <a:avLst/>
              <a:gdLst/>
              <a:ahLst/>
              <a:cxnLst/>
              <a:rect l="l" t="t" r="r" b="b"/>
              <a:pathLst>
                <a:path w="1120" h="987" extrusionOk="0">
                  <a:moveTo>
                    <a:pt x="694" y="1"/>
                  </a:moveTo>
                  <a:cubicBezTo>
                    <a:pt x="675" y="1"/>
                    <a:pt x="655" y="2"/>
                    <a:pt x="635" y="4"/>
                  </a:cubicBezTo>
                  <a:cubicBezTo>
                    <a:pt x="331" y="34"/>
                    <a:pt x="58" y="308"/>
                    <a:pt x="27" y="581"/>
                  </a:cubicBezTo>
                  <a:cubicBezTo>
                    <a:pt x="1" y="796"/>
                    <a:pt x="139" y="987"/>
                    <a:pt x="382" y="987"/>
                  </a:cubicBezTo>
                  <a:cubicBezTo>
                    <a:pt x="414" y="987"/>
                    <a:pt x="448" y="984"/>
                    <a:pt x="483" y="976"/>
                  </a:cubicBezTo>
                  <a:cubicBezTo>
                    <a:pt x="787" y="946"/>
                    <a:pt x="1061" y="673"/>
                    <a:pt x="1091" y="429"/>
                  </a:cubicBezTo>
                  <a:cubicBezTo>
                    <a:pt x="1119" y="176"/>
                    <a:pt x="939" y="1"/>
                    <a:pt x="6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3589026" y="1570049"/>
              <a:ext cx="22185" cy="30319"/>
            </a:xfrm>
            <a:custGeom>
              <a:avLst/>
              <a:gdLst/>
              <a:ahLst/>
              <a:cxnLst/>
              <a:rect l="l" t="t" r="r" b="b"/>
              <a:pathLst>
                <a:path w="761" h="1040" extrusionOk="0">
                  <a:moveTo>
                    <a:pt x="339" y="0"/>
                  </a:moveTo>
                  <a:cubicBezTo>
                    <a:pt x="328" y="0"/>
                    <a:pt x="316" y="1"/>
                    <a:pt x="304" y="3"/>
                  </a:cubicBezTo>
                  <a:cubicBezTo>
                    <a:pt x="92" y="33"/>
                    <a:pt x="0" y="307"/>
                    <a:pt x="31" y="581"/>
                  </a:cubicBezTo>
                  <a:cubicBezTo>
                    <a:pt x="59" y="810"/>
                    <a:pt x="250" y="1039"/>
                    <a:pt x="425" y="1039"/>
                  </a:cubicBezTo>
                  <a:cubicBezTo>
                    <a:pt x="435" y="1039"/>
                    <a:pt x="446" y="1038"/>
                    <a:pt x="456" y="1036"/>
                  </a:cubicBezTo>
                  <a:cubicBezTo>
                    <a:pt x="639" y="976"/>
                    <a:pt x="760" y="733"/>
                    <a:pt x="730" y="459"/>
                  </a:cubicBezTo>
                  <a:cubicBezTo>
                    <a:pt x="673" y="203"/>
                    <a:pt x="510" y="0"/>
                    <a:pt x="33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3690039" y="1558592"/>
              <a:ext cx="23963" cy="26937"/>
            </a:xfrm>
            <a:custGeom>
              <a:avLst/>
              <a:gdLst/>
              <a:ahLst/>
              <a:cxnLst/>
              <a:rect l="l" t="t" r="r" b="b"/>
              <a:pathLst>
                <a:path w="822" h="924" extrusionOk="0">
                  <a:moveTo>
                    <a:pt x="365" y="1"/>
                  </a:moveTo>
                  <a:cubicBezTo>
                    <a:pt x="152" y="1"/>
                    <a:pt x="0" y="244"/>
                    <a:pt x="31" y="518"/>
                  </a:cubicBezTo>
                  <a:cubicBezTo>
                    <a:pt x="58" y="732"/>
                    <a:pt x="203" y="923"/>
                    <a:pt x="383" y="923"/>
                  </a:cubicBezTo>
                  <a:cubicBezTo>
                    <a:pt x="407" y="923"/>
                    <a:pt x="431" y="920"/>
                    <a:pt x="456" y="913"/>
                  </a:cubicBezTo>
                  <a:cubicBezTo>
                    <a:pt x="639" y="913"/>
                    <a:pt x="821" y="700"/>
                    <a:pt x="791" y="426"/>
                  </a:cubicBezTo>
                  <a:cubicBezTo>
                    <a:pt x="760" y="153"/>
                    <a:pt x="578" y="1"/>
                    <a:pt x="36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3799040" y="1552295"/>
              <a:ext cx="24838" cy="25829"/>
            </a:xfrm>
            <a:custGeom>
              <a:avLst/>
              <a:gdLst/>
              <a:ahLst/>
              <a:cxnLst/>
              <a:rect l="l" t="t" r="r" b="b"/>
              <a:pathLst>
                <a:path w="852" h="886" extrusionOk="0">
                  <a:moveTo>
                    <a:pt x="478" y="1"/>
                  </a:moveTo>
                  <a:cubicBezTo>
                    <a:pt x="461" y="1"/>
                    <a:pt x="443" y="2"/>
                    <a:pt x="426" y="4"/>
                  </a:cubicBezTo>
                  <a:cubicBezTo>
                    <a:pt x="182" y="4"/>
                    <a:pt x="0" y="186"/>
                    <a:pt x="0" y="460"/>
                  </a:cubicBezTo>
                  <a:cubicBezTo>
                    <a:pt x="0" y="673"/>
                    <a:pt x="182" y="886"/>
                    <a:pt x="426" y="886"/>
                  </a:cubicBezTo>
                  <a:cubicBezTo>
                    <a:pt x="669" y="886"/>
                    <a:pt x="851" y="642"/>
                    <a:pt x="851" y="430"/>
                  </a:cubicBezTo>
                  <a:cubicBezTo>
                    <a:pt x="851" y="176"/>
                    <a:pt x="694" y="1"/>
                    <a:pt x="4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3920431" y="1549642"/>
              <a:ext cx="26616" cy="25829"/>
            </a:xfrm>
            <a:custGeom>
              <a:avLst/>
              <a:gdLst/>
              <a:ahLst/>
              <a:cxnLst/>
              <a:rect l="l" t="t" r="r" b="b"/>
              <a:pathLst>
                <a:path w="913" h="886" extrusionOk="0">
                  <a:moveTo>
                    <a:pt x="503" y="1"/>
                  </a:moveTo>
                  <a:cubicBezTo>
                    <a:pt x="487" y="1"/>
                    <a:pt x="472" y="2"/>
                    <a:pt x="456" y="4"/>
                  </a:cubicBezTo>
                  <a:cubicBezTo>
                    <a:pt x="183" y="4"/>
                    <a:pt x="0" y="247"/>
                    <a:pt x="0" y="460"/>
                  </a:cubicBezTo>
                  <a:cubicBezTo>
                    <a:pt x="0" y="703"/>
                    <a:pt x="183" y="885"/>
                    <a:pt x="456" y="885"/>
                  </a:cubicBezTo>
                  <a:cubicBezTo>
                    <a:pt x="669" y="885"/>
                    <a:pt x="912" y="703"/>
                    <a:pt x="912" y="429"/>
                  </a:cubicBezTo>
                  <a:cubicBezTo>
                    <a:pt x="912" y="176"/>
                    <a:pt x="703" y="1"/>
                    <a:pt x="50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4049810" y="1542354"/>
              <a:ext cx="29940" cy="26995"/>
            </a:xfrm>
            <a:custGeom>
              <a:avLst/>
              <a:gdLst/>
              <a:ahLst/>
              <a:cxnLst/>
              <a:rect l="l" t="t" r="r" b="b"/>
              <a:pathLst>
                <a:path w="1027" h="926" extrusionOk="0">
                  <a:moveTo>
                    <a:pt x="611" y="0"/>
                  </a:moveTo>
                  <a:cubicBezTo>
                    <a:pt x="581" y="0"/>
                    <a:pt x="549" y="4"/>
                    <a:pt x="517" y="11"/>
                  </a:cubicBezTo>
                  <a:cubicBezTo>
                    <a:pt x="274" y="11"/>
                    <a:pt x="0" y="224"/>
                    <a:pt x="0" y="497"/>
                  </a:cubicBezTo>
                  <a:cubicBezTo>
                    <a:pt x="0" y="698"/>
                    <a:pt x="162" y="925"/>
                    <a:pt x="410" y="925"/>
                  </a:cubicBezTo>
                  <a:cubicBezTo>
                    <a:pt x="425" y="925"/>
                    <a:pt x="440" y="924"/>
                    <a:pt x="456" y="923"/>
                  </a:cubicBezTo>
                  <a:cubicBezTo>
                    <a:pt x="730" y="923"/>
                    <a:pt x="942" y="679"/>
                    <a:pt x="973" y="406"/>
                  </a:cubicBezTo>
                  <a:cubicBezTo>
                    <a:pt x="1026" y="191"/>
                    <a:pt x="843" y="0"/>
                    <a:pt x="6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4187206" y="1526699"/>
              <a:ext cx="30989" cy="30231"/>
            </a:xfrm>
            <a:custGeom>
              <a:avLst/>
              <a:gdLst/>
              <a:ahLst/>
              <a:cxnLst/>
              <a:rect l="l" t="t" r="r" b="b"/>
              <a:pathLst>
                <a:path w="1063" h="1037" extrusionOk="0">
                  <a:moveTo>
                    <a:pt x="606" y="1"/>
                  </a:moveTo>
                  <a:cubicBezTo>
                    <a:pt x="333" y="31"/>
                    <a:pt x="59" y="305"/>
                    <a:pt x="29" y="578"/>
                  </a:cubicBezTo>
                  <a:cubicBezTo>
                    <a:pt x="0" y="834"/>
                    <a:pt x="158" y="1037"/>
                    <a:pt x="403" y="1037"/>
                  </a:cubicBezTo>
                  <a:cubicBezTo>
                    <a:pt x="420" y="1037"/>
                    <a:pt x="437" y="1036"/>
                    <a:pt x="454" y="1034"/>
                  </a:cubicBezTo>
                  <a:cubicBezTo>
                    <a:pt x="728" y="1004"/>
                    <a:pt x="971" y="730"/>
                    <a:pt x="1032" y="457"/>
                  </a:cubicBezTo>
                  <a:cubicBezTo>
                    <a:pt x="1062" y="183"/>
                    <a:pt x="880" y="1"/>
                    <a:pt x="60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3606750" y="1689661"/>
              <a:ext cx="21281" cy="28774"/>
            </a:xfrm>
            <a:custGeom>
              <a:avLst/>
              <a:gdLst/>
              <a:ahLst/>
              <a:cxnLst/>
              <a:rect l="l" t="t" r="r" b="b"/>
              <a:pathLst>
                <a:path w="730" h="987" extrusionOk="0">
                  <a:moveTo>
                    <a:pt x="338" y="0"/>
                  </a:moveTo>
                  <a:cubicBezTo>
                    <a:pt x="327" y="0"/>
                    <a:pt x="315" y="1"/>
                    <a:pt x="304" y="3"/>
                  </a:cubicBezTo>
                  <a:cubicBezTo>
                    <a:pt x="122" y="34"/>
                    <a:pt x="0" y="307"/>
                    <a:pt x="31" y="581"/>
                  </a:cubicBezTo>
                  <a:cubicBezTo>
                    <a:pt x="57" y="796"/>
                    <a:pt x="179" y="987"/>
                    <a:pt x="354" y="987"/>
                  </a:cubicBezTo>
                  <a:cubicBezTo>
                    <a:pt x="377" y="987"/>
                    <a:pt x="401" y="983"/>
                    <a:pt x="426" y="976"/>
                  </a:cubicBezTo>
                  <a:cubicBezTo>
                    <a:pt x="608" y="946"/>
                    <a:pt x="730" y="672"/>
                    <a:pt x="669" y="429"/>
                  </a:cubicBezTo>
                  <a:cubicBezTo>
                    <a:pt x="641" y="175"/>
                    <a:pt x="482" y="0"/>
                    <a:pt x="33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3698901" y="1670829"/>
              <a:ext cx="20407" cy="27899"/>
            </a:xfrm>
            <a:custGeom>
              <a:avLst/>
              <a:gdLst/>
              <a:ahLst/>
              <a:cxnLst/>
              <a:rect l="l" t="t" r="r" b="b"/>
              <a:pathLst>
                <a:path w="700" h="957" extrusionOk="0">
                  <a:moveTo>
                    <a:pt x="386" y="1"/>
                  </a:moveTo>
                  <a:cubicBezTo>
                    <a:pt x="360" y="1"/>
                    <a:pt x="333" y="4"/>
                    <a:pt x="304" y="11"/>
                  </a:cubicBezTo>
                  <a:cubicBezTo>
                    <a:pt x="92" y="41"/>
                    <a:pt x="0" y="254"/>
                    <a:pt x="0" y="528"/>
                  </a:cubicBezTo>
                  <a:cubicBezTo>
                    <a:pt x="29" y="781"/>
                    <a:pt x="161" y="957"/>
                    <a:pt x="326" y="957"/>
                  </a:cubicBezTo>
                  <a:cubicBezTo>
                    <a:pt x="339" y="957"/>
                    <a:pt x="352" y="956"/>
                    <a:pt x="365" y="953"/>
                  </a:cubicBezTo>
                  <a:cubicBezTo>
                    <a:pt x="548" y="923"/>
                    <a:pt x="699" y="680"/>
                    <a:pt x="699" y="406"/>
                  </a:cubicBezTo>
                  <a:cubicBezTo>
                    <a:pt x="699" y="192"/>
                    <a:pt x="581" y="1"/>
                    <a:pt x="3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3802568" y="1657856"/>
              <a:ext cx="22185" cy="26616"/>
            </a:xfrm>
            <a:custGeom>
              <a:avLst/>
              <a:gdLst/>
              <a:ahLst/>
              <a:cxnLst/>
              <a:rect l="l" t="t" r="r" b="b"/>
              <a:pathLst>
                <a:path w="761" h="913" extrusionOk="0">
                  <a:moveTo>
                    <a:pt x="365" y="0"/>
                  </a:moveTo>
                  <a:cubicBezTo>
                    <a:pt x="153" y="31"/>
                    <a:pt x="1" y="243"/>
                    <a:pt x="1" y="486"/>
                  </a:cubicBezTo>
                  <a:cubicBezTo>
                    <a:pt x="1" y="760"/>
                    <a:pt x="153" y="912"/>
                    <a:pt x="365" y="912"/>
                  </a:cubicBezTo>
                  <a:cubicBezTo>
                    <a:pt x="578" y="912"/>
                    <a:pt x="761" y="669"/>
                    <a:pt x="761" y="456"/>
                  </a:cubicBezTo>
                  <a:cubicBezTo>
                    <a:pt x="761" y="213"/>
                    <a:pt x="578" y="31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3917778" y="1656078"/>
              <a:ext cx="26587" cy="26616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86" y="0"/>
                  </a:moveTo>
                  <a:cubicBezTo>
                    <a:pt x="243" y="0"/>
                    <a:pt x="31" y="244"/>
                    <a:pt x="31" y="456"/>
                  </a:cubicBezTo>
                  <a:cubicBezTo>
                    <a:pt x="0" y="730"/>
                    <a:pt x="243" y="912"/>
                    <a:pt x="456" y="912"/>
                  </a:cubicBezTo>
                  <a:cubicBezTo>
                    <a:pt x="730" y="912"/>
                    <a:pt x="912" y="699"/>
                    <a:pt x="912" y="456"/>
                  </a:cubicBezTo>
                  <a:cubicBezTo>
                    <a:pt x="912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4042697" y="1653425"/>
              <a:ext cx="28395" cy="27491"/>
            </a:xfrm>
            <a:custGeom>
              <a:avLst/>
              <a:gdLst/>
              <a:ahLst/>
              <a:cxnLst/>
              <a:rect l="l" t="t" r="r" b="b"/>
              <a:pathLst>
                <a:path w="974" h="943" extrusionOk="0">
                  <a:moveTo>
                    <a:pt x="548" y="0"/>
                  </a:moveTo>
                  <a:cubicBezTo>
                    <a:pt x="274" y="31"/>
                    <a:pt x="62" y="213"/>
                    <a:pt x="62" y="487"/>
                  </a:cubicBezTo>
                  <a:cubicBezTo>
                    <a:pt x="1" y="760"/>
                    <a:pt x="214" y="942"/>
                    <a:pt x="457" y="942"/>
                  </a:cubicBezTo>
                  <a:cubicBezTo>
                    <a:pt x="730" y="912"/>
                    <a:pt x="974" y="699"/>
                    <a:pt x="974" y="456"/>
                  </a:cubicBezTo>
                  <a:cubicBezTo>
                    <a:pt x="974" y="213"/>
                    <a:pt x="76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4172979" y="1646341"/>
              <a:ext cx="28365" cy="29269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47" y="0"/>
                  </a:moveTo>
                  <a:cubicBezTo>
                    <a:pt x="304" y="30"/>
                    <a:pt x="61" y="274"/>
                    <a:pt x="30" y="547"/>
                  </a:cubicBezTo>
                  <a:cubicBezTo>
                    <a:pt x="0" y="790"/>
                    <a:pt x="182" y="1003"/>
                    <a:pt x="456" y="1003"/>
                  </a:cubicBezTo>
                  <a:cubicBezTo>
                    <a:pt x="699" y="1003"/>
                    <a:pt x="942" y="760"/>
                    <a:pt x="973" y="486"/>
                  </a:cubicBezTo>
                  <a:cubicBezTo>
                    <a:pt x="973" y="243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3619140" y="1803677"/>
              <a:ext cx="15976" cy="27112"/>
            </a:xfrm>
            <a:custGeom>
              <a:avLst/>
              <a:gdLst/>
              <a:ahLst/>
              <a:cxnLst/>
              <a:rect l="l" t="t" r="r" b="b"/>
              <a:pathLst>
                <a:path w="548" h="930" extrusionOk="0">
                  <a:moveTo>
                    <a:pt x="311" y="0"/>
                  </a:moveTo>
                  <a:cubicBezTo>
                    <a:pt x="289" y="0"/>
                    <a:pt x="266" y="4"/>
                    <a:pt x="244" y="13"/>
                  </a:cubicBezTo>
                  <a:cubicBezTo>
                    <a:pt x="92" y="74"/>
                    <a:pt x="1" y="317"/>
                    <a:pt x="1" y="561"/>
                  </a:cubicBezTo>
                  <a:cubicBezTo>
                    <a:pt x="1" y="783"/>
                    <a:pt x="128" y="929"/>
                    <a:pt x="266" y="929"/>
                  </a:cubicBezTo>
                  <a:cubicBezTo>
                    <a:pt x="279" y="929"/>
                    <a:pt x="292" y="928"/>
                    <a:pt x="305" y="925"/>
                  </a:cubicBezTo>
                  <a:cubicBezTo>
                    <a:pt x="457" y="865"/>
                    <a:pt x="548" y="652"/>
                    <a:pt x="548" y="378"/>
                  </a:cubicBezTo>
                  <a:cubicBezTo>
                    <a:pt x="548" y="145"/>
                    <a:pt x="437" y="0"/>
                    <a:pt x="3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3703333" y="1779247"/>
              <a:ext cx="19532" cy="26733"/>
            </a:xfrm>
            <a:custGeom>
              <a:avLst/>
              <a:gdLst/>
              <a:ahLst/>
              <a:cxnLst/>
              <a:rect l="l" t="t" r="r" b="b"/>
              <a:pathLst>
                <a:path w="670" h="917" extrusionOk="0">
                  <a:moveTo>
                    <a:pt x="335" y="0"/>
                  </a:moveTo>
                  <a:cubicBezTo>
                    <a:pt x="152" y="31"/>
                    <a:pt x="0" y="304"/>
                    <a:pt x="0" y="547"/>
                  </a:cubicBezTo>
                  <a:cubicBezTo>
                    <a:pt x="0" y="770"/>
                    <a:pt x="128" y="916"/>
                    <a:pt x="289" y="916"/>
                  </a:cubicBezTo>
                  <a:cubicBezTo>
                    <a:pt x="304" y="916"/>
                    <a:pt x="319" y="915"/>
                    <a:pt x="335" y="912"/>
                  </a:cubicBezTo>
                  <a:cubicBezTo>
                    <a:pt x="517" y="882"/>
                    <a:pt x="669" y="639"/>
                    <a:pt x="669" y="426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3802568" y="1765079"/>
              <a:ext cx="22185" cy="2571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365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730"/>
                    <a:pt x="153" y="882"/>
                    <a:pt x="365" y="882"/>
                  </a:cubicBezTo>
                  <a:cubicBezTo>
                    <a:pt x="578" y="882"/>
                    <a:pt x="761" y="638"/>
                    <a:pt x="761" y="426"/>
                  </a:cubicBezTo>
                  <a:cubicBezTo>
                    <a:pt x="761" y="152"/>
                    <a:pt x="609" y="0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3918653" y="1762397"/>
              <a:ext cx="25713" cy="25742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426" y="1"/>
                  </a:moveTo>
                  <a:cubicBezTo>
                    <a:pt x="213" y="1"/>
                    <a:pt x="1" y="214"/>
                    <a:pt x="1" y="426"/>
                  </a:cubicBezTo>
                  <a:cubicBezTo>
                    <a:pt x="1" y="700"/>
                    <a:pt x="244" y="882"/>
                    <a:pt x="456" y="882"/>
                  </a:cubicBezTo>
                  <a:cubicBezTo>
                    <a:pt x="700" y="882"/>
                    <a:pt x="882" y="700"/>
                    <a:pt x="882" y="457"/>
                  </a:cubicBezTo>
                  <a:cubicBezTo>
                    <a:pt x="882" y="214"/>
                    <a:pt x="669" y="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4040948" y="1762397"/>
              <a:ext cx="26587" cy="26616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56" y="1"/>
                  </a:moveTo>
                  <a:cubicBezTo>
                    <a:pt x="183" y="1"/>
                    <a:pt x="0" y="21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14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4164992" y="1761522"/>
              <a:ext cx="26616" cy="26616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87" y="0"/>
                  </a:moveTo>
                  <a:cubicBezTo>
                    <a:pt x="274" y="0"/>
                    <a:pt x="31" y="183"/>
                    <a:pt x="31" y="456"/>
                  </a:cubicBezTo>
                  <a:cubicBezTo>
                    <a:pt x="1" y="730"/>
                    <a:pt x="213" y="912"/>
                    <a:pt x="456" y="912"/>
                  </a:cubicBezTo>
                  <a:cubicBezTo>
                    <a:pt x="669" y="912"/>
                    <a:pt x="912" y="730"/>
                    <a:pt x="912" y="456"/>
                  </a:cubicBezTo>
                  <a:cubicBezTo>
                    <a:pt x="912" y="183"/>
                    <a:pt x="73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3618266" y="649063"/>
              <a:ext cx="17754" cy="26266"/>
            </a:xfrm>
            <a:custGeom>
              <a:avLst/>
              <a:gdLst/>
              <a:ahLst/>
              <a:cxnLst/>
              <a:rect l="l" t="t" r="r" b="b"/>
              <a:pathLst>
                <a:path w="609" h="901" extrusionOk="0">
                  <a:moveTo>
                    <a:pt x="363" y="1"/>
                  </a:moveTo>
                  <a:cubicBezTo>
                    <a:pt x="335" y="1"/>
                    <a:pt x="306" y="5"/>
                    <a:pt x="274" y="14"/>
                  </a:cubicBezTo>
                  <a:cubicBezTo>
                    <a:pt x="122" y="44"/>
                    <a:pt x="0" y="318"/>
                    <a:pt x="0" y="531"/>
                  </a:cubicBezTo>
                  <a:cubicBezTo>
                    <a:pt x="55" y="777"/>
                    <a:pt x="159" y="900"/>
                    <a:pt x="268" y="900"/>
                  </a:cubicBezTo>
                  <a:cubicBezTo>
                    <a:pt x="280" y="900"/>
                    <a:pt x="292" y="899"/>
                    <a:pt x="304" y="895"/>
                  </a:cubicBezTo>
                  <a:cubicBezTo>
                    <a:pt x="517" y="865"/>
                    <a:pt x="608" y="592"/>
                    <a:pt x="608" y="348"/>
                  </a:cubicBezTo>
                  <a:cubicBezTo>
                    <a:pt x="608" y="141"/>
                    <a:pt x="520" y="1"/>
                    <a:pt x="3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3704207" y="623642"/>
              <a:ext cx="18658" cy="26849"/>
            </a:xfrm>
            <a:custGeom>
              <a:avLst/>
              <a:gdLst/>
              <a:ahLst/>
              <a:cxnLst/>
              <a:rect l="l" t="t" r="r" b="b"/>
              <a:pathLst>
                <a:path w="640" h="921" extrusionOk="0">
                  <a:moveTo>
                    <a:pt x="343" y="1"/>
                  </a:moveTo>
                  <a:cubicBezTo>
                    <a:pt x="330" y="1"/>
                    <a:pt x="318" y="2"/>
                    <a:pt x="305" y="5"/>
                  </a:cubicBezTo>
                  <a:cubicBezTo>
                    <a:pt x="122" y="35"/>
                    <a:pt x="1" y="278"/>
                    <a:pt x="1" y="552"/>
                  </a:cubicBezTo>
                  <a:cubicBezTo>
                    <a:pt x="1" y="774"/>
                    <a:pt x="153" y="920"/>
                    <a:pt x="296" y="920"/>
                  </a:cubicBezTo>
                  <a:cubicBezTo>
                    <a:pt x="309" y="920"/>
                    <a:pt x="322" y="919"/>
                    <a:pt x="335" y="916"/>
                  </a:cubicBezTo>
                  <a:cubicBezTo>
                    <a:pt x="487" y="886"/>
                    <a:pt x="639" y="643"/>
                    <a:pt x="639" y="400"/>
                  </a:cubicBezTo>
                  <a:cubicBezTo>
                    <a:pt x="611" y="149"/>
                    <a:pt x="482" y="1"/>
                    <a:pt x="3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3802568" y="597084"/>
              <a:ext cx="22185" cy="26704"/>
            </a:xfrm>
            <a:custGeom>
              <a:avLst/>
              <a:gdLst/>
              <a:ahLst/>
              <a:cxnLst/>
              <a:rect l="l" t="t" r="r" b="b"/>
              <a:pathLst>
                <a:path w="761" h="916" extrusionOk="0">
                  <a:moveTo>
                    <a:pt x="411" y="0"/>
                  </a:moveTo>
                  <a:cubicBezTo>
                    <a:pt x="396" y="0"/>
                    <a:pt x="381" y="1"/>
                    <a:pt x="365" y="4"/>
                  </a:cubicBezTo>
                  <a:cubicBezTo>
                    <a:pt x="153" y="64"/>
                    <a:pt x="1" y="247"/>
                    <a:pt x="1" y="520"/>
                  </a:cubicBezTo>
                  <a:cubicBezTo>
                    <a:pt x="1" y="764"/>
                    <a:pt x="153" y="916"/>
                    <a:pt x="365" y="916"/>
                  </a:cubicBezTo>
                  <a:cubicBezTo>
                    <a:pt x="578" y="885"/>
                    <a:pt x="761" y="672"/>
                    <a:pt x="761" y="429"/>
                  </a:cubicBezTo>
                  <a:cubicBezTo>
                    <a:pt x="761" y="176"/>
                    <a:pt x="604" y="0"/>
                    <a:pt x="4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3918653" y="595393"/>
              <a:ext cx="25713" cy="26616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56" y="1"/>
                  </a:moveTo>
                  <a:cubicBezTo>
                    <a:pt x="213" y="1"/>
                    <a:pt x="1" y="214"/>
                    <a:pt x="1" y="457"/>
                  </a:cubicBezTo>
                  <a:cubicBezTo>
                    <a:pt x="1" y="730"/>
                    <a:pt x="153" y="913"/>
                    <a:pt x="426" y="913"/>
                  </a:cubicBezTo>
                  <a:cubicBezTo>
                    <a:pt x="700" y="913"/>
                    <a:pt x="882" y="730"/>
                    <a:pt x="882" y="457"/>
                  </a:cubicBezTo>
                  <a:cubicBezTo>
                    <a:pt x="882" y="183"/>
                    <a:pt x="70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4040948" y="595393"/>
              <a:ext cx="26587" cy="26616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86" y="1"/>
                  </a:moveTo>
                  <a:cubicBezTo>
                    <a:pt x="274" y="1"/>
                    <a:pt x="31" y="183"/>
                    <a:pt x="31" y="457"/>
                  </a:cubicBezTo>
                  <a:cubicBezTo>
                    <a:pt x="0" y="730"/>
                    <a:pt x="213" y="913"/>
                    <a:pt x="456" y="913"/>
                  </a:cubicBezTo>
                  <a:cubicBezTo>
                    <a:pt x="730" y="913"/>
                    <a:pt x="912" y="730"/>
                    <a:pt x="912" y="457"/>
                  </a:cubicBezTo>
                  <a:cubicBezTo>
                    <a:pt x="912" y="183"/>
                    <a:pt x="73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4164992" y="595393"/>
              <a:ext cx="26616" cy="26616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13" y="913"/>
                    <a:pt x="456" y="913"/>
                  </a:cubicBezTo>
                  <a:cubicBezTo>
                    <a:pt x="730" y="913"/>
                    <a:pt x="912" y="670"/>
                    <a:pt x="912" y="457"/>
                  </a:cubicBezTo>
                  <a:cubicBezTo>
                    <a:pt x="912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3612960" y="740835"/>
              <a:ext cx="19153" cy="24022"/>
            </a:xfrm>
            <a:custGeom>
              <a:avLst/>
              <a:gdLst/>
              <a:ahLst/>
              <a:cxnLst/>
              <a:rect l="l" t="t" r="r" b="b"/>
              <a:pathLst>
                <a:path w="657" h="824" extrusionOk="0">
                  <a:moveTo>
                    <a:pt x="466" y="0"/>
                  </a:moveTo>
                  <a:cubicBezTo>
                    <a:pt x="435" y="0"/>
                    <a:pt x="401" y="9"/>
                    <a:pt x="365" y="27"/>
                  </a:cubicBezTo>
                  <a:cubicBezTo>
                    <a:pt x="213" y="58"/>
                    <a:pt x="61" y="301"/>
                    <a:pt x="0" y="513"/>
                  </a:cubicBezTo>
                  <a:cubicBezTo>
                    <a:pt x="0" y="727"/>
                    <a:pt x="70" y="823"/>
                    <a:pt x="210" y="823"/>
                  </a:cubicBezTo>
                  <a:cubicBezTo>
                    <a:pt x="230" y="823"/>
                    <a:pt x="251" y="821"/>
                    <a:pt x="274" y="817"/>
                  </a:cubicBezTo>
                  <a:cubicBezTo>
                    <a:pt x="426" y="787"/>
                    <a:pt x="578" y="544"/>
                    <a:pt x="608" y="331"/>
                  </a:cubicBezTo>
                  <a:cubicBezTo>
                    <a:pt x="657" y="137"/>
                    <a:pt x="588" y="0"/>
                    <a:pt x="4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3700796" y="718825"/>
              <a:ext cx="21165" cy="24984"/>
            </a:xfrm>
            <a:custGeom>
              <a:avLst/>
              <a:gdLst/>
              <a:ahLst/>
              <a:cxnLst/>
              <a:rect l="l" t="t" r="r" b="b"/>
              <a:pathLst>
                <a:path w="726" h="857" extrusionOk="0">
                  <a:moveTo>
                    <a:pt x="478" y="1"/>
                  </a:moveTo>
                  <a:cubicBezTo>
                    <a:pt x="450" y="1"/>
                    <a:pt x="421" y="7"/>
                    <a:pt x="391" y="22"/>
                  </a:cubicBezTo>
                  <a:cubicBezTo>
                    <a:pt x="179" y="53"/>
                    <a:pt x="27" y="296"/>
                    <a:pt x="27" y="509"/>
                  </a:cubicBezTo>
                  <a:cubicBezTo>
                    <a:pt x="1" y="715"/>
                    <a:pt x="107" y="856"/>
                    <a:pt x="251" y="856"/>
                  </a:cubicBezTo>
                  <a:cubicBezTo>
                    <a:pt x="277" y="856"/>
                    <a:pt x="303" y="852"/>
                    <a:pt x="331" y="843"/>
                  </a:cubicBezTo>
                  <a:cubicBezTo>
                    <a:pt x="543" y="813"/>
                    <a:pt x="726" y="600"/>
                    <a:pt x="726" y="357"/>
                  </a:cubicBezTo>
                  <a:cubicBezTo>
                    <a:pt x="726" y="179"/>
                    <a:pt x="619" y="1"/>
                    <a:pt x="4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3802568" y="703520"/>
              <a:ext cx="22185" cy="25713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365" y="0"/>
                  </a:moveTo>
                  <a:cubicBezTo>
                    <a:pt x="183" y="0"/>
                    <a:pt x="1" y="243"/>
                    <a:pt x="1" y="456"/>
                  </a:cubicBezTo>
                  <a:cubicBezTo>
                    <a:pt x="1" y="730"/>
                    <a:pt x="153" y="882"/>
                    <a:pt x="365" y="882"/>
                  </a:cubicBezTo>
                  <a:cubicBezTo>
                    <a:pt x="578" y="882"/>
                    <a:pt x="761" y="669"/>
                    <a:pt x="761" y="426"/>
                  </a:cubicBezTo>
                  <a:cubicBezTo>
                    <a:pt x="761" y="213"/>
                    <a:pt x="609" y="0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3918653" y="702529"/>
              <a:ext cx="25713" cy="25829"/>
            </a:xfrm>
            <a:custGeom>
              <a:avLst/>
              <a:gdLst/>
              <a:ahLst/>
              <a:cxnLst/>
              <a:rect l="l" t="t" r="r" b="b"/>
              <a:pathLst>
                <a:path w="882" h="886" extrusionOk="0">
                  <a:moveTo>
                    <a:pt x="479" y="0"/>
                  </a:moveTo>
                  <a:cubicBezTo>
                    <a:pt x="461" y="0"/>
                    <a:pt x="444" y="2"/>
                    <a:pt x="426" y="4"/>
                  </a:cubicBezTo>
                  <a:cubicBezTo>
                    <a:pt x="412" y="2"/>
                    <a:pt x="399" y="1"/>
                    <a:pt x="385" y="1"/>
                  </a:cubicBezTo>
                  <a:cubicBezTo>
                    <a:pt x="187" y="1"/>
                    <a:pt x="1" y="202"/>
                    <a:pt x="1" y="429"/>
                  </a:cubicBezTo>
                  <a:cubicBezTo>
                    <a:pt x="1" y="703"/>
                    <a:pt x="244" y="885"/>
                    <a:pt x="456" y="885"/>
                  </a:cubicBezTo>
                  <a:cubicBezTo>
                    <a:pt x="700" y="885"/>
                    <a:pt x="882" y="642"/>
                    <a:pt x="882" y="429"/>
                  </a:cubicBezTo>
                  <a:cubicBezTo>
                    <a:pt x="882" y="176"/>
                    <a:pt x="699" y="0"/>
                    <a:pt x="4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4042697" y="700838"/>
              <a:ext cx="25742" cy="23963"/>
            </a:xfrm>
            <a:custGeom>
              <a:avLst/>
              <a:gdLst/>
              <a:ahLst/>
              <a:cxnLst/>
              <a:rect l="l" t="t" r="r" b="b"/>
              <a:pathLst>
                <a:path w="883" h="822" extrusionOk="0">
                  <a:moveTo>
                    <a:pt x="426" y="1"/>
                  </a:moveTo>
                  <a:cubicBezTo>
                    <a:pt x="214" y="1"/>
                    <a:pt x="1" y="183"/>
                    <a:pt x="1" y="396"/>
                  </a:cubicBezTo>
                  <a:cubicBezTo>
                    <a:pt x="1" y="639"/>
                    <a:pt x="214" y="822"/>
                    <a:pt x="457" y="822"/>
                  </a:cubicBezTo>
                  <a:cubicBezTo>
                    <a:pt x="700" y="822"/>
                    <a:pt x="882" y="639"/>
                    <a:pt x="882" y="396"/>
                  </a:cubicBezTo>
                  <a:cubicBezTo>
                    <a:pt x="882" y="183"/>
                    <a:pt x="670" y="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4167644" y="698097"/>
              <a:ext cx="29269" cy="23176"/>
            </a:xfrm>
            <a:custGeom>
              <a:avLst/>
              <a:gdLst/>
              <a:ahLst/>
              <a:cxnLst/>
              <a:rect l="l" t="t" r="r" b="b"/>
              <a:pathLst>
                <a:path w="1004" h="795" extrusionOk="0">
                  <a:moveTo>
                    <a:pt x="540" y="0"/>
                  </a:moveTo>
                  <a:cubicBezTo>
                    <a:pt x="523" y="0"/>
                    <a:pt x="505" y="2"/>
                    <a:pt x="487" y="4"/>
                  </a:cubicBezTo>
                  <a:cubicBezTo>
                    <a:pt x="213" y="4"/>
                    <a:pt x="1" y="186"/>
                    <a:pt x="62" y="429"/>
                  </a:cubicBezTo>
                  <a:cubicBezTo>
                    <a:pt x="62" y="642"/>
                    <a:pt x="274" y="794"/>
                    <a:pt x="548" y="794"/>
                  </a:cubicBezTo>
                  <a:cubicBezTo>
                    <a:pt x="821" y="794"/>
                    <a:pt x="1004" y="612"/>
                    <a:pt x="973" y="399"/>
                  </a:cubicBezTo>
                  <a:cubicBezTo>
                    <a:pt x="973" y="174"/>
                    <a:pt x="765" y="0"/>
                    <a:pt x="54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3595497" y="836018"/>
              <a:ext cx="21777" cy="22972"/>
            </a:xfrm>
            <a:custGeom>
              <a:avLst/>
              <a:gdLst/>
              <a:ahLst/>
              <a:cxnLst/>
              <a:rect l="l" t="t" r="r" b="b"/>
              <a:pathLst>
                <a:path w="747" h="788" extrusionOk="0">
                  <a:moveTo>
                    <a:pt x="525" y="1"/>
                  </a:moveTo>
                  <a:cubicBezTo>
                    <a:pt x="501" y="1"/>
                    <a:pt x="475" y="5"/>
                    <a:pt x="447" y="14"/>
                  </a:cubicBezTo>
                  <a:cubicBezTo>
                    <a:pt x="265" y="75"/>
                    <a:pt x="82" y="258"/>
                    <a:pt x="52" y="470"/>
                  </a:cubicBezTo>
                  <a:cubicBezTo>
                    <a:pt x="0" y="651"/>
                    <a:pt x="80" y="788"/>
                    <a:pt x="217" y="788"/>
                  </a:cubicBezTo>
                  <a:cubicBezTo>
                    <a:pt x="241" y="788"/>
                    <a:pt x="268" y="784"/>
                    <a:pt x="295" y="774"/>
                  </a:cubicBezTo>
                  <a:cubicBezTo>
                    <a:pt x="508" y="744"/>
                    <a:pt x="690" y="562"/>
                    <a:pt x="721" y="318"/>
                  </a:cubicBezTo>
                  <a:cubicBezTo>
                    <a:pt x="746" y="138"/>
                    <a:pt x="663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3694470" y="818614"/>
              <a:ext cx="22185" cy="25013"/>
            </a:xfrm>
            <a:custGeom>
              <a:avLst/>
              <a:gdLst/>
              <a:ahLst/>
              <a:cxnLst/>
              <a:rect l="l" t="t" r="r" b="b"/>
              <a:pathLst>
                <a:path w="761" h="858" extrusionOk="0">
                  <a:moveTo>
                    <a:pt x="406" y="0"/>
                  </a:moveTo>
                  <a:cubicBezTo>
                    <a:pt x="392" y="0"/>
                    <a:pt x="379" y="1"/>
                    <a:pt x="365" y="4"/>
                  </a:cubicBezTo>
                  <a:cubicBezTo>
                    <a:pt x="183" y="64"/>
                    <a:pt x="31" y="247"/>
                    <a:pt x="0" y="459"/>
                  </a:cubicBezTo>
                  <a:cubicBezTo>
                    <a:pt x="0" y="685"/>
                    <a:pt x="131" y="858"/>
                    <a:pt x="295" y="858"/>
                  </a:cubicBezTo>
                  <a:cubicBezTo>
                    <a:pt x="308" y="858"/>
                    <a:pt x="321" y="857"/>
                    <a:pt x="335" y="855"/>
                  </a:cubicBezTo>
                  <a:cubicBezTo>
                    <a:pt x="548" y="824"/>
                    <a:pt x="760" y="611"/>
                    <a:pt x="760" y="399"/>
                  </a:cubicBezTo>
                  <a:cubicBezTo>
                    <a:pt x="760" y="173"/>
                    <a:pt x="57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3799040" y="808964"/>
              <a:ext cx="25713" cy="25713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56" y="0"/>
                  </a:moveTo>
                  <a:cubicBezTo>
                    <a:pt x="243" y="0"/>
                    <a:pt x="61" y="243"/>
                    <a:pt x="61" y="456"/>
                  </a:cubicBezTo>
                  <a:cubicBezTo>
                    <a:pt x="0" y="699"/>
                    <a:pt x="182" y="882"/>
                    <a:pt x="426" y="882"/>
                  </a:cubicBezTo>
                  <a:cubicBezTo>
                    <a:pt x="669" y="882"/>
                    <a:pt x="851" y="639"/>
                    <a:pt x="851" y="426"/>
                  </a:cubicBezTo>
                  <a:cubicBezTo>
                    <a:pt x="882" y="183"/>
                    <a:pt x="699" y="0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3918653" y="806311"/>
              <a:ext cx="26616" cy="25713"/>
            </a:xfrm>
            <a:custGeom>
              <a:avLst/>
              <a:gdLst/>
              <a:ahLst/>
              <a:cxnLst/>
              <a:rect l="l" t="t" r="r" b="b"/>
              <a:pathLst>
                <a:path w="913" h="882" extrusionOk="0">
                  <a:moveTo>
                    <a:pt x="456" y="0"/>
                  </a:moveTo>
                  <a:cubicBezTo>
                    <a:pt x="213" y="0"/>
                    <a:pt x="1" y="243"/>
                    <a:pt x="1" y="486"/>
                  </a:cubicBezTo>
                  <a:cubicBezTo>
                    <a:pt x="1" y="699"/>
                    <a:pt x="213" y="881"/>
                    <a:pt x="456" y="881"/>
                  </a:cubicBezTo>
                  <a:cubicBezTo>
                    <a:pt x="730" y="881"/>
                    <a:pt x="912" y="669"/>
                    <a:pt x="912" y="426"/>
                  </a:cubicBezTo>
                  <a:cubicBezTo>
                    <a:pt x="912" y="213"/>
                    <a:pt x="700" y="30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4047128" y="802434"/>
              <a:ext cx="28395" cy="24284"/>
            </a:xfrm>
            <a:custGeom>
              <a:avLst/>
              <a:gdLst/>
              <a:ahLst/>
              <a:cxnLst/>
              <a:rect l="l" t="t" r="r" b="b"/>
              <a:pathLst>
                <a:path w="974" h="833" extrusionOk="0">
                  <a:moveTo>
                    <a:pt x="552" y="1"/>
                  </a:moveTo>
                  <a:cubicBezTo>
                    <a:pt x="521" y="1"/>
                    <a:pt x="489" y="4"/>
                    <a:pt x="457" y="11"/>
                  </a:cubicBezTo>
                  <a:cubicBezTo>
                    <a:pt x="214" y="42"/>
                    <a:pt x="1" y="224"/>
                    <a:pt x="1" y="467"/>
                  </a:cubicBezTo>
                  <a:cubicBezTo>
                    <a:pt x="1" y="680"/>
                    <a:pt x="244" y="832"/>
                    <a:pt x="518" y="832"/>
                  </a:cubicBezTo>
                  <a:cubicBezTo>
                    <a:pt x="761" y="802"/>
                    <a:pt x="974" y="619"/>
                    <a:pt x="974" y="376"/>
                  </a:cubicBezTo>
                  <a:cubicBezTo>
                    <a:pt x="974" y="189"/>
                    <a:pt x="784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4180063" y="792114"/>
              <a:ext cx="31047" cy="22564"/>
            </a:xfrm>
            <a:custGeom>
              <a:avLst/>
              <a:gdLst/>
              <a:ahLst/>
              <a:cxnLst/>
              <a:rect l="l" t="t" r="r" b="b"/>
              <a:pathLst>
                <a:path w="1065" h="774" extrusionOk="0">
                  <a:moveTo>
                    <a:pt x="456" y="1"/>
                  </a:moveTo>
                  <a:cubicBezTo>
                    <a:pt x="183" y="1"/>
                    <a:pt x="0" y="213"/>
                    <a:pt x="61" y="426"/>
                  </a:cubicBezTo>
                  <a:cubicBezTo>
                    <a:pt x="87" y="633"/>
                    <a:pt x="289" y="774"/>
                    <a:pt x="498" y="774"/>
                  </a:cubicBezTo>
                  <a:cubicBezTo>
                    <a:pt x="535" y="774"/>
                    <a:pt x="572" y="770"/>
                    <a:pt x="608" y="761"/>
                  </a:cubicBezTo>
                  <a:cubicBezTo>
                    <a:pt x="882" y="761"/>
                    <a:pt x="1064" y="578"/>
                    <a:pt x="1034" y="365"/>
                  </a:cubicBezTo>
                  <a:cubicBezTo>
                    <a:pt x="1003" y="153"/>
                    <a:pt x="76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3575732" y="927586"/>
              <a:ext cx="23876" cy="22302"/>
            </a:xfrm>
            <a:custGeom>
              <a:avLst/>
              <a:gdLst/>
              <a:ahLst/>
              <a:cxnLst/>
              <a:rect l="l" t="t" r="r" b="b"/>
              <a:pathLst>
                <a:path w="819" h="765" extrusionOk="0">
                  <a:moveTo>
                    <a:pt x="533" y="0"/>
                  </a:moveTo>
                  <a:cubicBezTo>
                    <a:pt x="518" y="0"/>
                    <a:pt x="502" y="2"/>
                    <a:pt x="487" y="4"/>
                  </a:cubicBezTo>
                  <a:cubicBezTo>
                    <a:pt x="304" y="35"/>
                    <a:pt x="61" y="217"/>
                    <a:pt x="31" y="430"/>
                  </a:cubicBezTo>
                  <a:cubicBezTo>
                    <a:pt x="0" y="612"/>
                    <a:pt x="122" y="764"/>
                    <a:pt x="335" y="764"/>
                  </a:cubicBezTo>
                  <a:cubicBezTo>
                    <a:pt x="517" y="734"/>
                    <a:pt x="760" y="582"/>
                    <a:pt x="791" y="339"/>
                  </a:cubicBezTo>
                  <a:cubicBezTo>
                    <a:pt x="818" y="144"/>
                    <a:pt x="694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3682955" y="918840"/>
              <a:ext cx="24838" cy="23060"/>
            </a:xfrm>
            <a:custGeom>
              <a:avLst/>
              <a:gdLst/>
              <a:ahLst/>
              <a:cxnLst/>
              <a:rect l="l" t="t" r="r" b="b"/>
              <a:pathLst>
                <a:path w="852" h="791" extrusionOk="0">
                  <a:moveTo>
                    <a:pt x="456" y="0"/>
                  </a:moveTo>
                  <a:cubicBezTo>
                    <a:pt x="274" y="0"/>
                    <a:pt x="91" y="183"/>
                    <a:pt x="31" y="426"/>
                  </a:cubicBezTo>
                  <a:cubicBezTo>
                    <a:pt x="0" y="639"/>
                    <a:pt x="152" y="791"/>
                    <a:pt x="395" y="791"/>
                  </a:cubicBezTo>
                  <a:cubicBezTo>
                    <a:pt x="608" y="791"/>
                    <a:pt x="791" y="608"/>
                    <a:pt x="851" y="365"/>
                  </a:cubicBezTo>
                  <a:cubicBezTo>
                    <a:pt x="851" y="152"/>
                    <a:pt x="639" y="0"/>
                    <a:pt x="4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1"/>
            <p:cNvSpPr/>
            <p:nvPr/>
          </p:nvSpPr>
          <p:spPr>
            <a:xfrm>
              <a:off x="3798137" y="913505"/>
              <a:ext cx="24838" cy="2483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31"/>
                    <a:pt x="1" y="214"/>
                    <a:pt x="1" y="457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39" y="852"/>
                    <a:pt x="852" y="639"/>
                    <a:pt x="852" y="396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1"/>
            <p:cNvSpPr/>
            <p:nvPr/>
          </p:nvSpPr>
          <p:spPr>
            <a:xfrm>
              <a:off x="3921306" y="910852"/>
              <a:ext cx="26616" cy="25742"/>
            </a:xfrm>
            <a:custGeom>
              <a:avLst/>
              <a:gdLst/>
              <a:ahLst/>
              <a:cxnLst/>
              <a:rect l="l" t="t" r="r" b="b"/>
              <a:pathLst>
                <a:path w="913" h="883" extrusionOk="0">
                  <a:moveTo>
                    <a:pt x="457" y="1"/>
                  </a:moveTo>
                  <a:cubicBezTo>
                    <a:pt x="183" y="1"/>
                    <a:pt x="1" y="244"/>
                    <a:pt x="1" y="457"/>
                  </a:cubicBezTo>
                  <a:cubicBezTo>
                    <a:pt x="1" y="700"/>
                    <a:pt x="183" y="882"/>
                    <a:pt x="457" y="882"/>
                  </a:cubicBezTo>
                  <a:cubicBezTo>
                    <a:pt x="730" y="882"/>
                    <a:pt x="913" y="639"/>
                    <a:pt x="913" y="426"/>
                  </a:cubicBezTo>
                  <a:cubicBezTo>
                    <a:pt x="913" y="183"/>
                    <a:pt x="669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4055116" y="901640"/>
              <a:ext cx="30144" cy="23818"/>
            </a:xfrm>
            <a:custGeom>
              <a:avLst/>
              <a:gdLst/>
              <a:ahLst/>
              <a:cxnLst/>
              <a:rect l="l" t="t" r="r" b="b"/>
              <a:pathLst>
                <a:path w="1034" h="817" extrusionOk="0">
                  <a:moveTo>
                    <a:pt x="562" y="1"/>
                  </a:moveTo>
                  <a:cubicBezTo>
                    <a:pt x="528" y="1"/>
                    <a:pt x="493" y="5"/>
                    <a:pt x="456" y="13"/>
                  </a:cubicBezTo>
                  <a:cubicBezTo>
                    <a:pt x="183" y="43"/>
                    <a:pt x="0" y="256"/>
                    <a:pt x="0" y="469"/>
                  </a:cubicBezTo>
                  <a:cubicBezTo>
                    <a:pt x="0" y="676"/>
                    <a:pt x="198" y="816"/>
                    <a:pt x="426" y="816"/>
                  </a:cubicBezTo>
                  <a:cubicBezTo>
                    <a:pt x="466" y="816"/>
                    <a:pt x="507" y="812"/>
                    <a:pt x="548" y="803"/>
                  </a:cubicBezTo>
                  <a:cubicBezTo>
                    <a:pt x="791" y="773"/>
                    <a:pt x="1034" y="590"/>
                    <a:pt x="1004" y="347"/>
                  </a:cubicBezTo>
                  <a:cubicBezTo>
                    <a:pt x="951" y="163"/>
                    <a:pt x="784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4196884" y="884149"/>
              <a:ext cx="33700" cy="22477"/>
            </a:xfrm>
            <a:custGeom>
              <a:avLst/>
              <a:gdLst/>
              <a:ahLst/>
              <a:cxnLst/>
              <a:rect l="l" t="t" r="r" b="b"/>
              <a:pathLst>
                <a:path w="1156" h="771" extrusionOk="0">
                  <a:moveTo>
                    <a:pt x="571" y="0"/>
                  </a:moveTo>
                  <a:cubicBezTo>
                    <a:pt x="543" y="0"/>
                    <a:pt x="515" y="2"/>
                    <a:pt x="487" y="5"/>
                  </a:cubicBezTo>
                  <a:cubicBezTo>
                    <a:pt x="183" y="35"/>
                    <a:pt x="1" y="248"/>
                    <a:pt x="31" y="461"/>
                  </a:cubicBezTo>
                  <a:cubicBezTo>
                    <a:pt x="84" y="674"/>
                    <a:pt x="278" y="770"/>
                    <a:pt x="530" y="770"/>
                  </a:cubicBezTo>
                  <a:cubicBezTo>
                    <a:pt x="565" y="770"/>
                    <a:pt x="602" y="768"/>
                    <a:pt x="639" y="765"/>
                  </a:cubicBezTo>
                  <a:cubicBezTo>
                    <a:pt x="943" y="734"/>
                    <a:pt x="1156" y="491"/>
                    <a:pt x="1095" y="309"/>
                  </a:cubicBezTo>
                  <a:cubicBezTo>
                    <a:pt x="1040" y="118"/>
                    <a:pt x="814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3555354" y="1018075"/>
              <a:ext cx="26616" cy="22185"/>
            </a:xfrm>
            <a:custGeom>
              <a:avLst/>
              <a:gdLst/>
              <a:ahLst/>
              <a:cxnLst/>
              <a:rect l="l" t="t" r="r" b="b"/>
              <a:pathLst>
                <a:path w="913" h="761" extrusionOk="0">
                  <a:moveTo>
                    <a:pt x="547" y="1"/>
                  </a:moveTo>
                  <a:cubicBezTo>
                    <a:pt x="304" y="1"/>
                    <a:pt x="91" y="213"/>
                    <a:pt x="61" y="396"/>
                  </a:cubicBezTo>
                  <a:cubicBezTo>
                    <a:pt x="0" y="578"/>
                    <a:pt x="152" y="760"/>
                    <a:pt x="395" y="760"/>
                  </a:cubicBezTo>
                  <a:cubicBezTo>
                    <a:pt x="608" y="760"/>
                    <a:pt x="851" y="608"/>
                    <a:pt x="882" y="396"/>
                  </a:cubicBezTo>
                  <a:cubicBezTo>
                    <a:pt x="912" y="153"/>
                    <a:pt x="760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1"/>
            <p:cNvSpPr/>
            <p:nvPr/>
          </p:nvSpPr>
          <p:spPr>
            <a:xfrm>
              <a:off x="3674093" y="1017201"/>
              <a:ext cx="25713" cy="24838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87" y="0"/>
                  </a:moveTo>
                  <a:cubicBezTo>
                    <a:pt x="274" y="0"/>
                    <a:pt x="31" y="183"/>
                    <a:pt x="31" y="426"/>
                  </a:cubicBezTo>
                  <a:cubicBezTo>
                    <a:pt x="0" y="638"/>
                    <a:pt x="183" y="851"/>
                    <a:pt x="426" y="851"/>
                  </a:cubicBezTo>
                  <a:cubicBezTo>
                    <a:pt x="639" y="851"/>
                    <a:pt x="882" y="638"/>
                    <a:pt x="882" y="426"/>
                  </a:cubicBezTo>
                  <a:cubicBezTo>
                    <a:pt x="882" y="183"/>
                    <a:pt x="73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3794609" y="1017201"/>
              <a:ext cx="26587" cy="25713"/>
            </a:xfrm>
            <a:custGeom>
              <a:avLst/>
              <a:gdLst/>
              <a:ahLst/>
              <a:cxnLst/>
              <a:rect l="l" t="t" r="r" b="b"/>
              <a:pathLst>
                <a:path w="912" h="882" extrusionOk="0">
                  <a:moveTo>
                    <a:pt x="517" y="0"/>
                  </a:moveTo>
                  <a:cubicBezTo>
                    <a:pt x="243" y="0"/>
                    <a:pt x="61" y="183"/>
                    <a:pt x="61" y="426"/>
                  </a:cubicBezTo>
                  <a:cubicBezTo>
                    <a:pt x="0" y="699"/>
                    <a:pt x="243" y="882"/>
                    <a:pt x="456" y="882"/>
                  </a:cubicBezTo>
                  <a:cubicBezTo>
                    <a:pt x="730" y="882"/>
                    <a:pt x="912" y="699"/>
                    <a:pt x="912" y="456"/>
                  </a:cubicBezTo>
                  <a:cubicBezTo>
                    <a:pt x="912" y="243"/>
                    <a:pt x="73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3921306" y="1015422"/>
              <a:ext cx="28395" cy="25129"/>
            </a:xfrm>
            <a:custGeom>
              <a:avLst/>
              <a:gdLst/>
              <a:ahLst/>
              <a:cxnLst/>
              <a:rect l="l" t="t" r="r" b="b"/>
              <a:pathLst>
                <a:path w="974" h="862" extrusionOk="0">
                  <a:moveTo>
                    <a:pt x="457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671"/>
                    <a:pt x="167" y="862"/>
                    <a:pt x="394" y="862"/>
                  </a:cubicBezTo>
                  <a:cubicBezTo>
                    <a:pt x="424" y="862"/>
                    <a:pt x="455" y="859"/>
                    <a:pt x="487" y="851"/>
                  </a:cubicBezTo>
                  <a:cubicBezTo>
                    <a:pt x="761" y="851"/>
                    <a:pt x="973" y="639"/>
                    <a:pt x="973" y="396"/>
                  </a:cubicBezTo>
                  <a:cubicBezTo>
                    <a:pt x="943" y="183"/>
                    <a:pt x="761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4060422" y="1000234"/>
              <a:ext cx="31047" cy="25071"/>
            </a:xfrm>
            <a:custGeom>
              <a:avLst/>
              <a:gdLst/>
              <a:ahLst/>
              <a:cxnLst/>
              <a:rect l="l" t="t" r="r" b="b"/>
              <a:pathLst>
                <a:path w="1065" h="860" extrusionOk="0">
                  <a:moveTo>
                    <a:pt x="594" y="1"/>
                  </a:moveTo>
                  <a:cubicBezTo>
                    <a:pt x="569" y="1"/>
                    <a:pt x="543" y="2"/>
                    <a:pt x="518" y="5"/>
                  </a:cubicBezTo>
                  <a:cubicBezTo>
                    <a:pt x="244" y="65"/>
                    <a:pt x="1" y="278"/>
                    <a:pt x="1" y="521"/>
                  </a:cubicBezTo>
                  <a:cubicBezTo>
                    <a:pt x="56" y="716"/>
                    <a:pt x="239" y="860"/>
                    <a:pt x="502" y="860"/>
                  </a:cubicBezTo>
                  <a:cubicBezTo>
                    <a:pt x="527" y="860"/>
                    <a:pt x="552" y="858"/>
                    <a:pt x="578" y="856"/>
                  </a:cubicBezTo>
                  <a:cubicBezTo>
                    <a:pt x="852" y="825"/>
                    <a:pt x="1065" y="582"/>
                    <a:pt x="1065" y="369"/>
                  </a:cubicBezTo>
                  <a:cubicBezTo>
                    <a:pt x="1065" y="147"/>
                    <a:pt x="861" y="1"/>
                    <a:pt x="5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4211956" y="975104"/>
              <a:ext cx="34575" cy="23905"/>
            </a:xfrm>
            <a:custGeom>
              <a:avLst/>
              <a:gdLst/>
              <a:ahLst/>
              <a:cxnLst/>
              <a:rect l="l" t="t" r="r" b="b"/>
              <a:pathLst>
                <a:path w="1186" h="820" extrusionOk="0">
                  <a:moveTo>
                    <a:pt x="700" y="0"/>
                  </a:moveTo>
                  <a:cubicBezTo>
                    <a:pt x="651" y="0"/>
                    <a:pt x="600" y="5"/>
                    <a:pt x="548" y="16"/>
                  </a:cubicBezTo>
                  <a:cubicBezTo>
                    <a:pt x="244" y="76"/>
                    <a:pt x="1" y="259"/>
                    <a:pt x="61" y="502"/>
                  </a:cubicBezTo>
                  <a:cubicBezTo>
                    <a:pt x="87" y="683"/>
                    <a:pt x="288" y="819"/>
                    <a:pt x="534" y="819"/>
                  </a:cubicBezTo>
                  <a:cubicBezTo>
                    <a:pt x="578" y="819"/>
                    <a:pt x="623" y="815"/>
                    <a:pt x="669" y="806"/>
                  </a:cubicBezTo>
                  <a:cubicBezTo>
                    <a:pt x="973" y="715"/>
                    <a:pt x="1186" y="532"/>
                    <a:pt x="1156" y="320"/>
                  </a:cubicBezTo>
                  <a:cubicBezTo>
                    <a:pt x="1130" y="118"/>
                    <a:pt x="938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3543839" y="1114570"/>
              <a:ext cx="27491" cy="24925"/>
            </a:xfrm>
            <a:custGeom>
              <a:avLst/>
              <a:gdLst/>
              <a:ahLst/>
              <a:cxnLst/>
              <a:rect l="l" t="t" r="r" b="b"/>
              <a:pathLst>
                <a:path w="943" h="855" extrusionOk="0">
                  <a:moveTo>
                    <a:pt x="458" y="0"/>
                  </a:moveTo>
                  <a:cubicBezTo>
                    <a:pt x="213" y="0"/>
                    <a:pt x="31" y="173"/>
                    <a:pt x="31" y="399"/>
                  </a:cubicBezTo>
                  <a:cubicBezTo>
                    <a:pt x="0" y="612"/>
                    <a:pt x="183" y="855"/>
                    <a:pt x="456" y="855"/>
                  </a:cubicBezTo>
                  <a:cubicBezTo>
                    <a:pt x="669" y="855"/>
                    <a:pt x="882" y="642"/>
                    <a:pt x="882" y="429"/>
                  </a:cubicBezTo>
                  <a:cubicBezTo>
                    <a:pt x="942" y="186"/>
                    <a:pt x="760" y="4"/>
                    <a:pt x="517" y="4"/>
                  </a:cubicBezTo>
                  <a:cubicBezTo>
                    <a:pt x="497" y="1"/>
                    <a:pt x="477" y="0"/>
                    <a:pt x="45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3668758" y="1119089"/>
              <a:ext cx="26616" cy="25742"/>
            </a:xfrm>
            <a:custGeom>
              <a:avLst/>
              <a:gdLst/>
              <a:ahLst/>
              <a:cxnLst/>
              <a:rect l="l" t="t" r="r" b="b"/>
              <a:pathLst>
                <a:path w="913" h="883" extrusionOk="0">
                  <a:moveTo>
                    <a:pt x="457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730" y="882"/>
                    <a:pt x="913" y="700"/>
                    <a:pt x="913" y="457"/>
                  </a:cubicBezTo>
                  <a:cubicBezTo>
                    <a:pt x="913" y="183"/>
                    <a:pt x="73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3793705" y="1122645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2" y="883"/>
                    <a:pt x="488" y="884"/>
                    <a:pt x="503" y="884"/>
                  </a:cubicBezTo>
                  <a:cubicBezTo>
                    <a:pt x="751" y="884"/>
                    <a:pt x="913" y="657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3921306" y="1119992"/>
              <a:ext cx="28395" cy="26908"/>
            </a:xfrm>
            <a:custGeom>
              <a:avLst/>
              <a:gdLst/>
              <a:ahLst/>
              <a:cxnLst/>
              <a:rect l="l" t="t" r="r" b="b"/>
              <a:pathLst>
                <a:path w="974" h="923" extrusionOk="0">
                  <a:moveTo>
                    <a:pt x="487" y="0"/>
                  </a:moveTo>
                  <a:cubicBezTo>
                    <a:pt x="213" y="30"/>
                    <a:pt x="1" y="274"/>
                    <a:pt x="1" y="517"/>
                  </a:cubicBezTo>
                  <a:cubicBezTo>
                    <a:pt x="1" y="731"/>
                    <a:pt x="167" y="922"/>
                    <a:pt x="394" y="922"/>
                  </a:cubicBezTo>
                  <a:cubicBezTo>
                    <a:pt x="424" y="922"/>
                    <a:pt x="455" y="919"/>
                    <a:pt x="487" y="912"/>
                  </a:cubicBezTo>
                  <a:cubicBezTo>
                    <a:pt x="761" y="882"/>
                    <a:pt x="973" y="669"/>
                    <a:pt x="973" y="42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4066631" y="1101859"/>
              <a:ext cx="31047" cy="26237"/>
            </a:xfrm>
            <a:custGeom>
              <a:avLst/>
              <a:gdLst/>
              <a:ahLst/>
              <a:cxnLst/>
              <a:rect l="l" t="t" r="r" b="b"/>
              <a:pathLst>
                <a:path w="1065" h="900" extrusionOk="0">
                  <a:moveTo>
                    <a:pt x="638" y="1"/>
                  </a:moveTo>
                  <a:cubicBezTo>
                    <a:pt x="598" y="1"/>
                    <a:pt x="558" y="5"/>
                    <a:pt x="517" y="14"/>
                  </a:cubicBezTo>
                  <a:cubicBezTo>
                    <a:pt x="213" y="105"/>
                    <a:pt x="1" y="318"/>
                    <a:pt x="1" y="561"/>
                  </a:cubicBezTo>
                  <a:cubicBezTo>
                    <a:pt x="1" y="756"/>
                    <a:pt x="178" y="899"/>
                    <a:pt x="441" y="899"/>
                  </a:cubicBezTo>
                  <a:cubicBezTo>
                    <a:pt x="466" y="899"/>
                    <a:pt x="491" y="898"/>
                    <a:pt x="517" y="896"/>
                  </a:cubicBezTo>
                  <a:cubicBezTo>
                    <a:pt x="821" y="865"/>
                    <a:pt x="1064" y="592"/>
                    <a:pt x="1064" y="379"/>
                  </a:cubicBezTo>
                  <a:cubicBezTo>
                    <a:pt x="1064" y="146"/>
                    <a:pt x="866" y="1"/>
                    <a:pt x="63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4222597" y="1070841"/>
              <a:ext cx="34575" cy="25625"/>
            </a:xfrm>
            <a:custGeom>
              <a:avLst/>
              <a:gdLst/>
              <a:ahLst/>
              <a:cxnLst/>
              <a:rect l="l" t="t" r="r" b="b"/>
              <a:pathLst>
                <a:path w="1186" h="879" extrusionOk="0">
                  <a:moveTo>
                    <a:pt x="696" y="1"/>
                  </a:moveTo>
                  <a:cubicBezTo>
                    <a:pt x="648" y="1"/>
                    <a:pt x="598" y="5"/>
                    <a:pt x="547" y="14"/>
                  </a:cubicBezTo>
                  <a:cubicBezTo>
                    <a:pt x="213" y="105"/>
                    <a:pt x="0" y="318"/>
                    <a:pt x="0" y="561"/>
                  </a:cubicBezTo>
                  <a:cubicBezTo>
                    <a:pt x="0" y="742"/>
                    <a:pt x="197" y="879"/>
                    <a:pt x="462" y="879"/>
                  </a:cubicBezTo>
                  <a:cubicBezTo>
                    <a:pt x="509" y="879"/>
                    <a:pt x="558" y="875"/>
                    <a:pt x="608" y="865"/>
                  </a:cubicBezTo>
                  <a:cubicBezTo>
                    <a:pt x="943" y="835"/>
                    <a:pt x="1186" y="561"/>
                    <a:pt x="1186" y="318"/>
                  </a:cubicBezTo>
                  <a:cubicBezTo>
                    <a:pt x="1186" y="138"/>
                    <a:pt x="967" y="1"/>
                    <a:pt x="6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3045827" y="2625369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1"/>
                  </a:moveTo>
                  <a:cubicBezTo>
                    <a:pt x="209" y="1"/>
                    <a:pt x="1" y="172"/>
                    <a:pt x="1" y="369"/>
                  </a:cubicBezTo>
                  <a:cubicBezTo>
                    <a:pt x="1" y="612"/>
                    <a:pt x="244" y="855"/>
                    <a:pt x="548" y="886"/>
                  </a:cubicBezTo>
                  <a:cubicBezTo>
                    <a:pt x="570" y="888"/>
                    <a:pt x="592" y="889"/>
                    <a:pt x="613" y="889"/>
                  </a:cubicBezTo>
                  <a:cubicBezTo>
                    <a:pt x="882" y="889"/>
                    <a:pt x="1065" y="716"/>
                    <a:pt x="1065" y="490"/>
                  </a:cubicBezTo>
                  <a:cubicBezTo>
                    <a:pt x="1065" y="278"/>
                    <a:pt x="852" y="35"/>
                    <a:pt x="548" y="4"/>
                  </a:cubicBezTo>
                  <a:cubicBezTo>
                    <a:pt x="525" y="2"/>
                    <a:pt x="503" y="1"/>
                    <a:pt x="4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3186721" y="2657379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6"/>
                  </a:cubicBezTo>
                  <a:cubicBezTo>
                    <a:pt x="913" y="244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3316100" y="2645455"/>
              <a:ext cx="29269" cy="25625"/>
            </a:xfrm>
            <a:custGeom>
              <a:avLst/>
              <a:gdLst/>
              <a:ahLst/>
              <a:cxnLst/>
              <a:rect l="l" t="t" r="r" b="b"/>
              <a:pathLst>
                <a:path w="1004" h="879" extrusionOk="0">
                  <a:moveTo>
                    <a:pt x="625" y="1"/>
                  </a:moveTo>
                  <a:cubicBezTo>
                    <a:pt x="590" y="1"/>
                    <a:pt x="553" y="5"/>
                    <a:pt x="517" y="14"/>
                  </a:cubicBezTo>
                  <a:cubicBezTo>
                    <a:pt x="244" y="75"/>
                    <a:pt x="0" y="318"/>
                    <a:pt x="0" y="531"/>
                  </a:cubicBezTo>
                  <a:cubicBezTo>
                    <a:pt x="0" y="738"/>
                    <a:pt x="176" y="879"/>
                    <a:pt x="397" y="879"/>
                  </a:cubicBezTo>
                  <a:cubicBezTo>
                    <a:pt x="436" y="879"/>
                    <a:pt x="476" y="874"/>
                    <a:pt x="517" y="865"/>
                  </a:cubicBezTo>
                  <a:cubicBezTo>
                    <a:pt x="760" y="835"/>
                    <a:pt x="1004" y="561"/>
                    <a:pt x="1004" y="349"/>
                  </a:cubicBezTo>
                  <a:cubicBezTo>
                    <a:pt x="1004" y="142"/>
                    <a:pt x="827" y="1"/>
                    <a:pt x="62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3457869" y="2609627"/>
              <a:ext cx="31047" cy="27841"/>
            </a:xfrm>
            <a:custGeom>
              <a:avLst/>
              <a:gdLst/>
              <a:ahLst/>
              <a:cxnLst/>
              <a:rect l="l" t="t" r="r" b="b"/>
              <a:pathLst>
                <a:path w="1065" h="955" extrusionOk="0">
                  <a:moveTo>
                    <a:pt x="718" y="1"/>
                  </a:moveTo>
                  <a:cubicBezTo>
                    <a:pt x="666" y="1"/>
                    <a:pt x="609" y="9"/>
                    <a:pt x="548" y="27"/>
                  </a:cubicBezTo>
                  <a:cubicBezTo>
                    <a:pt x="244" y="88"/>
                    <a:pt x="1" y="362"/>
                    <a:pt x="1" y="635"/>
                  </a:cubicBezTo>
                  <a:cubicBezTo>
                    <a:pt x="1" y="837"/>
                    <a:pt x="168" y="955"/>
                    <a:pt x="398" y="955"/>
                  </a:cubicBezTo>
                  <a:cubicBezTo>
                    <a:pt x="445" y="955"/>
                    <a:pt x="496" y="950"/>
                    <a:pt x="548" y="939"/>
                  </a:cubicBezTo>
                  <a:cubicBezTo>
                    <a:pt x="852" y="848"/>
                    <a:pt x="1065" y="575"/>
                    <a:pt x="1065" y="331"/>
                  </a:cubicBezTo>
                  <a:cubicBezTo>
                    <a:pt x="1065" y="137"/>
                    <a:pt x="928" y="1"/>
                    <a:pt x="7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1"/>
            <p:cNvSpPr/>
            <p:nvPr/>
          </p:nvSpPr>
          <p:spPr>
            <a:xfrm>
              <a:off x="3610278" y="2560446"/>
              <a:ext cx="31951" cy="30843"/>
            </a:xfrm>
            <a:custGeom>
              <a:avLst/>
              <a:gdLst/>
              <a:ahLst/>
              <a:cxnLst/>
              <a:rect l="l" t="t" r="r" b="b"/>
              <a:pathLst>
                <a:path w="1096" h="1058" extrusionOk="0">
                  <a:moveTo>
                    <a:pt x="752" y="0"/>
                  </a:moveTo>
                  <a:cubicBezTo>
                    <a:pt x="689" y="0"/>
                    <a:pt x="620" y="14"/>
                    <a:pt x="548" y="43"/>
                  </a:cubicBezTo>
                  <a:cubicBezTo>
                    <a:pt x="244" y="134"/>
                    <a:pt x="1" y="438"/>
                    <a:pt x="1" y="711"/>
                  </a:cubicBezTo>
                  <a:cubicBezTo>
                    <a:pt x="1" y="920"/>
                    <a:pt x="124" y="1058"/>
                    <a:pt x="318" y="1058"/>
                  </a:cubicBezTo>
                  <a:cubicBezTo>
                    <a:pt x="378" y="1058"/>
                    <a:pt x="445" y="1044"/>
                    <a:pt x="518" y="1015"/>
                  </a:cubicBezTo>
                  <a:cubicBezTo>
                    <a:pt x="822" y="894"/>
                    <a:pt x="1095" y="590"/>
                    <a:pt x="1095" y="347"/>
                  </a:cubicBezTo>
                  <a:cubicBezTo>
                    <a:pt x="1095" y="138"/>
                    <a:pt x="954" y="0"/>
                    <a:pt x="7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1"/>
            <p:cNvSpPr/>
            <p:nvPr/>
          </p:nvSpPr>
          <p:spPr>
            <a:xfrm>
              <a:off x="3765369" y="2504969"/>
              <a:ext cx="31922" cy="32272"/>
            </a:xfrm>
            <a:custGeom>
              <a:avLst/>
              <a:gdLst/>
              <a:ahLst/>
              <a:cxnLst/>
              <a:rect l="l" t="t" r="r" b="b"/>
              <a:pathLst>
                <a:path w="1095" h="1107" extrusionOk="0">
                  <a:moveTo>
                    <a:pt x="778" y="1"/>
                  </a:moveTo>
                  <a:cubicBezTo>
                    <a:pt x="708" y="1"/>
                    <a:pt x="630" y="20"/>
                    <a:pt x="547" y="61"/>
                  </a:cubicBezTo>
                  <a:cubicBezTo>
                    <a:pt x="243" y="152"/>
                    <a:pt x="0" y="487"/>
                    <a:pt x="0" y="760"/>
                  </a:cubicBezTo>
                  <a:cubicBezTo>
                    <a:pt x="0" y="969"/>
                    <a:pt x="124" y="1107"/>
                    <a:pt x="317" y="1107"/>
                  </a:cubicBezTo>
                  <a:cubicBezTo>
                    <a:pt x="377" y="1107"/>
                    <a:pt x="444" y="1093"/>
                    <a:pt x="517" y="1064"/>
                  </a:cubicBezTo>
                  <a:cubicBezTo>
                    <a:pt x="821" y="943"/>
                    <a:pt x="1094" y="608"/>
                    <a:pt x="1094" y="335"/>
                  </a:cubicBezTo>
                  <a:cubicBezTo>
                    <a:pt x="1094" y="136"/>
                    <a:pt x="966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3186721" y="2762823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6"/>
                  </a:cubicBezTo>
                  <a:cubicBezTo>
                    <a:pt x="913" y="244"/>
                    <a:pt x="730" y="31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1"/>
            <p:cNvSpPr/>
            <p:nvPr/>
          </p:nvSpPr>
          <p:spPr>
            <a:xfrm>
              <a:off x="3315225" y="2752970"/>
              <a:ext cx="29269" cy="26820"/>
            </a:xfrm>
            <a:custGeom>
              <a:avLst/>
              <a:gdLst/>
              <a:ahLst/>
              <a:cxnLst/>
              <a:rect l="l" t="t" r="r" b="b"/>
              <a:pathLst>
                <a:path w="1004" h="920" extrusionOk="0">
                  <a:moveTo>
                    <a:pt x="562" y="0"/>
                  </a:moveTo>
                  <a:cubicBezTo>
                    <a:pt x="537" y="0"/>
                    <a:pt x="512" y="2"/>
                    <a:pt x="486" y="4"/>
                  </a:cubicBezTo>
                  <a:cubicBezTo>
                    <a:pt x="243" y="34"/>
                    <a:pt x="0" y="278"/>
                    <a:pt x="0" y="521"/>
                  </a:cubicBezTo>
                  <a:cubicBezTo>
                    <a:pt x="0" y="746"/>
                    <a:pt x="209" y="919"/>
                    <a:pt x="433" y="919"/>
                  </a:cubicBezTo>
                  <a:cubicBezTo>
                    <a:pt x="451" y="919"/>
                    <a:pt x="469" y="918"/>
                    <a:pt x="486" y="916"/>
                  </a:cubicBezTo>
                  <a:cubicBezTo>
                    <a:pt x="760" y="886"/>
                    <a:pt x="1003" y="642"/>
                    <a:pt x="1003" y="369"/>
                  </a:cubicBezTo>
                  <a:cubicBezTo>
                    <a:pt x="1003" y="146"/>
                    <a:pt x="825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1"/>
            <p:cNvSpPr/>
            <p:nvPr/>
          </p:nvSpPr>
          <p:spPr>
            <a:xfrm>
              <a:off x="3456090" y="2722564"/>
              <a:ext cx="30173" cy="28657"/>
            </a:xfrm>
            <a:custGeom>
              <a:avLst/>
              <a:gdLst/>
              <a:ahLst/>
              <a:cxnLst/>
              <a:rect l="l" t="t" r="r" b="b"/>
              <a:pathLst>
                <a:path w="1035" h="983" extrusionOk="0">
                  <a:moveTo>
                    <a:pt x="647" y="0"/>
                  </a:moveTo>
                  <a:cubicBezTo>
                    <a:pt x="606" y="0"/>
                    <a:pt x="563" y="5"/>
                    <a:pt x="518" y="14"/>
                  </a:cubicBezTo>
                  <a:cubicBezTo>
                    <a:pt x="275" y="74"/>
                    <a:pt x="1" y="348"/>
                    <a:pt x="1" y="622"/>
                  </a:cubicBezTo>
                  <a:cubicBezTo>
                    <a:pt x="1" y="841"/>
                    <a:pt x="118" y="982"/>
                    <a:pt x="322" y="982"/>
                  </a:cubicBezTo>
                  <a:cubicBezTo>
                    <a:pt x="372" y="982"/>
                    <a:pt x="427" y="974"/>
                    <a:pt x="487" y="956"/>
                  </a:cubicBezTo>
                  <a:cubicBezTo>
                    <a:pt x="761" y="895"/>
                    <a:pt x="1034" y="622"/>
                    <a:pt x="1034" y="348"/>
                  </a:cubicBezTo>
                  <a:cubicBezTo>
                    <a:pt x="1034" y="141"/>
                    <a:pt x="880" y="0"/>
                    <a:pt x="6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3602436" y="2680526"/>
              <a:ext cx="32505" cy="32214"/>
            </a:xfrm>
            <a:custGeom>
              <a:avLst/>
              <a:gdLst/>
              <a:ahLst/>
              <a:cxnLst/>
              <a:rect l="l" t="t" r="r" b="b"/>
              <a:pathLst>
                <a:path w="1115" h="1105" extrusionOk="0">
                  <a:moveTo>
                    <a:pt x="770" y="1"/>
                  </a:moveTo>
                  <a:cubicBezTo>
                    <a:pt x="719" y="1"/>
                    <a:pt x="663" y="9"/>
                    <a:pt x="604" y="27"/>
                  </a:cubicBezTo>
                  <a:cubicBezTo>
                    <a:pt x="300" y="88"/>
                    <a:pt x="27" y="392"/>
                    <a:pt x="27" y="696"/>
                  </a:cubicBezTo>
                  <a:cubicBezTo>
                    <a:pt x="1" y="955"/>
                    <a:pt x="152" y="1104"/>
                    <a:pt x="386" y="1104"/>
                  </a:cubicBezTo>
                  <a:cubicBezTo>
                    <a:pt x="426" y="1104"/>
                    <a:pt x="469" y="1100"/>
                    <a:pt x="513" y="1091"/>
                  </a:cubicBezTo>
                  <a:cubicBezTo>
                    <a:pt x="817" y="1000"/>
                    <a:pt x="1060" y="696"/>
                    <a:pt x="1091" y="392"/>
                  </a:cubicBezTo>
                  <a:cubicBezTo>
                    <a:pt x="1115" y="147"/>
                    <a:pt x="982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1"/>
            <p:cNvSpPr/>
            <p:nvPr/>
          </p:nvSpPr>
          <p:spPr>
            <a:xfrm>
              <a:off x="3753067" y="2633998"/>
              <a:ext cx="34254" cy="34371"/>
            </a:xfrm>
            <a:custGeom>
              <a:avLst/>
              <a:gdLst/>
              <a:ahLst/>
              <a:cxnLst/>
              <a:rect l="l" t="t" r="r" b="b"/>
              <a:pathLst>
                <a:path w="1175" h="1179" extrusionOk="0">
                  <a:moveTo>
                    <a:pt x="749" y="0"/>
                  </a:moveTo>
                  <a:cubicBezTo>
                    <a:pt x="712" y="0"/>
                    <a:pt x="674" y="4"/>
                    <a:pt x="635" y="12"/>
                  </a:cubicBezTo>
                  <a:cubicBezTo>
                    <a:pt x="331" y="103"/>
                    <a:pt x="57" y="438"/>
                    <a:pt x="27" y="742"/>
                  </a:cubicBezTo>
                  <a:cubicBezTo>
                    <a:pt x="0" y="1006"/>
                    <a:pt x="158" y="1179"/>
                    <a:pt x="400" y="1179"/>
                  </a:cubicBezTo>
                  <a:cubicBezTo>
                    <a:pt x="436" y="1179"/>
                    <a:pt x="474" y="1175"/>
                    <a:pt x="513" y="1167"/>
                  </a:cubicBezTo>
                  <a:cubicBezTo>
                    <a:pt x="817" y="1076"/>
                    <a:pt x="1091" y="742"/>
                    <a:pt x="1121" y="438"/>
                  </a:cubicBezTo>
                  <a:cubicBezTo>
                    <a:pt x="1174" y="173"/>
                    <a:pt x="997" y="0"/>
                    <a:pt x="7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3314322" y="2863224"/>
              <a:ext cx="28249" cy="27316"/>
            </a:xfrm>
            <a:custGeom>
              <a:avLst/>
              <a:gdLst/>
              <a:ahLst/>
              <a:cxnLst/>
              <a:rect l="l" t="t" r="r" b="b"/>
              <a:pathLst>
                <a:path w="969" h="937" extrusionOk="0">
                  <a:moveTo>
                    <a:pt x="614" y="0"/>
                  </a:moveTo>
                  <a:cubicBezTo>
                    <a:pt x="574" y="0"/>
                    <a:pt x="531" y="7"/>
                    <a:pt x="487" y="22"/>
                  </a:cubicBezTo>
                  <a:cubicBezTo>
                    <a:pt x="213" y="22"/>
                    <a:pt x="1" y="234"/>
                    <a:pt x="1" y="508"/>
                  </a:cubicBezTo>
                  <a:cubicBezTo>
                    <a:pt x="1" y="761"/>
                    <a:pt x="157" y="937"/>
                    <a:pt x="398" y="937"/>
                  </a:cubicBezTo>
                  <a:cubicBezTo>
                    <a:pt x="417" y="937"/>
                    <a:pt x="437" y="936"/>
                    <a:pt x="457" y="933"/>
                  </a:cubicBezTo>
                  <a:cubicBezTo>
                    <a:pt x="730" y="903"/>
                    <a:pt x="943" y="660"/>
                    <a:pt x="943" y="386"/>
                  </a:cubicBezTo>
                  <a:cubicBezTo>
                    <a:pt x="968" y="182"/>
                    <a:pt x="823" y="0"/>
                    <a:pt x="6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1"/>
            <p:cNvSpPr/>
            <p:nvPr/>
          </p:nvSpPr>
          <p:spPr>
            <a:xfrm>
              <a:off x="3450784" y="2841564"/>
              <a:ext cx="29269" cy="28803"/>
            </a:xfrm>
            <a:custGeom>
              <a:avLst/>
              <a:gdLst/>
              <a:ahLst/>
              <a:cxnLst/>
              <a:rect l="l" t="t" r="r" b="b"/>
              <a:pathLst>
                <a:path w="1004" h="988" extrusionOk="0">
                  <a:moveTo>
                    <a:pt x="586" y="1"/>
                  </a:moveTo>
                  <a:cubicBezTo>
                    <a:pt x="563" y="1"/>
                    <a:pt x="541" y="2"/>
                    <a:pt x="517" y="5"/>
                  </a:cubicBezTo>
                  <a:cubicBezTo>
                    <a:pt x="244" y="35"/>
                    <a:pt x="1" y="309"/>
                    <a:pt x="1" y="582"/>
                  </a:cubicBezTo>
                  <a:cubicBezTo>
                    <a:pt x="1" y="797"/>
                    <a:pt x="166" y="988"/>
                    <a:pt x="393" y="988"/>
                  </a:cubicBezTo>
                  <a:cubicBezTo>
                    <a:pt x="424" y="988"/>
                    <a:pt x="455" y="984"/>
                    <a:pt x="487" y="977"/>
                  </a:cubicBezTo>
                  <a:cubicBezTo>
                    <a:pt x="760" y="917"/>
                    <a:pt x="1004" y="643"/>
                    <a:pt x="1004" y="369"/>
                  </a:cubicBezTo>
                  <a:cubicBezTo>
                    <a:pt x="1004" y="147"/>
                    <a:pt x="826" y="1"/>
                    <a:pt x="5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1"/>
            <p:cNvSpPr/>
            <p:nvPr/>
          </p:nvSpPr>
          <p:spPr>
            <a:xfrm>
              <a:off x="3593544" y="2810050"/>
              <a:ext cx="31689" cy="31980"/>
            </a:xfrm>
            <a:custGeom>
              <a:avLst/>
              <a:gdLst/>
              <a:ahLst/>
              <a:cxnLst/>
              <a:rect l="l" t="t" r="r" b="b"/>
              <a:pathLst>
                <a:path w="1087" h="1097" extrusionOk="0">
                  <a:moveTo>
                    <a:pt x="730" y="1"/>
                  </a:moveTo>
                  <a:cubicBezTo>
                    <a:pt x="691" y="1"/>
                    <a:pt x="649" y="7"/>
                    <a:pt x="605" y="22"/>
                  </a:cubicBezTo>
                  <a:cubicBezTo>
                    <a:pt x="301" y="52"/>
                    <a:pt x="58" y="356"/>
                    <a:pt x="28" y="660"/>
                  </a:cubicBezTo>
                  <a:cubicBezTo>
                    <a:pt x="1" y="902"/>
                    <a:pt x="140" y="1096"/>
                    <a:pt x="383" y="1096"/>
                  </a:cubicBezTo>
                  <a:cubicBezTo>
                    <a:pt x="415" y="1096"/>
                    <a:pt x="448" y="1093"/>
                    <a:pt x="484" y="1086"/>
                  </a:cubicBezTo>
                  <a:cubicBezTo>
                    <a:pt x="788" y="1055"/>
                    <a:pt x="1031" y="751"/>
                    <a:pt x="1061" y="447"/>
                  </a:cubicBezTo>
                  <a:cubicBezTo>
                    <a:pt x="1087" y="192"/>
                    <a:pt x="940" y="1"/>
                    <a:pt x="7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1"/>
            <p:cNvSpPr/>
            <p:nvPr/>
          </p:nvSpPr>
          <p:spPr>
            <a:xfrm>
              <a:off x="3738082" y="2774659"/>
              <a:ext cx="33380" cy="36353"/>
            </a:xfrm>
            <a:custGeom>
              <a:avLst/>
              <a:gdLst/>
              <a:ahLst/>
              <a:cxnLst/>
              <a:rect l="l" t="t" r="r" b="b"/>
              <a:pathLst>
                <a:path w="1145" h="1247" extrusionOk="0">
                  <a:moveTo>
                    <a:pt x="776" y="1"/>
                  </a:moveTo>
                  <a:cubicBezTo>
                    <a:pt x="740" y="1"/>
                    <a:pt x="702" y="7"/>
                    <a:pt x="663" y="20"/>
                  </a:cubicBezTo>
                  <a:cubicBezTo>
                    <a:pt x="359" y="81"/>
                    <a:pt x="85" y="385"/>
                    <a:pt x="55" y="749"/>
                  </a:cubicBezTo>
                  <a:cubicBezTo>
                    <a:pt x="1" y="1045"/>
                    <a:pt x="161" y="1246"/>
                    <a:pt x="410" y="1246"/>
                  </a:cubicBezTo>
                  <a:cubicBezTo>
                    <a:pt x="442" y="1246"/>
                    <a:pt x="476" y="1243"/>
                    <a:pt x="511" y="1236"/>
                  </a:cubicBezTo>
                  <a:cubicBezTo>
                    <a:pt x="814" y="1145"/>
                    <a:pt x="1058" y="841"/>
                    <a:pt x="1118" y="506"/>
                  </a:cubicBezTo>
                  <a:cubicBezTo>
                    <a:pt x="1144" y="220"/>
                    <a:pt x="992" y="1"/>
                    <a:pt x="7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3446412" y="2960681"/>
              <a:ext cx="28336" cy="28220"/>
            </a:xfrm>
            <a:custGeom>
              <a:avLst/>
              <a:gdLst/>
              <a:ahLst/>
              <a:cxnLst/>
              <a:rect l="l" t="t" r="r" b="b"/>
              <a:pathLst>
                <a:path w="972" h="968" extrusionOk="0">
                  <a:moveTo>
                    <a:pt x="628" y="1"/>
                  </a:moveTo>
                  <a:cubicBezTo>
                    <a:pt x="592" y="1"/>
                    <a:pt x="554" y="8"/>
                    <a:pt x="515" y="22"/>
                  </a:cubicBezTo>
                  <a:cubicBezTo>
                    <a:pt x="242" y="22"/>
                    <a:pt x="29" y="296"/>
                    <a:pt x="29" y="539"/>
                  </a:cubicBezTo>
                  <a:cubicBezTo>
                    <a:pt x="1" y="792"/>
                    <a:pt x="182" y="968"/>
                    <a:pt x="426" y="968"/>
                  </a:cubicBezTo>
                  <a:cubicBezTo>
                    <a:pt x="445" y="968"/>
                    <a:pt x="465" y="967"/>
                    <a:pt x="485" y="964"/>
                  </a:cubicBezTo>
                  <a:cubicBezTo>
                    <a:pt x="759" y="964"/>
                    <a:pt x="971" y="691"/>
                    <a:pt x="971" y="448"/>
                  </a:cubicBezTo>
                  <a:cubicBezTo>
                    <a:pt x="971" y="192"/>
                    <a:pt x="821" y="1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1"/>
            <p:cNvSpPr/>
            <p:nvPr/>
          </p:nvSpPr>
          <p:spPr>
            <a:xfrm>
              <a:off x="3583807" y="2940828"/>
              <a:ext cx="29153" cy="31426"/>
            </a:xfrm>
            <a:custGeom>
              <a:avLst/>
              <a:gdLst/>
              <a:ahLst/>
              <a:cxnLst/>
              <a:rect l="l" t="t" r="r" b="b"/>
              <a:pathLst>
                <a:path w="1000" h="1078" extrusionOk="0">
                  <a:moveTo>
                    <a:pt x="602" y="1"/>
                  </a:moveTo>
                  <a:cubicBezTo>
                    <a:pt x="583" y="1"/>
                    <a:pt x="564" y="2"/>
                    <a:pt x="544" y="4"/>
                  </a:cubicBezTo>
                  <a:cubicBezTo>
                    <a:pt x="301" y="65"/>
                    <a:pt x="58" y="308"/>
                    <a:pt x="27" y="612"/>
                  </a:cubicBezTo>
                  <a:cubicBezTo>
                    <a:pt x="0" y="857"/>
                    <a:pt x="168" y="1077"/>
                    <a:pt x="399" y="1077"/>
                  </a:cubicBezTo>
                  <a:cubicBezTo>
                    <a:pt x="427" y="1077"/>
                    <a:pt x="455" y="1074"/>
                    <a:pt x="483" y="1068"/>
                  </a:cubicBezTo>
                  <a:cubicBezTo>
                    <a:pt x="757" y="1037"/>
                    <a:pt x="970" y="764"/>
                    <a:pt x="1000" y="460"/>
                  </a:cubicBezTo>
                  <a:cubicBezTo>
                    <a:pt x="1000" y="178"/>
                    <a:pt x="843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1"/>
            <p:cNvSpPr/>
            <p:nvPr/>
          </p:nvSpPr>
          <p:spPr>
            <a:xfrm>
              <a:off x="3722865" y="2918702"/>
              <a:ext cx="31835" cy="33846"/>
            </a:xfrm>
            <a:custGeom>
              <a:avLst/>
              <a:gdLst/>
              <a:ahLst/>
              <a:cxnLst/>
              <a:rect l="l" t="t" r="r" b="b"/>
              <a:pathLst>
                <a:path w="1092" h="1161" extrusionOk="0">
                  <a:moveTo>
                    <a:pt x="658" y="1"/>
                  </a:moveTo>
                  <a:cubicBezTo>
                    <a:pt x="641" y="1"/>
                    <a:pt x="624" y="1"/>
                    <a:pt x="607" y="3"/>
                  </a:cubicBezTo>
                  <a:cubicBezTo>
                    <a:pt x="333" y="33"/>
                    <a:pt x="90" y="337"/>
                    <a:pt x="29" y="641"/>
                  </a:cubicBezTo>
                  <a:cubicBezTo>
                    <a:pt x="1" y="928"/>
                    <a:pt x="215" y="1161"/>
                    <a:pt x="444" y="1161"/>
                  </a:cubicBezTo>
                  <a:cubicBezTo>
                    <a:pt x="458" y="1161"/>
                    <a:pt x="472" y="1160"/>
                    <a:pt x="485" y="1158"/>
                  </a:cubicBezTo>
                  <a:cubicBezTo>
                    <a:pt x="759" y="1128"/>
                    <a:pt x="1033" y="854"/>
                    <a:pt x="1063" y="520"/>
                  </a:cubicBezTo>
                  <a:cubicBezTo>
                    <a:pt x="1092" y="233"/>
                    <a:pt x="931" y="1"/>
                    <a:pt x="6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3712195" y="3056068"/>
              <a:ext cx="28365" cy="31106"/>
            </a:xfrm>
            <a:custGeom>
              <a:avLst/>
              <a:gdLst/>
              <a:ahLst/>
              <a:cxnLst/>
              <a:rect l="l" t="t" r="r" b="b"/>
              <a:pathLst>
                <a:path w="973" h="1067" extrusionOk="0">
                  <a:moveTo>
                    <a:pt x="558" y="0"/>
                  </a:moveTo>
                  <a:cubicBezTo>
                    <a:pt x="545" y="0"/>
                    <a:pt x="531" y="1"/>
                    <a:pt x="517" y="2"/>
                  </a:cubicBezTo>
                  <a:cubicBezTo>
                    <a:pt x="243" y="2"/>
                    <a:pt x="31" y="276"/>
                    <a:pt x="0" y="580"/>
                  </a:cubicBezTo>
                  <a:cubicBezTo>
                    <a:pt x="0" y="884"/>
                    <a:pt x="183" y="1066"/>
                    <a:pt x="456" y="1066"/>
                  </a:cubicBezTo>
                  <a:cubicBezTo>
                    <a:pt x="699" y="1066"/>
                    <a:pt x="943" y="823"/>
                    <a:pt x="973" y="519"/>
                  </a:cubicBezTo>
                  <a:cubicBezTo>
                    <a:pt x="973" y="260"/>
                    <a:pt x="809" y="0"/>
                    <a:pt x="55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1"/>
            <p:cNvSpPr/>
            <p:nvPr/>
          </p:nvSpPr>
          <p:spPr>
            <a:xfrm>
              <a:off x="3045827" y="2009523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1"/>
                  </a:moveTo>
                  <a:cubicBezTo>
                    <a:pt x="209" y="1"/>
                    <a:pt x="1" y="172"/>
                    <a:pt x="1" y="369"/>
                  </a:cubicBezTo>
                  <a:cubicBezTo>
                    <a:pt x="1" y="612"/>
                    <a:pt x="244" y="855"/>
                    <a:pt x="548" y="886"/>
                  </a:cubicBezTo>
                  <a:cubicBezTo>
                    <a:pt x="570" y="888"/>
                    <a:pt x="592" y="889"/>
                    <a:pt x="613" y="889"/>
                  </a:cubicBezTo>
                  <a:cubicBezTo>
                    <a:pt x="882" y="889"/>
                    <a:pt x="1065" y="716"/>
                    <a:pt x="1065" y="491"/>
                  </a:cubicBezTo>
                  <a:cubicBezTo>
                    <a:pt x="1065" y="278"/>
                    <a:pt x="852" y="35"/>
                    <a:pt x="548" y="4"/>
                  </a:cubicBezTo>
                  <a:cubicBezTo>
                    <a:pt x="525" y="2"/>
                    <a:pt x="503" y="1"/>
                    <a:pt x="4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3186721" y="2019376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1"/>
                  </a:moveTo>
                  <a:cubicBezTo>
                    <a:pt x="183" y="1"/>
                    <a:pt x="1" y="213"/>
                    <a:pt x="1" y="426"/>
                  </a:cubicBezTo>
                  <a:cubicBezTo>
                    <a:pt x="1" y="66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7"/>
                  </a:cubicBezTo>
                  <a:cubicBezTo>
                    <a:pt x="913" y="244"/>
                    <a:pt x="730" y="6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1"/>
            <p:cNvSpPr/>
            <p:nvPr/>
          </p:nvSpPr>
          <p:spPr>
            <a:xfrm>
              <a:off x="3301932" y="2014857"/>
              <a:ext cx="22156" cy="25917"/>
            </a:xfrm>
            <a:custGeom>
              <a:avLst/>
              <a:gdLst/>
              <a:ahLst/>
              <a:cxnLst/>
              <a:rect l="l" t="t" r="r" b="b"/>
              <a:pathLst>
                <a:path w="760" h="889" extrusionOk="0">
                  <a:moveTo>
                    <a:pt x="441" y="0"/>
                  </a:moveTo>
                  <a:cubicBezTo>
                    <a:pt x="426" y="0"/>
                    <a:pt x="411" y="1"/>
                    <a:pt x="395" y="4"/>
                  </a:cubicBezTo>
                  <a:cubicBezTo>
                    <a:pt x="182" y="64"/>
                    <a:pt x="0" y="277"/>
                    <a:pt x="0" y="520"/>
                  </a:cubicBezTo>
                  <a:cubicBezTo>
                    <a:pt x="0" y="717"/>
                    <a:pt x="157" y="888"/>
                    <a:pt x="349" y="888"/>
                  </a:cubicBezTo>
                  <a:cubicBezTo>
                    <a:pt x="364" y="888"/>
                    <a:pt x="380" y="887"/>
                    <a:pt x="395" y="885"/>
                  </a:cubicBezTo>
                  <a:cubicBezTo>
                    <a:pt x="608" y="855"/>
                    <a:pt x="760" y="612"/>
                    <a:pt x="760" y="399"/>
                  </a:cubicBezTo>
                  <a:cubicBezTo>
                    <a:pt x="760" y="173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1"/>
            <p:cNvSpPr/>
            <p:nvPr/>
          </p:nvSpPr>
          <p:spPr>
            <a:xfrm>
              <a:off x="3399389" y="1995937"/>
              <a:ext cx="18628" cy="26237"/>
            </a:xfrm>
            <a:custGeom>
              <a:avLst/>
              <a:gdLst/>
              <a:ahLst/>
              <a:cxnLst/>
              <a:rect l="l" t="t" r="r" b="b"/>
              <a:pathLst>
                <a:path w="639" h="900" extrusionOk="0">
                  <a:moveTo>
                    <a:pt x="384" y="1"/>
                  </a:moveTo>
                  <a:cubicBezTo>
                    <a:pt x="358" y="1"/>
                    <a:pt x="332" y="5"/>
                    <a:pt x="305" y="14"/>
                  </a:cubicBezTo>
                  <a:cubicBezTo>
                    <a:pt x="153" y="45"/>
                    <a:pt x="1" y="318"/>
                    <a:pt x="1" y="561"/>
                  </a:cubicBezTo>
                  <a:cubicBezTo>
                    <a:pt x="1" y="756"/>
                    <a:pt x="128" y="900"/>
                    <a:pt x="289" y="900"/>
                  </a:cubicBezTo>
                  <a:cubicBezTo>
                    <a:pt x="304" y="900"/>
                    <a:pt x="319" y="898"/>
                    <a:pt x="335" y="896"/>
                  </a:cubicBezTo>
                  <a:cubicBezTo>
                    <a:pt x="517" y="865"/>
                    <a:pt x="639" y="592"/>
                    <a:pt x="639" y="349"/>
                  </a:cubicBezTo>
                  <a:cubicBezTo>
                    <a:pt x="639" y="142"/>
                    <a:pt x="529" y="1"/>
                    <a:pt x="3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1"/>
            <p:cNvSpPr/>
            <p:nvPr/>
          </p:nvSpPr>
          <p:spPr>
            <a:xfrm>
              <a:off x="3483581" y="1967193"/>
              <a:ext cx="18628" cy="25538"/>
            </a:xfrm>
            <a:custGeom>
              <a:avLst/>
              <a:gdLst/>
              <a:ahLst/>
              <a:cxnLst/>
              <a:rect l="l" t="t" r="r" b="b"/>
              <a:pathLst>
                <a:path w="639" h="876" extrusionOk="0">
                  <a:moveTo>
                    <a:pt x="394" y="1"/>
                  </a:moveTo>
                  <a:cubicBezTo>
                    <a:pt x="365" y="1"/>
                    <a:pt x="335" y="9"/>
                    <a:pt x="304" y="28"/>
                  </a:cubicBezTo>
                  <a:cubicBezTo>
                    <a:pt x="152" y="58"/>
                    <a:pt x="0" y="332"/>
                    <a:pt x="31" y="544"/>
                  </a:cubicBezTo>
                  <a:cubicBezTo>
                    <a:pt x="55" y="739"/>
                    <a:pt x="177" y="875"/>
                    <a:pt x="286" y="875"/>
                  </a:cubicBezTo>
                  <a:cubicBezTo>
                    <a:pt x="314" y="875"/>
                    <a:pt x="341" y="867"/>
                    <a:pt x="365" y="848"/>
                  </a:cubicBezTo>
                  <a:cubicBezTo>
                    <a:pt x="547" y="818"/>
                    <a:pt x="639" y="544"/>
                    <a:pt x="608" y="332"/>
                  </a:cubicBezTo>
                  <a:cubicBezTo>
                    <a:pt x="608" y="137"/>
                    <a:pt x="511" y="1"/>
                    <a:pt x="39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1"/>
            <p:cNvSpPr/>
            <p:nvPr/>
          </p:nvSpPr>
          <p:spPr>
            <a:xfrm>
              <a:off x="3563313" y="1934805"/>
              <a:ext cx="18658" cy="25625"/>
            </a:xfrm>
            <a:custGeom>
              <a:avLst/>
              <a:gdLst/>
              <a:ahLst/>
              <a:cxnLst/>
              <a:rect l="l" t="t" r="r" b="b"/>
              <a:pathLst>
                <a:path w="640" h="879" extrusionOk="0">
                  <a:moveTo>
                    <a:pt x="343" y="0"/>
                  </a:moveTo>
                  <a:cubicBezTo>
                    <a:pt x="320" y="0"/>
                    <a:pt x="297" y="5"/>
                    <a:pt x="274" y="14"/>
                  </a:cubicBezTo>
                  <a:cubicBezTo>
                    <a:pt x="122" y="105"/>
                    <a:pt x="1" y="318"/>
                    <a:pt x="31" y="561"/>
                  </a:cubicBezTo>
                  <a:cubicBezTo>
                    <a:pt x="83" y="742"/>
                    <a:pt x="222" y="879"/>
                    <a:pt x="356" y="879"/>
                  </a:cubicBezTo>
                  <a:cubicBezTo>
                    <a:pt x="380" y="879"/>
                    <a:pt x="403" y="874"/>
                    <a:pt x="426" y="865"/>
                  </a:cubicBezTo>
                  <a:cubicBezTo>
                    <a:pt x="578" y="774"/>
                    <a:pt x="639" y="561"/>
                    <a:pt x="609" y="318"/>
                  </a:cubicBezTo>
                  <a:cubicBezTo>
                    <a:pt x="583" y="137"/>
                    <a:pt x="470" y="0"/>
                    <a:pt x="3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1"/>
            <p:cNvSpPr/>
            <p:nvPr/>
          </p:nvSpPr>
          <p:spPr>
            <a:xfrm>
              <a:off x="3045827" y="2115871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0"/>
                  </a:moveTo>
                  <a:cubicBezTo>
                    <a:pt x="209" y="0"/>
                    <a:pt x="1" y="171"/>
                    <a:pt x="1" y="368"/>
                  </a:cubicBezTo>
                  <a:cubicBezTo>
                    <a:pt x="1" y="612"/>
                    <a:pt x="244" y="855"/>
                    <a:pt x="548" y="885"/>
                  </a:cubicBezTo>
                  <a:cubicBezTo>
                    <a:pt x="570" y="887"/>
                    <a:pt x="592" y="888"/>
                    <a:pt x="613" y="888"/>
                  </a:cubicBezTo>
                  <a:cubicBezTo>
                    <a:pt x="882" y="888"/>
                    <a:pt x="1065" y="715"/>
                    <a:pt x="1065" y="490"/>
                  </a:cubicBezTo>
                  <a:cubicBezTo>
                    <a:pt x="1065" y="247"/>
                    <a:pt x="852" y="34"/>
                    <a:pt x="548" y="4"/>
                  </a:cubicBezTo>
                  <a:cubicBezTo>
                    <a:pt x="525" y="1"/>
                    <a:pt x="503" y="0"/>
                    <a:pt x="4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1"/>
            <p:cNvSpPr/>
            <p:nvPr/>
          </p:nvSpPr>
          <p:spPr>
            <a:xfrm>
              <a:off x="3186721" y="2125724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82"/>
                    <a:pt x="457" y="882"/>
                  </a:cubicBezTo>
                  <a:cubicBezTo>
                    <a:pt x="474" y="883"/>
                    <a:pt x="491" y="884"/>
                    <a:pt x="508" y="884"/>
                  </a:cubicBezTo>
                  <a:cubicBezTo>
                    <a:pt x="753" y="884"/>
                    <a:pt x="913" y="683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1"/>
            <p:cNvSpPr/>
            <p:nvPr/>
          </p:nvSpPr>
          <p:spPr>
            <a:xfrm>
              <a:off x="3302806" y="2120302"/>
              <a:ext cx="23060" cy="25917"/>
            </a:xfrm>
            <a:custGeom>
              <a:avLst/>
              <a:gdLst/>
              <a:ahLst/>
              <a:cxnLst/>
              <a:rect l="l" t="t" r="r" b="b"/>
              <a:pathLst>
                <a:path w="791" h="889" extrusionOk="0">
                  <a:moveTo>
                    <a:pt x="441" y="0"/>
                  </a:moveTo>
                  <a:cubicBezTo>
                    <a:pt x="427" y="0"/>
                    <a:pt x="411" y="1"/>
                    <a:pt x="396" y="4"/>
                  </a:cubicBezTo>
                  <a:cubicBezTo>
                    <a:pt x="152" y="34"/>
                    <a:pt x="1" y="277"/>
                    <a:pt x="1" y="490"/>
                  </a:cubicBezTo>
                  <a:cubicBezTo>
                    <a:pt x="29" y="715"/>
                    <a:pt x="161" y="888"/>
                    <a:pt x="374" y="888"/>
                  </a:cubicBezTo>
                  <a:cubicBezTo>
                    <a:pt x="391" y="888"/>
                    <a:pt x="408" y="887"/>
                    <a:pt x="426" y="885"/>
                  </a:cubicBezTo>
                  <a:cubicBezTo>
                    <a:pt x="669" y="855"/>
                    <a:pt x="791" y="612"/>
                    <a:pt x="791" y="399"/>
                  </a:cubicBezTo>
                  <a:cubicBezTo>
                    <a:pt x="763" y="173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1"/>
            <p:cNvSpPr/>
            <p:nvPr/>
          </p:nvSpPr>
          <p:spPr>
            <a:xfrm>
              <a:off x="3404724" y="2098729"/>
              <a:ext cx="23934" cy="25363"/>
            </a:xfrm>
            <a:custGeom>
              <a:avLst/>
              <a:gdLst/>
              <a:ahLst/>
              <a:cxnLst/>
              <a:rect l="l" t="t" r="r" b="b"/>
              <a:pathLst>
                <a:path w="821" h="870" extrusionOk="0">
                  <a:moveTo>
                    <a:pt x="438" y="1"/>
                  </a:moveTo>
                  <a:cubicBezTo>
                    <a:pt x="406" y="1"/>
                    <a:pt x="371" y="5"/>
                    <a:pt x="334" y="14"/>
                  </a:cubicBezTo>
                  <a:cubicBezTo>
                    <a:pt x="152" y="105"/>
                    <a:pt x="0" y="318"/>
                    <a:pt x="30" y="561"/>
                  </a:cubicBezTo>
                  <a:cubicBezTo>
                    <a:pt x="85" y="752"/>
                    <a:pt x="238" y="870"/>
                    <a:pt x="400" y="870"/>
                  </a:cubicBezTo>
                  <a:cubicBezTo>
                    <a:pt x="419" y="870"/>
                    <a:pt x="437" y="868"/>
                    <a:pt x="456" y="865"/>
                  </a:cubicBezTo>
                  <a:cubicBezTo>
                    <a:pt x="699" y="774"/>
                    <a:pt x="821" y="561"/>
                    <a:pt x="760" y="318"/>
                  </a:cubicBezTo>
                  <a:cubicBezTo>
                    <a:pt x="734" y="137"/>
                    <a:pt x="621" y="1"/>
                    <a:pt x="43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1"/>
            <p:cNvSpPr/>
            <p:nvPr/>
          </p:nvSpPr>
          <p:spPr>
            <a:xfrm>
              <a:off x="3500402" y="2067594"/>
              <a:ext cx="23963" cy="24925"/>
            </a:xfrm>
            <a:custGeom>
              <a:avLst/>
              <a:gdLst/>
              <a:ahLst/>
              <a:cxnLst/>
              <a:rect l="l" t="t" r="r" b="b"/>
              <a:pathLst>
                <a:path w="822" h="855" extrusionOk="0">
                  <a:moveTo>
                    <a:pt x="413" y="0"/>
                  </a:moveTo>
                  <a:cubicBezTo>
                    <a:pt x="378" y="0"/>
                    <a:pt x="341" y="6"/>
                    <a:pt x="305" y="18"/>
                  </a:cubicBezTo>
                  <a:cubicBezTo>
                    <a:pt x="122" y="110"/>
                    <a:pt x="1" y="322"/>
                    <a:pt x="62" y="565"/>
                  </a:cubicBezTo>
                  <a:cubicBezTo>
                    <a:pt x="137" y="741"/>
                    <a:pt x="274" y="855"/>
                    <a:pt x="423" y="855"/>
                  </a:cubicBezTo>
                  <a:cubicBezTo>
                    <a:pt x="454" y="855"/>
                    <a:pt x="486" y="850"/>
                    <a:pt x="517" y="839"/>
                  </a:cubicBezTo>
                  <a:cubicBezTo>
                    <a:pt x="730" y="748"/>
                    <a:pt x="821" y="535"/>
                    <a:pt x="761" y="292"/>
                  </a:cubicBezTo>
                  <a:cubicBezTo>
                    <a:pt x="688" y="97"/>
                    <a:pt x="556" y="0"/>
                    <a:pt x="41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1"/>
            <p:cNvSpPr/>
            <p:nvPr/>
          </p:nvSpPr>
          <p:spPr>
            <a:xfrm>
              <a:off x="3593457" y="2030746"/>
              <a:ext cx="23934" cy="24109"/>
            </a:xfrm>
            <a:custGeom>
              <a:avLst/>
              <a:gdLst/>
              <a:ahLst/>
              <a:cxnLst/>
              <a:rect l="l" t="t" r="r" b="b"/>
              <a:pathLst>
                <a:path w="821" h="827" extrusionOk="0">
                  <a:moveTo>
                    <a:pt x="273" y="0"/>
                  </a:moveTo>
                  <a:cubicBezTo>
                    <a:pt x="252" y="0"/>
                    <a:pt x="232" y="2"/>
                    <a:pt x="213" y="6"/>
                  </a:cubicBezTo>
                  <a:cubicBezTo>
                    <a:pt x="31" y="67"/>
                    <a:pt x="0" y="310"/>
                    <a:pt x="61" y="522"/>
                  </a:cubicBezTo>
                  <a:cubicBezTo>
                    <a:pt x="132" y="711"/>
                    <a:pt x="275" y="826"/>
                    <a:pt x="435" y="826"/>
                  </a:cubicBezTo>
                  <a:cubicBezTo>
                    <a:pt x="482" y="826"/>
                    <a:pt x="530" y="817"/>
                    <a:pt x="578" y="796"/>
                  </a:cubicBezTo>
                  <a:cubicBezTo>
                    <a:pt x="760" y="735"/>
                    <a:pt x="821" y="492"/>
                    <a:pt x="699" y="310"/>
                  </a:cubicBezTo>
                  <a:cubicBezTo>
                    <a:pt x="619" y="96"/>
                    <a:pt x="423" y="0"/>
                    <a:pt x="2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1"/>
            <p:cNvSpPr/>
            <p:nvPr/>
          </p:nvSpPr>
          <p:spPr>
            <a:xfrm>
              <a:off x="3045827" y="2221111"/>
              <a:ext cx="31047" cy="25450"/>
            </a:xfrm>
            <a:custGeom>
              <a:avLst/>
              <a:gdLst/>
              <a:ahLst/>
              <a:cxnLst/>
              <a:rect l="l" t="t" r="r" b="b"/>
              <a:pathLst>
                <a:path w="1065" h="873" extrusionOk="0">
                  <a:moveTo>
                    <a:pt x="443" y="0"/>
                  </a:moveTo>
                  <a:cubicBezTo>
                    <a:pt x="190" y="0"/>
                    <a:pt x="1" y="188"/>
                    <a:pt x="1" y="376"/>
                  </a:cubicBezTo>
                  <a:cubicBezTo>
                    <a:pt x="1" y="619"/>
                    <a:pt x="244" y="831"/>
                    <a:pt x="548" y="862"/>
                  </a:cubicBezTo>
                  <a:cubicBezTo>
                    <a:pt x="584" y="869"/>
                    <a:pt x="618" y="872"/>
                    <a:pt x="652" y="872"/>
                  </a:cubicBezTo>
                  <a:cubicBezTo>
                    <a:pt x="899" y="872"/>
                    <a:pt x="1065" y="685"/>
                    <a:pt x="1065" y="497"/>
                  </a:cubicBezTo>
                  <a:cubicBezTo>
                    <a:pt x="1065" y="284"/>
                    <a:pt x="852" y="41"/>
                    <a:pt x="548" y="11"/>
                  </a:cubicBezTo>
                  <a:cubicBezTo>
                    <a:pt x="512" y="4"/>
                    <a:pt x="477" y="0"/>
                    <a:pt x="4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1"/>
            <p:cNvSpPr/>
            <p:nvPr/>
          </p:nvSpPr>
          <p:spPr>
            <a:xfrm>
              <a:off x="3186721" y="2231169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2"/>
                    <a:pt x="1" y="426"/>
                  </a:cubicBezTo>
                  <a:cubicBezTo>
                    <a:pt x="1" y="638"/>
                    <a:pt x="183" y="882"/>
                    <a:pt x="457" y="882"/>
                  </a:cubicBezTo>
                  <a:cubicBezTo>
                    <a:pt x="474" y="884"/>
                    <a:pt x="491" y="884"/>
                    <a:pt x="508" y="884"/>
                  </a:cubicBezTo>
                  <a:cubicBezTo>
                    <a:pt x="753" y="884"/>
                    <a:pt x="913" y="684"/>
                    <a:pt x="913" y="456"/>
                  </a:cubicBezTo>
                  <a:cubicBezTo>
                    <a:pt x="913" y="243"/>
                    <a:pt x="730" y="31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1"/>
            <p:cNvSpPr/>
            <p:nvPr/>
          </p:nvSpPr>
          <p:spPr>
            <a:xfrm>
              <a:off x="3306363" y="2223997"/>
              <a:ext cx="25713" cy="26091"/>
            </a:xfrm>
            <a:custGeom>
              <a:avLst/>
              <a:gdLst/>
              <a:ahLst/>
              <a:cxnLst/>
              <a:rect l="l" t="t" r="r" b="b"/>
              <a:pathLst>
                <a:path w="882" h="895" extrusionOk="0">
                  <a:moveTo>
                    <a:pt x="472" y="0"/>
                  </a:moveTo>
                  <a:cubicBezTo>
                    <a:pt x="457" y="0"/>
                    <a:pt x="441" y="1"/>
                    <a:pt x="426" y="3"/>
                  </a:cubicBezTo>
                  <a:cubicBezTo>
                    <a:pt x="182" y="64"/>
                    <a:pt x="0" y="277"/>
                    <a:pt x="30" y="520"/>
                  </a:cubicBezTo>
                  <a:cubicBezTo>
                    <a:pt x="57" y="707"/>
                    <a:pt x="226" y="895"/>
                    <a:pt x="411" y="895"/>
                  </a:cubicBezTo>
                  <a:cubicBezTo>
                    <a:pt x="436" y="895"/>
                    <a:pt x="461" y="892"/>
                    <a:pt x="486" y="884"/>
                  </a:cubicBezTo>
                  <a:cubicBezTo>
                    <a:pt x="730" y="854"/>
                    <a:pt x="882" y="611"/>
                    <a:pt x="882" y="398"/>
                  </a:cubicBezTo>
                  <a:cubicBezTo>
                    <a:pt x="882" y="199"/>
                    <a:pt x="695" y="0"/>
                    <a:pt x="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1"/>
            <p:cNvSpPr/>
            <p:nvPr/>
          </p:nvSpPr>
          <p:spPr>
            <a:xfrm>
              <a:off x="3421545" y="2198489"/>
              <a:ext cx="25742" cy="25508"/>
            </a:xfrm>
            <a:custGeom>
              <a:avLst/>
              <a:gdLst/>
              <a:ahLst/>
              <a:cxnLst/>
              <a:rect l="l" t="t" r="r" b="b"/>
              <a:pathLst>
                <a:path w="883" h="875" extrusionOk="0">
                  <a:moveTo>
                    <a:pt x="450" y="0"/>
                  </a:moveTo>
                  <a:cubicBezTo>
                    <a:pt x="410" y="0"/>
                    <a:pt x="371" y="9"/>
                    <a:pt x="335" y="27"/>
                  </a:cubicBezTo>
                  <a:cubicBezTo>
                    <a:pt x="153" y="88"/>
                    <a:pt x="1" y="331"/>
                    <a:pt x="31" y="544"/>
                  </a:cubicBezTo>
                  <a:cubicBezTo>
                    <a:pt x="80" y="738"/>
                    <a:pt x="225" y="874"/>
                    <a:pt x="391" y="874"/>
                  </a:cubicBezTo>
                  <a:cubicBezTo>
                    <a:pt x="432" y="874"/>
                    <a:pt x="475" y="866"/>
                    <a:pt x="517" y="848"/>
                  </a:cubicBezTo>
                  <a:cubicBezTo>
                    <a:pt x="760" y="787"/>
                    <a:pt x="882" y="544"/>
                    <a:pt x="852" y="331"/>
                  </a:cubicBezTo>
                  <a:cubicBezTo>
                    <a:pt x="779" y="136"/>
                    <a:pt x="608" y="0"/>
                    <a:pt x="45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1"/>
            <p:cNvSpPr/>
            <p:nvPr/>
          </p:nvSpPr>
          <p:spPr>
            <a:xfrm>
              <a:off x="3531420" y="2162398"/>
              <a:ext cx="26616" cy="24138"/>
            </a:xfrm>
            <a:custGeom>
              <a:avLst/>
              <a:gdLst/>
              <a:ahLst/>
              <a:cxnLst/>
              <a:rect l="l" t="t" r="r" b="b"/>
              <a:pathLst>
                <a:path w="913" h="828" extrusionOk="0">
                  <a:moveTo>
                    <a:pt x="482" y="1"/>
                  </a:moveTo>
                  <a:cubicBezTo>
                    <a:pt x="423" y="1"/>
                    <a:pt x="363" y="16"/>
                    <a:pt x="305" y="49"/>
                  </a:cubicBezTo>
                  <a:cubicBezTo>
                    <a:pt x="122" y="110"/>
                    <a:pt x="1" y="353"/>
                    <a:pt x="61" y="566"/>
                  </a:cubicBezTo>
                  <a:cubicBezTo>
                    <a:pt x="134" y="735"/>
                    <a:pt x="284" y="827"/>
                    <a:pt x="464" y="827"/>
                  </a:cubicBezTo>
                  <a:cubicBezTo>
                    <a:pt x="510" y="827"/>
                    <a:pt x="559" y="821"/>
                    <a:pt x="609" y="809"/>
                  </a:cubicBezTo>
                  <a:cubicBezTo>
                    <a:pt x="791" y="718"/>
                    <a:pt x="912" y="505"/>
                    <a:pt x="821" y="262"/>
                  </a:cubicBezTo>
                  <a:cubicBezTo>
                    <a:pt x="777" y="107"/>
                    <a:pt x="637" y="1"/>
                    <a:pt x="4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3639518" y="2120652"/>
              <a:ext cx="29269" cy="23847"/>
            </a:xfrm>
            <a:custGeom>
              <a:avLst/>
              <a:gdLst/>
              <a:ahLst/>
              <a:cxnLst/>
              <a:rect l="l" t="t" r="r" b="b"/>
              <a:pathLst>
                <a:path w="1004" h="818" extrusionOk="0">
                  <a:moveTo>
                    <a:pt x="416" y="0"/>
                  </a:moveTo>
                  <a:cubicBezTo>
                    <a:pt x="366" y="0"/>
                    <a:pt x="317" y="8"/>
                    <a:pt x="274" y="22"/>
                  </a:cubicBezTo>
                  <a:cubicBezTo>
                    <a:pt x="92" y="144"/>
                    <a:pt x="1" y="387"/>
                    <a:pt x="122" y="569"/>
                  </a:cubicBezTo>
                  <a:cubicBezTo>
                    <a:pt x="212" y="726"/>
                    <a:pt x="385" y="817"/>
                    <a:pt x="555" y="817"/>
                  </a:cubicBezTo>
                  <a:cubicBezTo>
                    <a:pt x="615" y="817"/>
                    <a:pt x="675" y="806"/>
                    <a:pt x="730" y="782"/>
                  </a:cubicBezTo>
                  <a:cubicBezTo>
                    <a:pt x="913" y="691"/>
                    <a:pt x="1004" y="448"/>
                    <a:pt x="882" y="265"/>
                  </a:cubicBezTo>
                  <a:cubicBezTo>
                    <a:pt x="766" y="79"/>
                    <a:pt x="579" y="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045827" y="2327635"/>
              <a:ext cx="31047" cy="25946"/>
            </a:xfrm>
            <a:custGeom>
              <a:avLst/>
              <a:gdLst/>
              <a:ahLst/>
              <a:cxnLst/>
              <a:rect l="l" t="t" r="r" b="b"/>
              <a:pathLst>
                <a:path w="1065" h="890" extrusionOk="0">
                  <a:moveTo>
                    <a:pt x="482" y="1"/>
                  </a:moveTo>
                  <a:cubicBezTo>
                    <a:pt x="209" y="1"/>
                    <a:pt x="1" y="172"/>
                    <a:pt x="1" y="369"/>
                  </a:cubicBezTo>
                  <a:cubicBezTo>
                    <a:pt x="1" y="612"/>
                    <a:pt x="244" y="825"/>
                    <a:pt x="548" y="886"/>
                  </a:cubicBezTo>
                  <a:cubicBezTo>
                    <a:pt x="570" y="888"/>
                    <a:pt x="592" y="889"/>
                    <a:pt x="613" y="889"/>
                  </a:cubicBezTo>
                  <a:cubicBezTo>
                    <a:pt x="882" y="889"/>
                    <a:pt x="1065" y="716"/>
                    <a:pt x="1065" y="491"/>
                  </a:cubicBezTo>
                  <a:cubicBezTo>
                    <a:pt x="1065" y="278"/>
                    <a:pt x="852" y="35"/>
                    <a:pt x="548" y="4"/>
                  </a:cubicBezTo>
                  <a:cubicBezTo>
                    <a:pt x="525" y="2"/>
                    <a:pt x="503" y="1"/>
                    <a:pt x="4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3186721" y="2337488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4" y="884"/>
                    <a:pt x="491" y="885"/>
                    <a:pt x="508" y="885"/>
                  </a:cubicBezTo>
                  <a:cubicBezTo>
                    <a:pt x="753" y="885"/>
                    <a:pt x="913" y="684"/>
                    <a:pt x="913" y="457"/>
                  </a:cubicBezTo>
                  <a:cubicBezTo>
                    <a:pt x="913" y="183"/>
                    <a:pt x="73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313447" y="2328509"/>
              <a:ext cx="26616" cy="25071"/>
            </a:xfrm>
            <a:custGeom>
              <a:avLst/>
              <a:gdLst/>
              <a:ahLst/>
              <a:cxnLst/>
              <a:rect l="l" t="t" r="r" b="b"/>
              <a:pathLst>
                <a:path w="913" h="860" extrusionOk="0">
                  <a:moveTo>
                    <a:pt x="465" y="1"/>
                  </a:moveTo>
                  <a:cubicBezTo>
                    <a:pt x="442" y="1"/>
                    <a:pt x="419" y="2"/>
                    <a:pt x="395" y="5"/>
                  </a:cubicBezTo>
                  <a:cubicBezTo>
                    <a:pt x="183" y="35"/>
                    <a:pt x="0" y="278"/>
                    <a:pt x="0" y="491"/>
                  </a:cubicBezTo>
                  <a:cubicBezTo>
                    <a:pt x="28" y="713"/>
                    <a:pt x="183" y="860"/>
                    <a:pt x="419" y="860"/>
                  </a:cubicBezTo>
                  <a:cubicBezTo>
                    <a:pt x="441" y="860"/>
                    <a:pt x="463" y="858"/>
                    <a:pt x="487" y="856"/>
                  </a:cubicBezTo>
                  <a:cubicBezTo>
                    <a:pt x="699" y="795"/>
                    <a:pt x="912" y="582"/>
                    <a:pt x="912" y="339"/>
                  </a:cubicBezTo>
                  <a:cubicBezTo>
                    <a:pt x="912" y="144"/>
                    <a:pt x="709" y="1"/>
                    <a:pt x="46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3439269" y="2298861"/>
              <a:ext cx="29269" cy="25013"/>
            </a:xfrm>
            <a:custGeom>
              <a:avLst/>
              <a:gdLst/>
              <a:ahLst/>
              <a:cxnLst/>
              <a:rect l="l" t="t" r="r" b="b"/>
              <a:pathLst>
                <a:path w="1004" h="858" extrusionOk="0">
                  <a:moveTo>
                    <a:pt x="603" y="1"/>
                  </a:moveTo>
                  <a:cubicBezTo>
                    <a:pt x="545" y="1"/>
                    <a:pt x="484" y="16"/>
                    <a:pt x="426" y="49"/>
                  </a:cubicBezTo>
                  <a:cubicBezTo>
                    <a:pt x="152" y="110"/>
                    <a:pt x="0" y="353"/>
                    <a:pt x="31" y="566"/>
                  </a:cubicBezTo>
                  <a:cubicBezTo>
                    <a:pt x="79" y="760"/>
                    <a:pt x="225" y="857"/>
                    <a:pt x="422" y="857"/>
                  </a:cubicBezTo>
                  <a:cubicBezTo>
                    <a:pt x="471" y="857"/>
                    <a:pt x="523" y="851"/>
                    <a:pt x="578" y="839"/>
                  </a:cubicBezTo>
                  <a:cubicBezTo>
                    <a:pt x="852" y="748"/>
                    <a:pt x="1004" y="505"/>
                    <a:pt x="943" y="262"/>
                  </a:cubicBezTo>
                  <a:cubicBezTo>
                    <a:pt x="899" y="107"/>
                    <a:pt x="758" y="1"/>
                    <a:pt x="60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564217" y="2255832"/>
              <a:ext cx="31047" cy="24750"/>
            </a:xfrm>
            <a:custGeom>
              <a:avLst/>
              <a:gdLst/>
              <a:ahLst/>
              <a:cxnLst/>
              <a:rect l="l" t="t" r="r" b="b"/>
              <a:pathLst>
                <a:path w="1065" h="849" extrusionOk="0">
                  <a:moveTo>
                    <a:pt x="602" y="0"/>
                  </a:moveTo>
                  <a:cubicBezTo>
                    <a:pt x="536" y="0"/>
                    <a:pt x="467" y="12"/>
                    <a:pt x="395" y="36"/>
                  </a:cubicBezTo>
                  <a:cubicBezTo>
                    <a:pt x="152" y="157"/>
                    <a:pt x="0" y="370"/>
                    <a:pt x="91" y="613"/>
                  </a:cubicBezTo>
                  <a:cubicBezTo>
                    <a:pt x="137" y="774"/>
                    <a:pt x="306" y="848"/>
                    <a:pt x="503" y="848"/>
                  </a:cubicBezTo>
                  <a:cubicBezTo>
                    <a:pt x="567" y="848"/>
                    <a:pt x="633" y="841"/>
                    <a:pt x="699" y="826"/>
                  </a:cubicBezTo>
                  <a:cubicBezTo>
                    <a:pt x="943" y="704"/>
                    <a:pt x="1064" y="492"/>
                    <a:pt x="1003" y="248"/>
                  </a:cubicBezTo>
                  <a:cubicBezTo>
                    <a:pt x="936" y="91"/>
                    <a:pt x="786" y="0"/>
                    <a:pt x="6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3690914" y="2207585"/>
              <a:ext cx="32826" cy="24138"/>
            </a:xfrm>
            <a:custGeom>
              <a:avLst/>
              <a:gdLst/>
              <a:ahLst/>
              <a:cxnLst/>
              <a:rect l="l" t="t" r="r" b="b"/>
              <a:pathLst>
                <a:path w="1126" h="828" extrusionOk="0">
                  <a:moveTo>
                    <a:pt x="567" y="0"/>
                  </a:moveTo>
                  <a:cubicBezTo>
                    <a:pt x="490" y="0"/>
                    <a:pt x="412" y="15"/>
                    <a:pt x="335" y="49"/>
                  </a:cubicBezTo>
                  <a:cubicBezTo>
                    <a:pt x="92" y="140"/>
                    <a:pt x="1" y="384"/>
                    <a:pt x="92" y="596"/>
                  </a:cubicBezTo>
                  <a:cubicBezTo>
                    <a:pt x="180" y="728"/>
                    <a:pt x="362" y="828"/>
                    <a:pt x="559" y="828"/>
                  </a:cubicBezTo>
                  <a:cubicBezTo>
                    <a:pt x="636" y="828"/>
                    <a:pt x="715" y="813"/>
                    <a:pt x="791" y="779"/>
                  </a:cubicBezTo>
                  <a:cubicBezTo>
                    <a:pt x="1034" y="688"/>
                    <a:pt x="1125" y="444"/>
                    <a:pt x="1034" y="232"/>
                  </a:cubicBezTo>
                  <a:cubicBezTo>
                    <a:pt x="947" y="100"/>
                    <a:pt x="764" y="0"/>
                    <a:pt x="56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3045827" y="2433983"/>
              <a:ext cx="31047" cy="25917"/>
            </a:xfrm>
            <a:custGeom>
              <a:avLst/>
              <a:gdLst/>
              <a:ahLst/>
              <a:cxnLst/>
              <a:rect l="l" t="t" r="r" b="b"/>
              <a:pathLst>
                <a:path w="1065" h="889" extrusionOk="0">
                  <a:moveTo>
                    <a:pt x="482" y="0"/>
                  </a:moveTo>
                  <a:cubicBezTo>
                    <a:pt x="209" y="0"/>
                    <a:pt x="1" y="171"/>
                    <a:pt x="1" y="368"/>
                  </a:cubicBezTo>
                  <a:cubicBezTo>
                    <a:pt x="1" y="612"/>
                    <a:pt x="244" y="824"/>
                    <a:pt x="548" y="885"/>
                  </a:cubicBezTo>
                  <a:cubicBezTo>
                    <a:pt x="570" y="887"/>
                    <a:pt x="592" y="888"/>
                    <a:pt x="613" y="888"/>
                  </a:cubicBezTo>
                  <a:cubicBezTo>
                    <a:pt x="882" y="888"/>
                    <a:pt x="1065" y="715"/>
                    <a:pt x="1065" y="490"/>
                  </a:cubicBezTo>
                  <a:cubicBezTo>
                    <a:pt x="1065" y="216"/>
                    <a:pt x="852" y="4"/>
                    <a:pt x="548" y="4"/>
                  </a:cubicBezTo>
                  <a:cubicBezTo>
                    <a:pt x="525" y="1"/>
                    <a:pt x="503" y="0"/>
                    <a:pt x="4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3186721" y="2442933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82"/>
                    <a:pt x="457" y="882"/>
                  </a:cubicBezTo>
                  <a:cubicBezTo>
                    <a:pt x="472" y="884"/>
                    <a:pt x="488" y="885"/>
                    <a:pt x="503" y="885"/>
                  </a:cubicBezTo>
                  <a:cubicBezTo>
                    <a:pt x="750" y="885"/>
                    <a:pt x="913" y="657"/>
                    <a:pt x="913" y="457"/>
                  </a:cubicBezTo>
                  <a:cubicBezTo>
                    <a:pt x="913" y="213"/>
                    <a:pt x="730" y="3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3317878" y="2432788"/>
              <a:ext cx="27491" cy="25625"/>
            </a:xfrm>
            <a:custGeom>
              <a:avLst/>
              <a:gdLst/>
              <a:ahLst/>
              <a:cxnLst/>
              <a:rect l="l" t="t" r="r" b="b"/>
              <a:pathLst>
                <a:path w="943" h="879" extrusionOk="0">
                  <a:moveTo>
                    <a:pt x="564" y="1"/>
                  </a:moveTo>
                  <a:cubicBezTo>
                    <a:pt x="529" y="1"/>
                    <a:pt x="492" y="5"/>
                    <a:pt x="456" y="14"/>
                  </a:cubicBezTo>
                  <a:cubicBezTo>
                    <a:pt x="183" y="75"/>
                    <a:pt x="0" y="318"/>
                    <a:pt x="0" y="531"/>
                  </a:cubicBezTo>
                  <a:cubicBezTo>
                    <a:pt x="0" y="738"/>
                    <a:pt x="154" y="879"/>
                    <a:pt x="369" y="879"/>
                  </a:cubicBezTo>
                  <a:cubicBezTo>
                    <a:pt x="406" y="879"/>
                    <a:pt x="446" y="874"/>
                    <a:pt x="487" y="865"/>
                  </a:cubicBezTo>
                  <a:cubicBezTo>
                    <a:pt x="760" y="835"/>
                    <a:pt x="943" y="561"/>
                    <a:pt x="943" y="349"/>
                  </a:cubicBezTo>
                  <a:cubicBezTo>
                    <a:pt x="943" y="142"/>
                    <a:pt x="766" y="1"/>
                    <a:pt x="5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3453437" y="2399000"/>
              <a:ext cx="31047" cy="25800"/>
            </a:xfrm>
            <a:custGeom>
              <a:avLst/>
              <a:gdLst/>
              <a:ahLst/>
              <a:cxnLst/>
              <a:rect l="l" t="t" r="r" b="b"/>
              <a:pathLst>
                <a:path w="1065" h="885" extrusionOk="0">
                  <a:moveTo>
                    <a:pt x="662" y="0"/>
                  </a:moveTo>
                  <a:cubicBezTo>
                    <a:pt x="615" y="0"/>
                    <a:pt x="566" y="6"/>
                    <a:pt x="518" y="18"/>
                  </a:cubicBezTo>
                  <a:cubicBezTo>
                    <a:pt x="244" y="109"/>
                    <a:pt x="1" y="353"/>
                    <a:pt x="62" y="596"/>
                  </a:cubicBezTo>
                  <a:cubicBezTo>
                    <a:pt x="62" y="771"/>
                    <a:pt x="227" y="885"/>
                    <a:pt x="439" y="885"/>
                  </a:cubicBezTo>
                  <a:cubicBezTo>
                    <a:pt x="484" y="885"/>
                    <a:pt x="531" y="880"/>
                    <a:pt x="578" y="869"/>
                  </a:cubicBezTo>
                  <a:cubicBezTo>
                    <a:pt x="852" y="778"/>
                    <a:pt x="1065" y="505"/>
                    <a:pt x="1034" y="292"/>
                  </a:cubicBezTo>
                  <a:cubicBezTo>
                    <a:pt x="1010" y="97"/>
                    <a:pt x="849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3594331" y="2350257"/>
              <a:ext cx="32826" cy="26383"/>
            </a:xfrm>
            <a:custGeom>
              <a:avLst/>
              <a:gdLst/>
              <a:ahLst/>
              <a:cxnLst/>
              <a:rect l="l" t="t" r="r" b="b"/>
              <a:pathLst>
                <a:path w="1126" h="905" extrusionOk="0">
                  <a:moveTo>
                    <a:pt x="625" y="0"/>
                  </a:moveTo>
                  <a:cubicBezTo>
                    <a:pt x="570" y="0"/>
                    <a:pt x="512" y="6"/>
                    <a:pt x="457" y="19"/>
                  </a:cubicBezTo>
                  <a:cubicBezTo>
                    <a:pt x="153" y="140"/>
                    <a:pt x="1" y="414"/>
                    <a:pt x="31" y="626"/>
                  </a:cubicBezTo>
                  <a:cubicBezTo>
                    <a:pt x="54" y="807"/>
                    <a:pt x="211" y="904"/>
                    <a:pt x="416" y="904"/>
                  </a:cubicBezTo>
                  <a:cubicBezTo>
                    <a:pt x="486" y="904"/>
                    <a:pt x="561" y="893"/>
                    <a:pt x="639" y="870"/>
                  </a:cubicBezTo>
                  <a:cubicBezTo>
                    <a:pt x="943" y="748"/>
                    <a:pt x="1125" y="474"/>
                    <a:pt x="1065" y="262"/>
                  </a:cubicBezTo>
                  <a:cubicBezTo>
                    <a:pt x="1040" y="92"/>
                    <a:pt x="843" y="0"/>
                    <a:pt x="6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3737004" y="2297316"/>
              <a:ext cx="34575" cy="25129"/>
            </a:xfrm>
            <a:custGeom>
              <a:avLst/>
              <a:gdLst/>
              <a:ahLst/>
              <a:cxnLst/>
              <a:rect l="l" t="t" r="r" b="b"/>
              <a:pathLst>
                <a:path w="1186" h="862" extrusionOk="0">
                  <a:moveTo>
                    <a:pt x="686" y="1"/>
                  </a:moveTo>
                  <a:cubicBezTo>
                    <a:pt x="603" y="1"/>
                    <a:pt x="515" y="15"/>
                    <a:pt x="426" y="41"/>
                  </a:cubicBezTo>
                  <a:cubicBezTo>
                    <a:pt x="152" y="163"/>
                    <a:pt x="0" y="406"/>
                    <a:pt x="92" y="619"/>
                  </a:cubicBezTo>
                  <a:cubicBezTo>
                    <a:pt x="173" y="781"/>
                    <a:pt x="308" y="862"/>
                    <a:pt x="479" y="862"/>
                  </a:cubicBezTo>
                  <a:cubicBezTo>
                    <a:pt x="564" y="862"/>
                    <a:pt x="659" y="842"/>
                    <a:pt x="760" y="801"/>
                  </a:cubicBezTo>
                  <a:cubicBezTo>
                    <a:pt x="1034" y="710"/>
                    <a:pt x="1186" y="467"/>
                    <a:pt x="1095" y="254"/>
                  </a:cubicBezTo>
                  <a:cubicBezTo>
                    <a:pt x="1052" y="82"/>
                    <a:pt x="886" y="1"/>
                    <a:pt x="6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3045827" y="2539223"/>
              <a:ext cx="31047" cy="25450"/>
            </a:xfrm>
            <a:custGeom>
              <a:avLst/>
              <a:gdLst/>
              <a:ahLst/>
              <a:cxnLst/>
              <a:rect l="l" t="t" r="r" b="b"/>
              <a:pathLst>
                <a:path w="1065" h="873" extrusionOk="0">
                  <a:moveTo>
                    <a:pt x="443" y="0"/>
                  </a:moveTo>
                  <a:cubicBezTo>
                    <a:pt x="190" y="0"/>
                    <a:pt x="1" y="188"/>
                    <a:pt x="1" y="376"/>
                  </a:cubicBezTo>
                  <a:cubicBezTo>
                    <a:pt x="1" y="619"/>
                    <a:pt x="244" y="831"/>
                    <a:pt x="548" y="862"/>
                  </a:cubicBezTo>
                  <a:cubicBezTo>
                    <a:pt x="584" y="869"/>
                    <a:pt x="618" y="872"/>
                    <a:pt x="652" y="872"/>
                  </a:cubicBezTo>
                  <a:cubicBezTo>
                    <a:pt x="899" y="872"/>
                    <a:pt x="1065" y="685"/>
                    <a:pt x="1065" y="497"/>
                  </a:cubicBezTo>
                  <a:cubicBezTo>
                    <a:pt x="1065" y="254"/>
                    <a:pt x="852" y="41"/>
                    <a:pt x="548" y="11"/>
                  </a:cubicBezTo>
                  <a:cubicBezTo>
                    <a:pt x="512" y="4"/>
                    <a:pt x="477" y="0"/>
                    <a:pt x="4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3186721" y="2549281"/>
              <a:ext cx="26616" cy="25800"/>
            </a:xfrm>
            <a:custGeom>
              <a:avLst/>
              <a:gdLst/>
              <a:ahLst/>
              <a:cxnLst/>
              <a:rect l="l" t="t" r="r" b="b"/>
              <a:pathLst>
                <a:path w="913" h="885" extrusionOk="0">
                  <a:moveTo>
                    <a:pt x="457" y="0"/>
                  </a:moveTo>
                  <a:cubicBezTo>
                    <a:pt x="183" y="0"/>
                    <a:pt x="1" y="182"/>
                    <a:pt x="1" y="426"/>
                  </a:cubicBezTo>
                  <a:cubicBezTo>
                    <a:pt x="1" y="638"/>
                    <a:pt x="183" y="882"/>
                    <a:pt x="457" y="882"/>
                  </a:cubicBezTo>
                  <a:cubicBezTo>
                    <a:pt x="472" y="883"/>
                    <a:pt x="488" y="884"/>
                    <a:pt x="503" y="884"/>
                  </a:cubicBezTo>
                  <a:cubicBezTo>
                    <a:pt x="750" y="884"/>
                    <a:pt x="913" y="657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3316975" y="2537649"/>
              <a:ext cx="29269" cy="25946"/>
            </a:xfrm>
            <a:custGeom>
              <a:avLst/>
              <a:gdLst/>
              <a:ahLst/>
              <a:cxnLst/>
              <a:rect l="l" t="t" r="r" b="b"/>
              <a:pathLst>
                <a:path w="1004" h="890" extrusionOk="0">
                  <a:moveTo>
                    <a:pt x="586" y="0"/>
                  </a:moveTo>
                  <a:cubicBezTo>
                    <a:pt x="564" y="0"/>
                    <a:pt x="541" y="1"/>
                    <a:pt x="518" y="4"/>
                  </a:cubicBezTo>
                  <a:cubicBezTo>
                    <a:pt x="244" y="65"/>
                    <a:pt x="1" y="308"/>
                    <a:pt x="1" y="551"/>
                  </a:cubicBezTo>
                  <a:cubicBezTo>
                    <a:pt x="1" y="746"/>
                    <a:pt x="204" y="889"/>
                    <a:pt x="448" y="889"/>
                  </a:cubicBezTo>
                  <a:cubicBezTo>
                    <a:pt x="471" y="889"/>
                    <a:pt x="494" y="888"/>
                    <a:pt x="518" y="885"/>
                  </a:cubicBezTo>
                  <a:cubicBezTo>
                    <a:pt x="761" y="855"/>
                    <a:pt x="1004" y="581"/>
                    <a:pt x="1004" y="369"/>
                  </a:cubicBezTo>
                  <a:cubicBezTo>
                    <a:pt x="1004" y="146"/>
                    <a:pt x="826" y="0"/>
                    <a:pt x="5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3459647" y="2501296"/>
              <a:ext cx="31047" cy="27607"/>
            </a:xfrm>
            <a:custGeom>
              <a:avLst/>
              <a:gdLst/>
              <a:ahLst/>
              <a:cxnLst/>
              <a:rect l="l" t="t" r="r" b="b"/>
              <a:pathLst>
                <a:path w="1065" h="947" extrusionOk="0">
                  <a:moveTo>
                    <a:pt x="608" y="0"/>
                  </a:moveTo>
                  <a:cubicBezTo>
                    <a:pt x="579" y="0"/>
                    <a:pt x="548" y="2"/>
                    <a:pt x="517" y="5"/>
                  </a:cubicBezTo>
                  <a:cubicBezTo>
                    <a:pt x="213" y="126"/>
                    <a:pt x="1" y="400"/>
                    <a:pt x="1" y="613"/>
                  </a:cubicBezTo>
                  <a:cubicBezTo>
                    <a:pt x="1" y="826"/>
                    <a:pt x="130" y="947"/>
                    <a:pt x="330" y="947"/>
                  </a:cubicBezTo>
                  <a:cubicBezTo>
                    <a:pt x="387" y="947"/>
                    <a:pt x="450" y="937"/>
                    <a:pt x="517" y="917"/>
                  </a:cubicBezTo>
                  <a:cubicBezTo>
                    <a:pt x="821" y="856"/>
                    <a:pt x="1064" y="552"/>
                    <a:pt x="1064" y="309"/>
                  </a:cubicBezTo>
                  <a:cubicBezTo>
                    <a:pt x="1064" y="118"/>
                    <a:pt x="868" y="0"/>
                    <a:pt x="6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3610278" y="2450396"/>
              <a:ext cx="31951" cy="28132"/>
            </a:xfrm>
            <a:custGeom>
              <a:avLst/>
              <a:gdLst/>
              <a:ahLst/>
              <a:cxnLst/>
              <a:rect l="l" t="t" r="r" b="b"/>
              <a:pathLst>
                <a:path w="1096" h="965" extrusionOk="0">
                  <a:moveTo>
                    <a:pt x="755" y="0"/>
                  </a:moveTo>
                  <a:cubicBezTo>
                    <a:pt x="681" y="0"/>
                    <a:pt x="601" y="15"/>
                    <a:pt x="518" y="49"/>
                  </a:cubicBezTo>
                  <a:cubicBezTo>
                    <a:pt x="214" y="170"/>
                    <a:pt x="1" y="474"/>
                    <a:pt x="1" y="687"/>
                  </a:cubicBezTo>
                  <a:cubicBezTo>
                    <a:pt x="1" y="868"/>
                    <a:pt x="136" y="965"/>
                    <a:pt x="330" y="965"/>
                  </a:cubicBezTo>
                  <a:cubicBezTo>
                    <a:pt x="397" y="965"/>
                    <a:pt x="470" y="953"/>
                    <a:pt x="548" y="930"/>
                  </a:cubicBezTo>
                  <a:cubicBezTo>
                    <a:pt x="852" y="808"/>
                    <a:pt x="1095" y="505"/>
                    <a:pt x="1095" y="261"/>
                  </a:cubicBezTo>
                  <a:cubicBezTo>
                    <a:pt x="1095" y="107"/>
                    <a:pt x="951" y="0"/>
                    <a:pt x="75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3763591" y="2392790"/>
              <a:ext cx="34575" cy="28161"/>
            </a:xfrm>
            <a:custGeom>
              <a:avLst/>
              <a:gdLst/>
              <a:ahLst/>
              <a:cxnLst/>
              <a:rect l="l" t="t" r="r" b="b"/>
              <a:pathLst>
                <a:path w="1186" h="966" extrusionOk="0">
                  <a:moveTo>
                    <a:pt x="786" y="1"/>
                  </a:moveTo>
                  <a:cubicBezTo>
                    <a:pt x="711" y="1"/>
                    <a:pt x="630" y="16"/>
                    <a:pt x="547" y="49"/>
                  </a:cubicBezTo>
                  <a:cubicBezTo>
                    <a:pt x="243" y="170"/>
                    <a:pt x="0" y="474"/>
                    <a:pt x="31" y="687"/>
                  </a:cubicBezTo>
                  <a:cubicBezTo>
                    <a:pt x="76" y="868"/>
                    <a:pt x="222" y="965"/>
                    <a:pt x="420" y="965"/>
                  </a:cubicBezTo>
                  <a:cubicBezTo>
                    <a:pt x="487" y="965"/>
                    <a:pt x="561" y="954"/>
                    <a:pt x="639" y="930"/>
                  </a:cubicBezTo>
                  <a:cubicBezTo>
                    <a:pt x="943" y="809"/>
                    <a:pt x="1186" y="505"/>
                    <a:pt x="1155" y="262"/>
                  </a:cubicBezTo>
                  <a:cubicBezTo>
                    <a:pt x="1133" y="107"/>
                    <a:pt x="983" y="1"/>
                    <a:pt x="7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2961664" y="1190862"/>
              <a:ext cx="28365" cy="29269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26" y="1"/>
                  </a:moveTo>
                  <a:cubicBezTo>
                    <a:pt x="213" y="1"/>
                    <a:pt x="0" y="244"/>
                    <a:pt x="61" y="517"/>
                  </a:cubicBezTo>
                  <a:cubicBezTo>
                    <a:pt x="91" y="761"/>
                    <a:pt x="304" y="1004"/>
                    <a:pt x="547" y="1004"/>
                  </a:cubicBezTo>
                  <a:cubicBezTo>
                    <a:pt x="821" y="1004"/>
                    <a:pt x="973" y="761"/>
                    <a:pt x="912" y="517"/>
                  </a:cubicBezTo>
                  <a:cubicBezTo>
                    <a:pt x="882" y="244"/>
                    <a:pt x="669" y="61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3063668" y="1195235"/>
              <a:ext cx="29153" cy="28453"/>
            </a:xfrm>
            <a:custGeom>
              <a:avLst/>
              <a:gdLst/>
              <a:ahLst/>
              <a:cxnLst/>
              <a:rect l="l" t="t" r="r" b="b"/>
              <a:pathLst>
                <a:path w="1000" h="976" extrusionOk="0">
                  <a:moveTo>
                    <a:pt x="386" y="0"/>
                  </a:moveTo>
                  <a:cubicBezTo>
                    <a:pt x="186" y="0"/>
                    <a:pt x="0" y="229"/>
                    <a:pt x="57" y="459"/>
                  </a:cubicBezTo>
                  <a:cubicBezTo>
                    <a:pt x="88" y="732"/>
                    <a:pt x="301" y="975"/>
                    <a:pt x="574" y="975"/>
                  </a:cubicBezTo>
                  <a:cubicBezTo>
                    <a:pt x="848" y="975"/>
                    <a:pt x="1000" y="732"/>
                    <a:pt x="969" y="459"/>
                  </a:cubicBezTo>
                  <a:cubicBezTo>
                    <a:pt x="912" y="229"/>
                    <a:pt x="720" y="0"/>
                    <a:pt x="469" y="0"/>
                  </a:cubicBezTo>
                  <a:cubicBezTo>
                    <a:pt x="453" y="0"/>
                    <a:pt x="438" y="1"/>
                    <a:pt x="422" y="3"/>
                  </a:cubicBezTo>
                  <a:cubicBezTo>
                    <a:pt x="410" y="1"/>
                    <a:pt x="398" y="0"/>
                    <a:pt x="3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3190278" y="1199724"/>
              <a:ext cx="28336" cy="28453"/>
            </a:xfrm>
            <a:custGeom>
              <a:avLst/>
              <a:gdLst/>
              <a:ahLst/>
              <a:cxnLst/>
              <a:rect l="l" t="t" r="r" b="b"/>
              <a:pathLst>
                <a:path w="972" h="976" extrusionOk="0">
                  <a:moveTo>
                    <a:pt x="456" y="1"/>
                  </a:moveTo>
                  <a:cubicBezTo>
                    <a:pt x="183" y="1"/>
                    <a:pt x="0" y="213"/>
                    <a:pt x="31" y="457"/>
                  </a:cubicBezTo>
                  <a:cubicBezTo>
                    <a:pt x="61" y="730"/>
                    <a:pt x="304" y="973"/>
                    <a:pt x="578" y="973"/>
                  </a:cubicBezTo>
                  <a:cubicBezTo>
                    <a:pt x="590" y="975"/>
                    <a:pt x="602" y="976"/>
                    <a:pt x="614" y="976"/>
                  </a:cubicBezTo>
                  <a:cubicBezTo>
                    <a:pt x="811" y="976"/>
                    <a:pt x="971" y="747"/>
                    <a:pt x="943" y="51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3316100" y="1206808"/>
              <a:ext cx="29269" cy="27520"/>
            </a:xfrm>
            <a:custGeom>
              <a:avLst/>
              <a:gdLst/>
              <a:ahLst/>
              <a:cxnLst/>
              <a:rect l="l" t="t" r="r" b="b"/>
              <a:pathLst>
                <a:path w="1004" h="944" extrusionOk="0">
                  <a:moveTo>
                    <a:pt x="456" y="1"/>
                  </a:moveTo>
                  <a:cubicBezTo>
                    <a:pt x="183" y="1"/>
                    <a:pt x="0" y="183"/>
                    <a:pt x="31" y="457"/>
                  </a:cubicBezTo>
                  <a:cubicBezTo>
                    <a:pt x="31" y="730"/>
                    <a:pt x="274" y="943"/>
                    <a:pt x="548" y="943"/>
                  </a:cubicBezTo>
                  <a:cubicBezTo>
                    <a:pt x="821" y="943"/>
                    <a:pt x="1004" y="761"/>
                    <a:pt x="973" y="487"/>
                  </a:cubicBezTo>
                  <a:cubicBezTo>
                    <a:pt x="973" y="214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3444575" y="1214446"/>
              <a:ext cx="26616" cy="26412"/>
            </a:xfrm>
            <a:custGeom>
              <a:avLst/>
              <a:gdLst/>
              <a:ahLst/>
              <a:cxnLst/>
              <a:rect l="l" t="t" r="r" b="b"/>
              <a:pathLst>
                <a:path w="913" h="906" extrusionOk="0">
                  <a:moveTo>
                    <a:pt x="355" y="1"/>
                  </a:moveTo>
                  <a:cubicBezTo>
                    <a:pt x="139" y="1"/>
                    <a:pt x="1" y="170"/>
                    <a:pt x="1" y="408"/>
                  </a:cubicBezTo>
                  <a:cubicBezTo>
                    <a:pt x="62" y="681"/>
                    <a:pt x="244" y="894"/>
                    <a:pt x="487" y="894"/>
                  </a:cubicBezTo>
                  <a:cubicBezTo>
                    <a:pt x="519" y="902"/>
                    <a:pt x="549" y="906"/>
                    <a:pt x="579" y="906"/>
                  </a:cubicBezTo>
                  <a:cubicBezTo>
                    <a:pt x="775" y="906"/>
                    <a:pt x="913" y="737"/>
                    <a:pt x="913" y="499"/>
                  </a:cubicBezTo>
                  <a:cubicBezTo>
                    <a:pt x="913" y="225"/>
                    <a:pt x="700" y="43"/>
                    <a:pt x="457" y="12"/>
                  </a:cubicBezTo>
                  <a:cubicBezTo>
                    <a:pt x="421" y="4"/>
                    <a:pt x="387" y="1"/>
                    <a:pt x="35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2968748" y="1319279"/>
              <a:ext cx="31047" cy="33788"/>
            </a:xfrm>
            <a:custGeom>
              <a:avLst/>
              <a:gdLst/>
              <a:ahLst/>
              <a:cxnLst/>
              <a:rect l="l" t="t" r="r" b="b"/>
              <a:pathLst>
                <a:path w="1065" h="1159" extrusionOk="0">
                  <a:moveTo>
                    <a:pt x="398" y="1"/>
                  </a:moveTo>
                  <a:cubicBezTo>
                    <a:pt x="387" y="1"/>
                    <a:pt x="376" y="2"/>
                    <a:pt x="365" y="3"/>
                  </a:cubicBezTo>
                  <a:cubicBezTo>
                    <a:pt x="122" y="3"/>
                    <a:pt x="0" y="277"/>
                    <a:pt x="122" y="581"/>
                  </a:cubicBezTo>
                  <a:cubicBezTo>
                    <a:pt x="183" y="885"/>
                    <a:pt x="487" y="1158"/>
                    <a:pt x="730" y="1158"/>
                  </a:cubicBezTo>
                  <a:cubicBezTo>
                    <a:pt x="943" y="1158"/>
                    <a:pt x="1064" y="854"/>
                    <a:pt x="943" y="550"/>
                  </a:cubicBezTo>
                  <a:cubicBezTo>
                    <a:pt x="885" y="262"/>
                    <a:pt x="60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3091917" y="1319366"/>
              <a:ext cx="32797" cy="34575"/>
            </a:xfrm>
            <a:custGeom>
              <a:avLst/>
              <a:gdLst/>
              <a:ahLst/>
              <a:cxnLst/>
              <a:rect l="l" t="t" r="r" b="b"/>
              <a:pathLst>
                <a:path w="1125" h="1186" extrusionOk="0">
                  <a:moveTo>
                    <a:pt x="365" y="0"/>
                  </a:moveTo>
                  <a:cubicBezTo>
                    <a:pt x="152" y="0"/>
                    <a:pt x="0" y="274"/>
                    <a:pt x="92" y="578"/>
                  </a:cubicBezTo>
                  <a:cubicBezTo>
                    <a:pt x="213" y="912"/>
                    <a:pt x="517" y="1185"/>
                    <a:pt x="760" y="1185"/>
                  </a:cubicBezTo>
                  <a:cubicBezTo>
                    <a:pt x="1003" y="1185"/>
                    <a:pt x="1125" y="912"/>
                    <a:pt x="1003" y="608"/>
                  </a:cubicBezTo>
                  <a:cubicBezTo>
                    <a:pt x="912" y="304"/>
                    <a:pt x="639" y="30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3215232" y="1323710"/>
              <a:ext cx="29998" cy="32884"/>
            </a:xfrm>
            <a:custGeom>
              <a:avLst/>
              <a:gdLst/>
              <a:ahLst/>
              <a:cxnLst/>
              <a:rect l="l" t="t" r="r" b="b"/>
              <a:pathLst>
                <a:path w="1029" h="1128" extrusionOk="0">
                  <a:moveTo>
                    <a:pt x="324" y="1"/>
                  </a:moveTo>
                  <a:cubicBezTo>
                    <a:pt x="105" y="1"/>
                    <a:pt x="0" y="262"/>
                    <a:pt x="87" y="550"/>
                  </a:cubicBezTo>
                  <a:cubicBezTo>
                    <a:pt x="208" y="854"/>
                    <a:pt x="451" y="1128"/>
                    <a:pt x="694" y="1128"/>
                  </a:cubicBezTo>
                  <a:cubicBezTo>
                    <a:pt x="907" y="1128"/>
                    <a:pt x="1029" y="854"/>
                    <a:pt x="968" y="550"/>
                  </a:cubicBezTo>
                  <a:cubicBezTo>
                    <a:pt x="881" y="262"/>
                    <a:pt x="658" y="1"/>
                    <a:pt x="402" y="1"/>
                  </a:cubicBezTo>
                  <a:cubicBezTo>
                    <a:pt x="388" y="1"/>
                    <a:pt x="374" y="1"/>
                    <a:pt x="360" y="3"/>
                  </a:cubicBezTo>
                  <a:cubicBezTo>
                    <a:pt x="348" y="1"/>
                    <a:pt x="336" y="1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3336478" y="1326450"/>
              <a:ext cx="30144" cy="31047"/>
            </a:xfrm>
            <a:custGeom>
              <a:avLst/>
              <a:gdLst/>
              <a:ahLst/>
              <a:cxnLst/>
              <a:rect l="l" t="t" r="r" b="b"/>
              <a:pathLst>
                <a:path w="1034" h="1065" extrusionOk="0">
                  <a:moveTo>
                    <a:pt x="365" y="0"/>
                  </a:moveTo>
                  <a:cubicBezTo>
                    <a:pt x="153" y="0"/>
                    <a:pt x="1" y="213"/>
                    <a:pt x="61" y="517"/>
                  </a:cubicBezTo>
                  <a:cubicBezTo>
                    <a:pt x="153" y="791"/>
                    <a:pt x="396" y="1064"/>
                    <a:pt x="639" y="1064"/>
                  </a:cubicBezTo>
                  <a:cubicBezTo>
                    <a:pt x="882" y="1064"/>
                    <a:pt x="1034" y="821"/>
                    <a:pt x="943" y="517"/>
                  </a:cubicBezTo>
                  <a:cubicBezTo>
                    <a:pt x="882" y="213"/>
                    <a:pt x="639" y="0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3456994" y="1328229"/>
              <a:ext cx="27491" cy="30144"/>
            </a:xfrm>
            <a:custGeom>
              <a:avLst/>
              <a:gdLst/>
              <a:ahLst/>
              <a:cxnLst/>
              <a:rect l="l" t="t" r="r" b="b"/>
              <a:pathLst>
                <a:path w="943" h="1034" extrusionOk="0">
                  <a:moveTo>
                    <a:pt x="396" y="0"/>
                  </a:moveTo>
                  <a:cubicBezTo>
                    <a:pt x="152" y="0"/>
                    <a:pt x="0" y="243"/>
                    <a:pt x="31" y="486"/>
                  </a:cubicBezTo>
                  <a:cubicBezTo>
                    <a:pt x="122" y="821"/>
                    <a:pt x="335" y="1033"/>
                    <a:pt x="578" y="1033"/>
                  </a:cubicBezTo>
                  <a:cubicBezTo>
                    <a:pt x="791" y="1033"/>
                    <a:pt x="943" y="821"/>
                    <a:pt x="912" y="547"/>
                  </a:cubicBezTo>
                  <a:cubicBezTo>
                    <a:pt x="882" y="274"/>
                    <a:pt x="639" y="61"/>
                    <a:pt x="3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2895196" y="1463788"/>
              <a:ext cx="33700" cy="36353"/>
            </a:xfrm>
            <a:custGeom>
              <a:avLst/>
              <a:gdLst/>
              <a:ahLst/>
              <a:cxnLst/>
              <a:rect l="l" t="t" r="r" b="b"/>
              <a:pathLst>
                <a:path w="1156" h="1247" extrusionOk="0">
                  <a:moveTo>
                    <a:pt x="335" y="1"/>
                  </a:moveTo>
                  <a:cubicBezTo>
                    <a:pt x="122" y="1"/>
                    <a:pt x="0" y="244"/>
                    <a:pt x="122" y="608"/>
                  </a:cubicBezTo>
                  <a:cubicBezTo>
                    <a:pt x="244" y="943"/>
                    <a:pt x="548" y="1247"/>
                    <a:pt x="821" y="1247"/>
                  </a:cubicBezTo>
                  <a:cubicBezTo>
                    <a:pt x="1064" y="1247"/>
                    <a:pt x="1156" y="973"/>
                    <a:pt x="1034" y="639"/>
                  </a:cubicBezTo>
                  <a:cubicBezTo>
                    <a:pt x="912" y="304"/>
                    <a:pt x="578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3021018" y="1463788"/>
              <a:ext cx="33700" cy="37257"/>
            </a:xfrm>
            <a:custGeom>
              <a:avLst/>
              <a:gdLst/>
              <a:ahLst/>
              <a:cxnLst/>
              <a:rect l="l" t="t" r="r" b="b"/>
              <a:pathLst>
                <a:path w="1156" h="1278" extrusionOk="0">
                  <a:moveTo>
                    <a:pt x="335" y="1"/>
                  </a:moveTo>
                  <a:cubicBezTo>
                    <a:pt x="92" y="1"/>
                    <a:pt x="1" y="304"/>
                    <a:pt x="153" y="639"/>
                  </a:cubicBezTo>
                  <a:cubicBezTo>
                    <a:pt x="244" y="1034"/>
                    <a:pt x="609" y="1277"/>
                    <a:pt x="821" y="1277"/>
                  </a:cubicBezTo>
                  <a:cubicBezTo>
                    <a:pt x="1095" y="1277"/>
                    <a:pt x="1156" y="973"/>
                    <a:pt x="1004" y="639"/>
                  </a:cubicBezTo>
                  <a:cubicBezTo>
                    <a:pt x="913" y="304"/>
                    <a:pt x="609" y="3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3142409" y="1464662"/>
              <a:ext cx="33700" cy="36382"/>
            </a:xfrm>
            <a:custGeom>
              <a:avLst/>
              <a:gdLst/>
              <a:ahLst/>
              <a:cxnLst/>
              <a:rect l="l" t="t" r="r" b="b"/>
              <a:pathLst>
                <a:path w="1156" h="1248" extrusionOk="0">
                  <a:moveTo>
                    <a:pt x="335" y="1"/>
                  </a:moveTo>
                  <a:cubicBezTo>
                    <a:pt x="122" y="31"/>
                    <a:pt x="1" y="305"/>
                    <a:pt x="153" y="639"/>
                  </a:cubicBezTo>
                  <a:cubicBezTo>
                    <a:pt x="305" y="1004"/>
                    <a:pt x="609" y="1247"/>
                    <a:pt x="852" y="1247"/>
                  </a:cubicBezTo>
                  <a:cubicBezTo>
                    <a:pt x="1065" y="1247"/>
                    <a:pt x="1156" y="943"/>
                    <a:pt x="1034" y="609"/>
                  </a:cubicBezTo>
                  <a:cubicBezTo>
                    <a:pt x="882" y="274"/>
                    <a:pt x="609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3259398" y="1462651"/>
              <a:ext cx="30144" cy="33963"/>
            </a:xfrm>
            <a:custGeom>
              <a:avLst/>
              <a:gdLst/>
              <a:ahLst/>
              <a:cxnLst/>
              <a:rect l="l" t="t" r="r" b="b"/>
              <a:pathLst>
                <a:path w="1034" h="1165" extrusionOk="0">
                  <a:moveTo>
                    <a:pt x="396" y="1"/>
                  </a:moveTo>
                  <a:cubicBezTo>
                    <a:pt x="375" y="1"/>
                    <a:pt x="355" y="3"/>
                    <a:pt x="334" y="9"/>
                  </a:cubicBezTo>
                  <a:cubicBezTo>
                    <a:pt x="91" y="9"/>
                    <a:pt x="0" y="252"/>
                    <a:pt x="122" y="617"/>
                  </a:cubicBezTo>
                  <a:cubicBezTo>
                    <a:pt x="243" y="921"/>
                    <a:pt x="517" y="1164"/>
                    <a:pt x="730" y="1164"/>
                  </a:cubicBezTo>
                  <a:cubicBezTo>
                    <a:pt x="973" y="1164"/>
                    <a:pt x="1034" y="921"/>
                    <a:pt x="942" y="556"/>
                  </a:cubicBezTo>
                  <a:cubicBezTo>
                    <a:pt x="832" y="254"/>
                    <a:pt x="598" y="1"/>
                    <a:pt x="39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3371927" y="1458220"/>
              <a:ext cx="27491" cy="32184"/>
            </a:xfrm>
            <a:custGeom>
              <a:avLst/>
              <a:gdLst/>
              <a:ahLst/>
              <a:cxnLst/>
              <a:rect l="l" t="t" r="r" b="b"/>
              <a:pathLst>
                <a:path w="943" h="1104" extrusionOk="0">
                  <a:moveTo>
                    <a:pt x="381" y="1"/>
                  </a:moveTo>
                  <a:cubicBezTo>
                    <a:pt x="356" y="1"/>
                    <a:pt x="330" y="3"/>
                    <a:pt x="304" y="9"/>
                  </a:cubicBezTo>
                  <a:cubicBezTo>
                    <a:pt x="61" y="9"/>
                    <a:pt x="0" y="252"/>
                    <a:pt x="61" y="556"/>
                  </a:cubicBezTo>
                  <a:cubicBezTo>
                    <a:pt x="183" y="860"/>
                    <a:pt x="396" y="1103"/>
                    <a:pt x="639" y="1103"/>
                  </a:cubicBezTo>
                  <a:cubicBezTo>
                    <a:pt x="882" y="1103"/>
                    <a:pt x="943" y="830"/>
                    <a:pt x="882" y="526"/>
                  </a:cubicBezTo>
                  <a:cubicBezTo>
                    <a:pt x="799" y="251"/>
                    <a:pt x="617" y="1"/>
                    <a:pt x="38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3482677" y="1453759"/>
              <a:ext cx="26616" cy="29561"/>
            </a:xfrm>
            <a:custGeom>
              <a:avLst/>
              <a:gdLst/>
              <a:ahLst/>
              <a:cxnLst/>
              <a:rect l="l" t="t" r="r" b="b"/>
              <a:pathLst>
                <a:path w="913" h="1014" extrusionOk="0">
                  <a:moveTo>
                    <a:pt x="409" y="1"/>
                  </a:moveTo>
                  <a:cubicBezTo>
                    <a:pt x="385" y="1"/>
                    <a:pt x="361" y="4"/>
                    <a:pt x="335" y="10"/>
                  </a:cubicBezTo>
                  <a:cubicBezTo>
                    <a:pt x="153" y="10"/>
                    <a:pt x="1" y="223"/>
                    <a:pt x="62" y="527"/>
                  </a:cubicBezTo>
                  <a:cubicBezTo>
                    <a:pt x="122" y="800"/>
                    <a:pt x="335" y="1013"/>
                    <a:pt x="578" y="1013"/>
                  </a:cubicBezTo>
                  <a:cubicBezTo>
                    <a:pt x="761" y="1013"/>
                    <a:pt x="913" y="800"/>
                    <a:pt x="822" y="497"/>
                  </a:cubicBezTo>
                  <a:cubicBezTo>
                    <a:pt x="767" y="224"/>
                    <a:pt x="615" y="1"/>
                    <a:pt x="40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2951023" y="1613544"/>
              <a:ext cx="35479" cy="36353"/>
            </a:xfrm>
            <a:custGeom>
              <a:avLst/>
              <a:gdLst/>
              <a:ahLst/>
              <a:cxnLst/>
              <a:rect l="l" t="t" r="r" b="b"/>
              <a:pathLst>
                <a:path w="1217" h="1247" extrusionOk="0">
                  <a:moveTo>
                    <a:pt x="365" y="0"/>
                  </a:moveTo>
                  <a:cubicBezTo>
                    <a:pt x="122" y="0"/>
                    <a:pt x="0" y="244"/>
                    <a:pt x="122" y="608"/>
                  </a:cubicBezTo>
                  <a:cubicBezTo>
                    <a:pt x="213" y="943"/>
                    <a:pt x="578" y="1247"/>
                    <a:pt x="821" y="1247"/>
                  </a:cubicBezTo>
                  <a:cubicBezTo>
                    <a:pt x="1095" y="1247"/>
                    <a:pt x="1216" y="973"/>
                    <a:pt x="1095" y="639"/>
                  </a:cubicBezTo>
                  <a:cubicBezTo>
                    <a:pt x="973" y="304"/>
                    <a:pt x="639" y="0"/>
                    <a:pt x="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3083929" y="1618850"/>
              <a:ext cx="35479" cy="37257"/>
            </a:xfrm>
            <a:custGeom>
              <a:avLst/>
              <a:gdLst/>
              <a:ahLst/>
              <a:cxnLst/>
              <a:rect l="l" t="t" r="r" b="b"/>
              <a:pathLst>
                <a:path w="1217" h="1278" extrusionOk="0">
                  <a:moveTo>
                    <a:pt x="335" y="1"/>
                  </a:moveTo>
                  <a:cubicBezTo>
                    <a:pt x="122" y="1"/>
                    <a:pt x="1" y="305"/>
                    <a:pt x="153" y="639"/>
                  </a:cubicBezTo>
                  <a:cubicBezTo>
                    <a:pt x="305" y="973"/>
                    <a:pt x="609" y="1277"/>
                    <a:pt x="882" y="1277"/>
                  </a:cubicBezTo>
                  <a:cubicBezTo>
                    <a:pt x="1125" y="1277"/>
                    <a:pt x="1217" y="973"/>
                    <a:pt x="1065" y="639"/>
                  </a:cubicBezTo>
                  <a:cubicBezTo>
                    <a:pt x="913" y="274"/>
                    <a:pt x="609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3203571" y="1615322"/>
              <a:ext cx="31922" cy="36353"/>
            </a:xfrm>
            <a:custGeom>
              <a:avLst/>
              <a:gdLst/>
              <a:ahLst/>
              <a:cxnLst/>
              <a:rect l="l" t="t" r="r" b="b"/>
              <a:pathLst>
                <a:path w="1095" h="1247" extrusionOk="0">
                  <a:moveTo>
                    <a:pt x="304" y="0"/>
                  </a:moveTo>
                  <a:cubicBezTo>
                    <a:pt x="61" y="0"/>
                    <a:pt x="0" y="304"/>
                    <a:pt x="152" y="638"/>
                  </a:cubicBezTo>
                  <a:cubicBezTo>
                    <a:pt x="304" y="1003"/>
                    <a:pt x="578" y="1246"/>
                    <a:pt x="790" y="1246"/>
                  </a:cubicBezTo>
                  <a:cubicBezTo>
                    <a:pt x="1034" y="1246"/>
                    <a:pt x="1094" y="942"/>
                    <a:pt x="942" y="608"/>
                  </a:cubicBezTo>
                  <a:cubicBezTo>
                    <a:pt x="790" y="274"/>
                    <a:pt x="517" y="0"/>
                    <a:pt x="3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3313447" y="1606460"/>
              <a:ext cx="27491" cy="35537"/>
            </a:xfrm>
            <a:custGeom>
              <a:avLst/>
              <a:gdLst/>
              <a:ahLst/>
              <a:cxnLst/>
              <a:rect l="l" t="t" r="r" b="b"/>
              <a:pathLst>
                <a:path w="943" h="1219" extrusionOk="0">
                  <a:moveTo>
                    <a:pt x="243" y="0"/>
                  </a:moveTo>
                  <a:cubicBezTo>
                    <a:pt x="61" y="31"/>
                    <a:pt x="0" y="304"/>
                    <a:pt x="91" y="639"/>
                  </a:cubicBezTo>
                  <a:cubicBezTo>
                    <a:pt x="206" y="983"/>
                    <a:pt x="456" y="1219"/>
                    <a:pt x="637" y="1219"/>
                  </a:cubicBezTo>
                  <a:cubicBezTo>
                    <a:pt x="648" y="1219"/>
                    <a:pt x="659" y="1218"/>
                    <a:pt x="669" y="1216"/>
                  </a:cubicBezTo>
                  <a:cubicBezTo>
                    <a:pt x="851" y="1186"/>
                    <a:pt x="943" y="912"/>
                    <a:pt x="821" y="578"/>
                  </a:cubicBezTo>
                  <a:cubicBezTo>
                    <a:pt x="699" y="243"/>
                    <a:pt x="426" y="0"/>
                    <a:pt x="2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3413557" y="1593983"/>
              <a:ext cx="25742" cy="33846"/>
            </a:xfrm>
            <a:custGeom>
              <a:avLst/>
              <a:gdLst/>
              <a:ahLst/>
              <a:cxnLst/>
              <a:rect l="l" t="t" r="r" b="b"/>
              <a:pathLst>
                <a:path w="883" h="1161" extrusionOk="0">
                  <a:moveTo>
                    <a:pt x="306" y="0"/>
                  </a:moveTo>
                  <a:cubicBezTo>
                    <a:pt x="295" y="0"/>
                    <a:pt x="285" y="1"/>
                    <a:pt x="275" y="3"/>
                  </a:cubicBezTo>
                  <a:cubicBezTo>
                    <a:pt x="92" y="3"/>
                    <a:pt x="1" y="307"/>
                    <a:pt x="92" y="611"/>
                  </a:cubicBezTo>
                  <a:cubicBezTo>
                    <a:pt x="178" y="952"/>
                    <a:pt x="396" y="1161"/>
                    <a:pt x="574" y="1161"/>
                  </a:cubicBezTo>
                  <a:cubicBezTo>
                    <a:pt x="586" y="1161"/>
                    <a:pt x="597" y="1160"/>
                    <a:pt x="609" y="1158"/>
                  </a:cubicBezTo>
                  <a:cubicBezTo>
                    <a:pt x="791" y="1127"/>
                    <a:pt x="882" y="854"/>
                    <a:pt x="791" y="550"/>
                  </a:cubicBezTo>
                  <a:cubicBezTo>
                    <a:pt x="705" y="234"/>
                    <a:pt x="484" y="0"/>
                    <a:pt x="3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3512821" y="1579873"/>
              <a:ext cx="23934" cy="31135"/>
            </a:xfrm>
            <a:custGeom>
              <a:avLst/>
              <a:gdLst/>
              <a:ahLst/>
              <a:cxnLst/>
              <a:rect l="l" t="t" r="r" b="b"/>
              <a:pathLst>
                <a:path w="821" h="1068" extrusionOk="0">
                  <a:moveTo>
                    <a:pt x="304" y="0"/>
                  </a:moveTo>
                  <a:cubicBezTo>
                    <a:pt x="91" y="0"/>
                    <a:pt x="0" y="274"/>
                    <a:pt x="61" y="578"/>
                  </a:cubicBezTo>
                  <a:cubicBezTo>
                    <a:pt x="118" y="862"/>
                    <a:pt x="308" y="1067"/>
                    <a:pt x="482" y="1067"/>
                  </a:cubicBezTo>
                  <a:cubicBezTo>
                    <a:pt x="494" y="1067"/>
                    <a:pt x="505" y="1066"/>
                    <a:pt x="517" y="1064"/>
                  </a:cubicBezTo>
                  <a:cubicBezTo>
                    <a:pt x="699" y="1064"/>
                    <a:pt x="821" y="791"/>
                    <a:pt x="760" y="487"/>
                  </a:cubicBezTo>
                  <a:cubicBezTo>
                    <a:pt x="669" y="183"/>
                    <a:pt x="487" y="0"/>
                    <a:pt x="3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3001865" y="1759511"/>
              <a:ext cx="37432" cy="34225"/>
            </a:xfrm>
            <a:custGeom>
              <a:avLst/>
              <a:gdLst/>
              <a:ahLst/>
              <a:cxnLst/>
              <a:rect l="l" t="t" r="r" b="b"/>
              <a:pathLst>
                <a:path w="1284" h="1174" extrusionOk="0">
                  <a:moveTo>
                    <a:pt x="362" y="0"/>
                  </a:moveTo>
                  <a:cubicBezTo>
                    <a:pt x="115" y="0"/>
                    <a:pt x="1" y="250"/>
                    <a:pt x="111" y="525"/>
                  </a:cubicBezTo>
                  <a:cubicBezTo>
                    <a:pt x="232" y="860"/>
                    <a:pt x="536" y="1133"/>
                    <a:pt x="840" y="1164"/>
                  </a:cubicBezTo>
                  <a:cubicBezTo>
                    <a:pt x="872" y="1170"/>
                    <a:pt x="901" y="1173"/>
                    <a:pt x="930" y="1173"/>
                  </a:cubicBezTo>
                  <a:cubicBezTo>
                    <a:pt x="1173" y="1173"/>
                    <a:pt x="1283" y="947"/>
                    <a:pt x="1174" y="647"/>
                  </a:cubicBezTo>
                  <a:cubicBezTo>
                    <a:pt x="1053" y="343"/>
                    <a:pt x="749" y="39"/>
                    <a:pt x="445" y="9"/>
                  </a:cubicBezTo>
                  <a:cubicBezTo>
                    <a:pt x="416" y="3"/>
                    <a:pt x="389" y="0"/>
                    <a:pt x="36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3142613" y="1769423"/>
              <a:ext cx="33496" cy="34662"/>
            </a:xfrm>
            <a:custGeom>
              <a:avLst/>
              <a:gdLst/>
              <a:ahLst/>
              <a:cxnLst/>
              <a:rect l="l" t="t" r="r" b="b"/>
              <a:pathLst>
                <a:path w="1149" h="1189" extrusionOk="0">
                  <a:moveTo>
                    <a:pt x="344" y="0"/>
                  </a:moveTo>
                  <a:cubicBezTo>
                    <a:pt x="103" y="0"/>
                    <a:pt x="1" y="236"/>
                    <a:pt x="115" y="581"/>
                  </a:cubicBezTo>
                  <a:cubicBezTo>
                    <a:pt x="176" y="915"/>
                    <a:pt x="480" y="1188"/>
                    <a:pt x="754" y="1188"/>
                  </a:cubicBezTo>
                  <a:cubicBezTo>
                    <a:pt x="1027" y="1188"/>
                    <a:pt x="1149" y="945"/>
                    <a:pt x="1027" y="611"/>
                  </a:cubicBezTo>
                  <a:cubicBezTo>
                    <a:pt x="906" y="277"/>
                    <a:pt x="602" y="3"/>
                    <a:pt x="389" y="3"/>
                  </a:cubicBezTo>
                  <a:cubicBezTo>
                    <a:pt x="374" y="1"/>
                    <a:pt x="359" y="0"/>
                    <a:pt x="3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3258495" y="1763942"/>
              <a:ext cx="29269" cy="34196"/>
            </a:xfrm>
            <a:custGeom>
              <a:avLst/>
              <a:gdLst/>
              <a:ahLst/>
              <a:cxnLst/>
              <a:rect l="l" t="t" r="r" b="b"/>
              <a:pathLst>
                <a:path w="1004" h="1173" extrusionOk="0">
                  <a:moveTo>
                    <a:pt x="366" y="0"/>
                  </a:moveTo>
                  <a:cubicBezTo>
                    <a:pt x="345" y="0"/>
                    <a:pt x="325" y="3"/>
                    <a:pt x="305" y="9"/>
                  </a:cubicBezTo>
                  <a:cubicBezTo>
                    <a:pt x="92" y="39"/>
                    <a:pt x="1" y="313"/>
                    <a:pt x="122" y="647"/>
                  </a:cubicBezTo>
                  <a:cubicBezTo>
                    <a:pt x="232" y="922"/>
                    <a:pt x="467" y="1172"/>
                    <a:pt x="646" y="1172"/>
                  </a:cubicBezTo>
                  <a:cubicBezTo>
                    <a:pt x="664" y="1172"/>
                    <a:pt x="682" y="1169"/>
                    <a:pt x="700" y="1164"/>
                  </a:cubicBezTo>
                  <a:cubicBezTo>
                    <a:pt x="913" y="1133"/>
                    <a:pt x="1004" y="860"/>
                    <a:pt x="882" y="525"/>
                  </a:cubicBezTo>
                  <a:cubicBezTo>
                    <a:pt x="772" y="250"/>
                    <a:pt x="563" y="0"/>
                    <a:pt x="3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3360412" y="1749045"/>
              <a:ext cx="24838" cy="33846"/>
            </a:xfrm>
            <a:custGeom>
              <a:avLst/>
              <a:gdLst/>
              <a:ahLst/>
              <a:cxnLst/>
              <a:rect l="l" t="t" r="r" b="b"/>
              <a:pathLst>
                <a:path w="852" h="1161" extrusionOk="0">
                  <a:moveTo>
                    <a:pt x="301" y="0"/>
                  </a:moveTo>
                  <a:cubicBezTo>
                    <a:pt x="291" y="0"/>
                    <a:pt x="282" y="1"/>
                    <a:pt x="274" y="3"/>
                  </a:cubicBezTo>
                  <a:cubicBezTo>
                    <a:pt x="91" y="64"/>
                    <a:pt x="0" y="368"/>
                    <a:pt x="122" y="672"/>
                  </a:cubicBezTo>
                  <a:cubicBezTo>
                    <a:pt x="207" y="956"/>
                    <a:pt x="399" y="1161"/>
                    <a:pt x="573" y="1161"/>
                  </a:cubicBezTo>
                  <a:cubicBezTo>
                    <a:pt x="585" y="1161"/>
                    <a:pt x="597" y="1160"/>
                    <a:pt x="608" y="1158"/>
                  </a:cubicBezTo>
                  <a:cubicBezTo>
                    <a:pt x="760" y="1097"/>
                    <a:pt x="851" y="824"/>
                    <a:pt x="760" y="520"/>
                  </a:cubicBezTo>
                  <a:cubicBezTo>
                    <a:pt x="674" y="233"/>
                    <a:pt x="453" y="0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3451659" y="1729046"/>
              <a:ext cx="23089" cy="31718"/>
            </a:xfrm>
            <a:custGeom>
              <a:avLst/>
              <a:gdLst/>
              <a:ahLst/>
              <a:cxnLst/>
              <a:rect l="l" t="t" r="r" b="b"/>
              <a:pathLst>
                <a:path w="792" h="1088" extrusionOk="0">
                  <a:moveTo>
                    <a:pt x="354" y="1"/>
                  </a:moveTo>
                  <a:cubicBezTo>
                    <a:pt x="327" y="1"/>
                    <a:pt x="301" y="7"/>
                    <a:pt x="275" y="20"/>
                  </a:cubicBezTo>
                  <a:cubicBezTo>
                    <a:pt x="62" y="51"/>
                    <a:pt x="1" y="324"/>
                    <a:pt x="62" y="628"/>
                  </a:cubicBezTo>
                  <a:cubicBezTo>
                    <a:pt x="146" y="910"/>
                    <a:pt x="335" y="1087"/>
                    <a:pt x="484" y="1087"/>
                  </a:cubicBezTo>
                  <a:cubicBezTo>
                    <a:pt x="495" y="1087"/>
                    <a:pt x="507" y="1086"/>
                    <a:pt x="518" y="1084"/>
                  </a:cubicBezTo>
                  <a:cubicBezTo>
                    <a:pt x="730" y="1054"/>
                    <a:pt x="791" y="780"/>
                    <a:pt x="730" y="476"/>
                  </a:cubicBezTo>
                  <a:cubicBezTo>
                    <a:pt x="653" y="216"/>
                    <a:pt x="508" y="1"/>
                    <a:pt x="3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3540283" y="1706861"/>
              <a:ext cx="19532" cy="30173"/>
            </a:xfrm>
            <a:custGeom>
              <a:avLst/>
              <a:gdLst/>
              <a:ahLst/>
              <a:cxnLst/>
              <a:rect l="l" t="t" r="r" b="b"/>
              <a:pathLst>
                <a:path w="670" h="1035" extrusionOk="0">
                  <a:moveTo>
                    <a:pt x="330" y="0"/>
                  </a:moveTo>
                  <a:cubicBezTo>
                    <a:pt x="302" y="0"/>
                    <a:pt x="273" y="7"/>
                    <a:pt x="244" y="21"/>
                  </a:cubicBezTo>
                  <a:cubicBezTo>
                    <a:pt x="61" y="52"/>
                    <a:pt x="1" y="356"/>
                    <a:pt x="31" y="629"/>
                  </a:cubicBezTo>
                  <a:cubicBezTo>
                    <a:pt x="58" y="844"/>
                    <a:pt x="203" y="1035"/>
                    <a:pt x="341" y="1035"/>
                  </a:cubicBezTo>
                  <a:cubicBezTo>
                    <a:pt x="360" y="1035"/>
                    <a:pt x="378" y="1032"/>
                    <a:pt x="396" y="1024"/>
                  </a:cubicBezTo>
                  <a:cubicBezTo>
                    <a:pt x="608" y="964"/>
                    <a:pt x="669" y="690"/>
                    <a:pt x="639" y="447"/>
                  </a:cubicBezTo>
                  <a:cubicBezTo>
                    <a:pt x="613" y="191"/>
                    <a:pt x="480" y="0"/>
                    <a:pt x="3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3038801" y="1894341"/>
              <a:ext cx="32709" cy="30348"/>
            </a:xfrm>
            <a:custGeom>
              <a:avLst/>
              <a:gdLst/>
              <a:ahLst/>
              <a:cxnLst/>
              <a:rect l="l" t="t" r="r" b="b"/>
              <a:pathLst>
                <a:path w="1122" h="1041" extrusionOk="0">
                  <a:moveTo>
                    <a:pt x="428" y="1"/>
                  </a:moveTo>
                  <a:cubicBezTo>
                    <a:pt x="158" y="1"/>
                    <a:pt x="1" y="204"/>
                    <a:pt x="29" y="460"/>
                  </a:cubicBezTo>
                  <a:cubicBezTo>
                    <a:pt x="59" y="764"/>
                    <a:pt x="333" y="1007"/>
                    <a:pt x="637" y="1037"/>
                  </a:cubicBezTo>
                  <a:cubicBezTo>
                    <a:pt x="656" y="1039"/>
                    <a:pt x="675" y="1040"/>
                    <a:pt x="694" y="1040"/>
                  </a:cubicBezTo>
                  <a:cubicBezTo>
                    <a:pt x="963" y="1040"/>
                    <a:pt x="1121" y="837"/>
                    <a:pt x="1093" y="581"/>
                  </a:cubicBezTo>
                  <a:cubicBezTo>
                    <a:pt x="1062" y="277"/>
                    <a:pt x="789" y="34"/>
                    <a:pt x="485" y="4"/>
                  </a:cubicBezTo>
                  <a:cubicBezTo>
                    <a:pt x="465" y="2"/>
                    <a:pt x="446" y="1"/>
                    <a:pt x="42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3180512" y="1904195"/>
              <a:ext cx="28395" cy="30144"/>
            </a:xfrm>
            <a:custGeom>
              <a:avLst/>
              <a:gdLst/>
              <a:ahLst/>
              <a:cxnLst/>
              <a:rect l="l" t="t" r="r" b="b"/>
              <a:pathLst>
                <a:path w="974" h="1034" extrusionOk="0">
                  <a:moveTo>
                    <a:pt x="396" y="0"/>
                  </a:moveTo>
                  <a:cubicBezTo>
                    <a:pt x="153" y="0"/>
                    <a:pt x="1" y="243"/>
                    <a:pt x="31" y="517"/>
                  </a:cubicBezTo>
                  <a:cubicBezTo>
                    <a:pt x="62" y="821"/>
                    <a:pt x="305" y="1034"/>
                    <a:pt x="548" y="1034"/>
                  </a:cubicBezTo>
                  <a:cubicBezTo>
                    <a:pt x="822" y="1034"/>
                    <a:pt x="974" y="790"/>
                    <a:pt x="943" y="547"/>
                  </a:cubicBezTo>
                  <a:cubicBezTo>
                    <a:pt x="913" y="274"/>
                    <a:pt x="639" y="61"/>
                    <a:pt x="3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3297501" y="1898772"/>
              <a:ext cx="23060" cy="30348"/>
            </a:xfrm>
            <a:custGeom>
              <a:avLst/>
              <a:gdLst/>
              <a:ahLst/>
              <a:cxnLst/>
              <a:rect l="l" t="t" r="r" b="b"/>
              <a:pathLst>
                <a:path w="791" h="1041" extrusionOk="0">
                  <a:moveTo>
                    <a:pt x="339" y="1"/>
                  </a:moveTo>
                  <a:cubicBezTo>
                    <a:pt x="328" y="1"/>
                    <a:pt x="316" y="2"/>
                    <a:pt x="304" y="4"/>
                  </a:cubicBezTo>
                  <a:cubicBezTo>
                    <a:pt x="122" y="34"/>
                    <a:pt x="0" y="308"/>
                    <a:pt x="31" y="581"/>
                  </a:cubicBezTo>
                  <a:cubicBezTo>
                    <a:pt x="87" y="837"/>
                    <a:pt x="277" y="1040"/>
                    <a:pt x="451" y="1040"/>
                  </a:cubicBezTo>
                  <a:cubicBezTo>
                    <a:pt x="463" y="1040"/>
                    <a:pt x="475" y="1039"/>
                    <a:pt x="486" y="1037"/>
                  </a:cubicBezTo>
                  <a:cubicBezTo>
                    <a:pt x="699" y="1007"/>
                    <a:pt x="790" y="733"/>
                    <a:pt x="760" y="460"/>
                  </a:cubicBezTo>
                  <a:cubicBezTo>
                    <a:pt x="703" y="204"/>
                    <a:pt x="513" y="1"/>
                    <a:pt x="33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3394083" y="1880173"/>
              <a:ext cx="19503" cy="28569"/>
            </a:xfrm>
            <a:custGeom>
              <a:avLst/>
              <a:gdLst/>
              <a:ahLst/>
              <a:cxnLst/>
              <a:rect l="l" t="t" r="r" b="b"/>
              <a:pathLst>
                <a:path w="669" h="980" extrusionOk="0">
                  <a:moveTo>
                    <a:pt x="308" y="0"/>
                  </a:moveTo>
                  <a:cubicBezTo>
                    <a:pt x="296" y="0"/>
                    <a:pt x="285" y="1"/>
                    <a:pt x="274" y="3"/>
                  </a:cubicBezTo>
                  <a:cubicBezTo>
                    <a:pt x="61" y="34"/>
                    <a:pt x="0" y="307"/>
                    <a:pt x="31" y="581"/>
                  </a:cubicBezTo>
                  <a:cubicBezTo>
                    <a:pt x="59" y="806"/>
                    <a:pt x="191" y="979"/>
                    <a:pt x="356" y="979"/>
                  </a:cubicBezTo>
                  <a:cubicBezTo>
                    <a:pt x="369" y="979"/>
                    <a:pt x="382" y="978"/>
                    <a:pt x="395" y="976"/>
                  </a:cubicBezTo>
                  <a:cubicBezTo>
                    <a:pt x="578" y="946"/>
                    <a:pt x="669" y="672"/>
                    <a:pt x="639" y="399"/>
                  </a:cubicBezTo>
                  <a:cubicBezTo>
                    <a:pt x="610" y="173"/>
                    <a:pt x="452" y="0"/>
                    <a:pt x="3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3478246" y="1853673"/>
              <a:ext cx="18658" cy="29065"/>
            </a:xfrm>
            <a:custGeom>
              <a:avLst/>
              <a:gdLst/>
              <a:ahLst/>
              <a:cxnLst/>
              <a:rect l="l" t="t" r="r" b="b"/>
              <a:pathLst>
                <a:path w="640" h="997" extrusionOk="0">
                  <a:moveTo>
                    <a:pt x="274" y="1"/>
                  </a:moveTo>
                  <a:cubicBezTo>
                    <a:pt x="92" y="61"/>
                    <a:pt x="1" y="335"/>
                    <a:pt x="31" y="609"/>
                  </a:cubicBezTo>
                  <a:cubicBezTo>
                    <a:pt x="56" y="834"/>
                    <a:pt x="164" y="997"/>
                    <a:pt x="286" y="997"/>
                  </a:cubicBezTo>
                  <a:cubicBezTo>
                    <a:pt x="312" y="997"/>
                    <a:pt x="339" y="989"/>
                    <a:pt x="366" y="973"/>
                  </a:cubicBezTo>
                  <a:cubicBezTo>
                    <a:pt x="518" y="943"/>
                    <a:pt x="639" y="669"/>
                    <a:pt x="609" y="426"/>
                  </a:cubicBezTo>
                  <a:cubicBezTo>
                    <a:pt x="578" y="153"/>
                    <a:pt x="426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3557133" y="1825978"/>
              <a:ext cx="17725" cy="28074"/>
            </a:xfrm>
            <a:custGeom>
              <a:avLst/>
              <a:gdLst/>
              <a:ahLst/>
              <a:cxnLst/>
              <a:rect l="l" t="t" r="r" b="b"/>
              <a:pathLst>
                <a:path w="608" h="963" extrusionOk="0">
                  <a:moveTo>
                    <a:pt x="341" y="0"/>
                  </a:moveTo>
                  <a:cubicBezTo>
                    <a:pt x="309" y="0"/>
                    <a:pt x="276" y="12"/>
                    <a:pt x="243" y="39"/>
                  </a:cubicBezTo>
                  <a:cubicBezTo>
                    <a:pt x="91" y="69"/>
                    <a:pt x="0" y="343"/>
                    <a:pt x="30" y="616"/>
                  </a:cubicBezTo>
                  <a:cubicBezTo>
                    <a:pt x="30" y="801"/>
                    <a:pt x="145" y="962"/>
                    <a:pt x="274" y="962"/>
                  </a:cubicBezTo>
                  <a:cubicBezTo>
                    <a:pt x="294" y="962"/>
                    <a:pt x="314" y="959"/>
                    <a:pt x="334" y="951"/>
                  </a:cubicBezTo>
                  <a:cubicBezTo>
                    <a:pt x="486" y="859"/>
                    <a:pt x="608" y="647"/>
                    <a:pt x="608" y="373"/>
                  </a:cubicBezTo>
                  <a:cubicBezTo>
                    <a:pt x="560" y="159"/>
                    <a:pt x="457" y="0"/>
                    <a:pt x="34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3482677" y="703112"/>
              <a:ext cx="16879" cy="25625"/>
            </a:xfrm>
            <a:custGeom>
              <a:avLst/>
              <a:gdLst/>
              <a:ahLst/>
              <a:cxnLst/>
              <a:rect l="l" t="t" r="r" b="b"/>
              <a:pathLst>
                <a:path w="579" h="879" extrusionOk="0">
                  <a:moveTo>
                    <a:pt x="371" y="1"/>
                  </a:moveTo>
                  <a:cubicBezTo>
                    <a:pt x="350" y="1"/>
                    <a:pt x="328" y="5"/>
                    <a:pt x="305" y="14"/>
                  </a:cubicBezTo>
                  <a:cubicBezTo>
                    <a:pt x="153" y="45"/>
                    <a:pt x="1" y="318"/>
                    <a:pt x="1" y="561"/>
                  </a:cubicBezTo>
                  <a:cubicBezTo>
                    <a:pt x="1" y="742"/>
                    <a:pt x="88" y="879"/>
                    <a:pt x="208" y="879"/>
                  </a:cubicBezTo>
                  <a:cubicBezTo>
                    <a:pt x="229" y="879"/>
                    <a:pt x="251" y="874"/>
                    <a:pt x="274" y="865"/>
                  </a:cubicBezTo>
                  <a:cubicBezTo>
                    <a:pt x="426" y="774"/>
                    <a:pt x="578" y="561"/>
                    <a:pt x="578" y="318"/>
                  </a:cubicBezTo>
                  <a:cubicBezTo>
                    <a:pt x="578" y="137"/>
                    <a:pt x="491" y="1"/>
                    <a:pt x="3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558882" y="672093"/>
              <a:ext cx="16879" cy="25625"/>
            </a:xfrm>
            <a:custGeom>
              <a:avLst/>
              <a:gdLst/>
              <a:ahLst/>
              <a:cxnLst/>
              <a:rect l="l" t="t" r="r" b="b"/>
              <a:pathLst>
                <a:path w="579" h="879" extrusionOk="0">
                  <a:moveTo>
                    <a:pt x="353" y="1"/>
                  </a:moveTo>
                  <a:cubicBezTo>
                    <a:pt x="328" y="1"/>
                    <a:pt x="302" y="5"/>
                    <a:pt x="274" y="14"/>
                  </a:cubicBezTo>
                  <a:cubicBezTo>
                    <a:pt x="122" y="45"/>
                    <a:pt x="1" y="318"/>
                    <a:pt x="1" y="561"/>
                  </a:cubicBezTo>
                  <a:cubicBezTo>
                    <a:pt x="1" y="742"/>
                    <a:pt x="89" y="879"/>
                    <a:pt x="208" y="879"/>
                  </a:cubicBezTo>
                  <a:cubicBezTo>
                    <a:pt x="229" y="879"/>
                    <a:pt x="251" y="875"/>
                    <a:pt x="274" y="865"/>
                  </a:cubicBezTo>
                  <a:cubicBezTo>
                    <a:pt x="426" y="835"/>
                    <a:pt x="578" y="561"/>
                    <a:pt x="578" y="318"/>
                  </a:cubicBezTo>
                  <a:cubicBezTo>
                    <a:pt x="578" y="138"/>
                    <a:pt x="491" y="1"/>
                    <a:pt x="3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3276627" y="827564"/>
              <a:ext cx="26208" cy="19037"/>
            </a:xfrm>
            <a:custGeom>
              <a:avLst/>
              <a:gdLst/>
              <a:ahLst/>
              <a:cxnLst/>
              <a:rect l="l" t="t" r="r" b="b"/>
              <a:pathLst>
                <a:path w="899" h="653" extrusionOk="0">
                  <a:moveTo>
                    <a:pt x="595" y="1"/>
                  </a:moveTo>
                  <a:cubicBezTo>
                    <a:pt x="412" y="31"/>
                    <a:pt x="139" y="183"/>
                    <a:pt x="78" y="396"/>
                  </a:cubicBezTo>
                  <a:cubicBezTo>
                    <a:pt x="1" y="524"/>
                    <a:pt x="76" y="653"/>
                    <a:pt x="211" y="653"/>
                  </a:cubicBezTo>
                  <a:cubicBezTo>
                    <a:pt x="236" y="653"/>
                    <a:pt x="262" y="648"/>
                    <a:pt x="291" y="639"/>
                  </a:cubicBezTo>
                  <a:cubicBezTo>
                    <a:pt x="503" y="639"/>
                    <a:pt x="747" y="517"/>
                    <a:pt x="838" y="304"/>
                  </a:cubicBezTo>
                  <a:cubicBezTo>
                    <a:pt x="899" y="152"/>
                    <a:pt x="838" y="1"/>
                    <a:pt x="59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376533" y="810597"/>
              <a:ext cx="22710" cy="20669"/>
            </a:xfrm>
            <a:custGeom>
              <a:avLst/>
              <a:gdLst/>
              <a:ahLst/>
              <a:cxnLst/>
              <a:rect l="l" t="t" r="r" b="b"/>
              <a:pathLst>
                <a:path w="779" h="709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329" y="66"/>
                    <a:pt x="146" y="248"/>
                    <a:pt x="55" y="431"/>
                  </a:cubicBezTo>
                  <a:cubicBezTo>
                    <a:pt x="1" y="594"/>
                    <a:pt x="44" y="709"/>
                    <a:pt x="207" y="709"/>
                  </a:cubicBezTo>
                  <a:cubicBezTo>
                    <a:pt x="226" y="709"/>
                    <a:pt x="246" y="707"/>
                    <a:pt x="268" y="704"/>
                  </a:cubicBezTo>
                  <a:cubicBezTo>
                    <a:pt x="420" y="674"/>
                    <a:pt x="633" y="461"/>
                    <a:pt x="724" y="279"/>
                  </a:cubicBezTo>
                  <a:cubicBezTo>
                    <a:pt x="778" y="115"/>
                    <a:pt x="686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3464253" y="787304"/>
              <a:ext cx="20086" cy="21806"/>
            </a:xfrm>
            <a:custGeom>
              <a:avLst/>
              <a:gdLst/>
              <a:ahLst/>
              <a:cxnLst/>
              <a:rect l="l" t="t" r="r" b="b"/>
              <a:pathLst>
                <a:path w="689" h="748" extrusionOk="0">
                  <a:moveTo>
                    <a:pt x="544" y="0"/>
                  </a:moveTo>
                  <a:cubicBezTo>
                    <a:pt x="525" y="0"/>
                    <a:pt x="504" y="4"/>
                    <a:pt x="481" y="14"/>
                  </a:cubicBezTo>
                  <a:cubicBezTo>
                    <a:pt x="298" y="75"/>
                    <a:pt x="147" y="287"/>
                    <a:pt x="55" y="470"/>
                  </a:cubicBezTo>
                  <a:cubicBezTo>
                    <a:pt x="1" y="633"/>
                    <a:pt x="69" y="748"/>
                    <a:pt x="193" y="748"/>
                  </a:cubicBezTo>
                  <a:cubicBezTo>
                    <a:pt x="207" y="748"/>
                    <a:pt x="222" y="746"/>
                    <a:pt x="238" y="743"/>
                  </a:cubicBezTo>
                  <a:cubicBezTo>
                    <a:pt x="450" y="682"/>
                    <a:pt x="602" y="470"/>
                    <a:pt x="663" y="287"/>
                  </a:cubicBezTo>
                  <a:cubicBezTo>
                    <a:pt x="689" y="133"/>
                    <a:pt x="649" y="0"/>
                    <a:pt x="5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3548416" y="760105"/>
              <a:ext cx="19299" cy="23643"/>
            </a:xfrm>
            <a:custGeom>
              <a:avLst/>
              <a:gdLst/>
              <a:ahLst/>
              <a:cxnLst/>
              <a:rect l="l" t="t" r="r" b="b"/>
              <a:pathLst>
                <a:path w="662" h="811" extrusionOk="0">
                  <a:moveTo>
                    <a:pt x="429" y="1"/>
                  </a:moveTo>
                  <a:cubicBezTo>
                    <a:pt x="416" y="1"/>
                    <a:pt x="403" y="2"/>
                    <a:pt x="390" y="4"/>
                  </a:cubicBezTo>
                  <a:cubicBezTo>
                    <a:pt x="208" y="96"/>
                    <a:pt x="56" y="278"/>
                    <a:pt x="26" y="491"/>
                  </a:cubicBezTo>
                  <a:cubicBezTo>
                    <a:pt x="0" y="692"/>
                    <a:pt x="59" y="810"/>
                    <a:pt x="166" y="810"/>
                  </a:cubicBezTo>
                  <a:cubicBezTo>
                    <a:pt x="188" y="810"/>
                    <a:pt x="212" y="805"/>
                    <a:pt x="238" y="795"/>
                  </a:cubicBezTo>
                  <a:cubicBezTo>
                    <a:pt x="451" y="734"/>
                    <a:pt x="603" y="552"/>
                    <a:pt x="633" y="308"/>
                  </a:cubicBezTo>
                  <a:cubicBezTo>
                    <a:pt x="661" y="142"/>
                    <a:pt x="562" y="1"/>
                    <a:pt x="42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3226602" y="899745"/>
              <a:ext cx="29531" cy="15567"/>
            </a:xfrm>
            <a:custGeom>
              <a:avLst/>
              <a:gdLst/>
              <a:ahLst/>
              <a:cxnLst/>
              <a:rect l="l" t="t" r="r" b="b"/>
              <a:pathLst>
                <a:path w="1013" h="534" extrusionOk="0">
                  <a:moveTo>
                    <a:pt x="849" y="1"/>
                  </a:moveTo>
                  <a:cubicBezTo>
                    <a:pt x="823" y="1"/>
                    <a:pt x="793" y="6"/>
                    <a:pt x="760" y="17"/>
                  </a:cubicBezTo>
                  <a:cubicBezTo>
                    <a:pt x="578" y="47"/>
                    <a:pt x="274" y="169"/>
                    <a:pt x="152" y="321"/>
                  </a:cubicBezTo>
                  <a:cubicBezTo>
                    <a:pt x="0" y="473"/>
                    <a:pt x="61" y="534"/>
                    <a:pt x="304" y="534"/>
                  </a:cubicBezTo>
                  <a:cubicBezTo>
                    <a:pt x="487" y="503"/>
                    <a:pt x="791" y="382"/>
                    <a:pt x="912" y="230"/>
                  </a:cubicBezTo>
                  <a:cubicBezTo>
                    <a:pt x="1012" y="105"/>
                    <a:pt x="969" y="1"/>
                    <a:pt x="8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3332425" y="887589"/>
              <a:ext cx="26558" cy="17229"/>
            </a:xfrm>
            <a:custGeom>
              <a:avLst/>
              <a:gdLst/>
              <a:ahLst/>
              <a:cxnLst/>
              <a:rect l="l" t="t" r="r" b="b"/>
              <a:pathLst>
                <a:path w="911" h="591" extrusionOk="0">
                  <a:moveTo>
                    <a:pt x="748" y="1"/>
                  </a:moveTo>
                  <a:cubicBezTo>
                    <a:pt x="721" y="1"/>
                    <a:pt x="691" y="3"/>
                    <a:pt x="656" y="8"/>
                  </a:cubicBezTo>
                  <a:cubicBezTo>
                    <a:pt x="444" y="39"/>
                    <a:pt x="200" y="191"/>
                    <a:pt x="109" y="343"/>
                  </a:cubicBezTo>
                  <a:cubicBezTo>
                    <a:pt x="0" y="479"/>
                    <a:pt x="13" y="591"/>
                    <a:pt x="192" y="591"/>
                  </a:cubicBezTo>
                  <a:cubicBezTo>
                    <a:pt x="213" y="591"/>
                    <a:pt x="236" y="589"/>
                    <a:pt x="261" y="586"/>
                  </a:cubicBezTo>
                  <a:cubicBezTo>
                    <a:pt x="474" y="525"/>
                    <a:pt x="717" y="373"/>
                    <a:pt x="808" y="221"/>
                  </a:cubicBezTo>
                  <a:cubicBezTo>
                    <a:pt x="910" y="68"/>
                    <a:pt x="884" y="1"/>
                    <a:pt x="7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3429736" y="869631"/>
              <a:ext cx="23439" cy="19270"/>
            </a:xfrm>
            <a:custGeom>
              <a:avLst/>
              <a:gdLst/>
              <a:ahLst/>
              <a:cxnLst/>
              <a:rect l="l" t="t" r="r" b="b"/>
              <a:pathLst>
                <a:path w="804" h="661" extrusionOk="0">
                  <a:moveTo>
                    <a:pt x="655" y="1"/>
                  </a:moveTo>
                  <a:cubicBezTo>
                    <a:pt x="630" y="1"/>
                    <a:pt x="602" y="6"/>
                    <a:pt x="571" y="17"/>
                  </a:cubicBezTo>
                  <a:cubicBezTo>
                    <a:pt x="358" y="47"/>
                    <a:pt x="145" y="199"/>
                    <a:pt x="54" y="381"/>
                  </a:cubicBezTo>
                  <a:cubicBezTo>
                    <a:pt x="1" y="567"/>
                    <a:pt x="41" y="661"/>
                    <a:pt x="174" y="661"/>
                  </a:cubicBezTo>
                  <a:cubicBezTo>
                    <a:pt x="193" y="661"/>
                    <a:pt x="213" y="659"/>
                    <a:pt x="236" y="655"/>
                  </a:cubicBezTo>
                  <a:cubicBezTo>
                    <a:pt x="449" y="624"/>
                    <a:pt x="662" y="472"/>
                    <a:pt x="753" y="290"/>
                  </a:cubicBezTo>
                  <a:cubicBezTo>
                    <a:pt x="803" y="114"/>
                    <a:pt x="770" y="1"/>
                    <a:pt x="65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3523549" y="849603"/>
              <a:ext cx="22826" cy="21544"/>
            </a:xfrm>
            <a:custGeom>
              <a:avLst/>
              <a:gdLst/>
              <a:ahLst/>
              <a:cxnLst/>
              <a:rect l="l" t="t" r="r" b="b"/>
              <a:pathLst>
                <a:path w="783" h="739" extrusionOk="0">
                  <a:moveTo>
                    <a:pt x="536" y="1"/>
                  </a:moveTo>
                  <a:cubicBezTo>
                    <a:pt x="519" y="1"/>
                    <a:pt x="502" y="2"/>
                    <a:pt x="483" y="4"/>
                  </a:cubicBezTo>
                  <a:cubicBezTo>
                    <a:pt x="301" y="65"/>
                    <a:pt x="119" y="248"/>
                    <a:pt x="27" y="430"/>
                  </a:cubicBezTo>
                  <a:cubicBezTo>
                    <a:pt x="0" y="621"/>
                    <a:pt x="71" y="739"/>
                    <a:pt x="218" y="739"/>
                  </a:cubicBezTo>
                  <a:cubicBezTo>
                    <a:pt x="234" y="739"/>
                    <a:pt x="252" y="737"/>
                    <a:pt x="271" y="734"/>
                  </a:cubicBezTo>
                  <a:cubicBezTo>
                    <a:pt x="453" y="704"/>
                    <a:pt x="635" y="521"/>
                    <a:pt x="727" y="308"/>
                  </a:cubicBezTo>
                  <a:cubicBezTo>
                    <a:pt x="782" y="142"/>
                    <a:pt x="711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3167218" y="960470"/>
              <a:ext cx="31951" cy="15101"/>
            </a:xfrm>
            <a:custGeom>
              <a:avLst/>
              <a:gdLst/>
              <a:ahLst/>
              <a:cxnLst/>
              <a:rect l="l" t="t" r="r" b="b"/>
              <a:pathLst>
                <a:path w="1096" h="518" extrusionOk="0">
                  <a:moveTo>
                    <a:pt x="822" y="1"/>
                  </a:moveTo>
                  <a:cubicBezTo>
                    <a:pt x="609" y="1"/>
                    <a:pt x="305" y="122"/>
                    <a:pt x="153" y="274"/>
                  </a:cubicBezTo>
                  <a:cubicBezTo>
                    <a:pt x="1" y="396"/>
                    <a:pt x="62" y="518"/>
                    <a:pt x="305" y="518"/>
                  </a:cubicBezTo>
                  <a:cubicBezTo>
                    <a:pt x="518" y="518"/>
                    <a:pt x="791" y="396"/>
                    <a:pt x="943" y="244"/>
                  </a:cubicBezTo>
                  <a:cubicBezTo>
                    <a:pt x="1095" y="122"/>
                    <a:pt x="1004" y="1"/>
                    <a:pt x="82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3279776" y="954290"/>
              <a:ext cx="30144" cy="16850"/>
            </a:xfrm>
            <a:custGeom>
              <a:avLst/>
              <a:gdLst/>
              <a:ahLst/>
              <a:cxnLst/>
              <a:rect l="l" t="t" r="r" b="b"/>
              <a:pathLst>
                <a:path w="1034" h="578" extrusionOk="0">
                  <a:moveTo>
                    <a:pt x="730" y="0"/>
                  </a:moveTo>
                  <a:cubicBezTo>
                    <a:pt x="487" y="0"/>
                    <a:pt x="243" y="152"/>
                    <a:pt x="122" y="304"/>
                  </a:cubicBezTo>
                  <a:cubicBezTo>
                    <a:pt x="0" y="456"/>
                    <a:pt x="61" y="578"/>
                    <a:pt x="304" y="578"/>
                  </a:cubicBezTo>
                  <a:cubicBezTo>
                    <a:pt x="547" y="578"/>
                    <a:pt x="791" y="426"/>
                    <a:pt x="912" y="274"/>
                  </a:cubicBezTo>
                  <a:cubicBezTo>
                    <a:pt x="1034" y="122"/>
                    <a:pt x="942" y="0"/>
                    <a:pt x="7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3388748" y="945311"/>
              <a:ext cx="25596" cy="17870"/>
            </a:xfrm>
            <a:custGeom>
              <a:avLst/>
              <a:gdLst/>
              <a:ahLst/>
              <a:cxnLst/>
              <a:rect l="l" t="t" r="r" b="b"/>
              <a:pathLst>
                <a:path w="878" h="613" extrusionOk="0">
                  <a:moveTo>
                    <a:pt x="638" y="0"/>
                  </a:moveTo>
                  <a:cubicBezTo>
                    <a:pt x="619" y="0"/>
                    <a:pt x="600" y="1"/>
                    <a:pt x="578" y="4"/>
                  </a:cubicBezTo>
                  <a:cubicBezTo>
                    <a:pt x="396" y="4"/>
                    <a:pt x="183" y="187"/>
                    <a:pt x="62" y="338"/>
                  </a:cubicBezTo>
                  <a:cubicBezTo>
                    <a:pt x="1" y="490"/>
                    <a:pt x="62" y="612"/>
                    <a:pt x="305" y="612"/>
                  </a:cubicBezTo>
                  <a:cubicBezTo>
                    <a:pt x="487" y="612"/>
                    <a:pt x="761" y="460"/>
                    <a:pt x="822" y="278"/>
                  </a:cubicBezTo>
                  <a:cubicBezTo>
                    <a:pt x="877" y="139"/>
                    <a:pt x="831" y="0"/>
                    <a:pt x="63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3493318" y="935282"/>
              <a:ext cx="25596" cy="19911"/>
            </a:xfrm>
            <a:custGeom>
              <a:avLst/>
              <a:gdLst/>
              <a:ahLst/>
              <a:cxnLst/>
              <a:rect l="l" t="t" r="r" b="b"/>
              <a:pathLst>
                <a:path w="878" h="683" extrusionOk="0">
                  <a:moveTo>
                    <a:pt x="656" y="0"/>
                  </a:moveTo>
                  <a:cubicBezTo>
                    <a:pt x="632" y="0"/>
                    <a:pt x="606" y="5"/>
                    <a:pt x="578" y="14"/>
                  </a:cubicBezTo>
                  <a:cubicBezTo>
                    <a:pt x="396" y="14"/>
                    <a:pt x="153" y="196"/>
                    <a:pt x="92" y="379"/>
                  </a:cubicBezTo>
                  <a:cubicBezTo>
                    <a:pt x="1" y="561"/>
                    <a:pt x="122" y="682"/>
                    <a:pt x="335" y="682"/>
                  </a:cubicBezTo>
                  <a:cubicBezTo>
                    <a:pt x="578" y="682"/>
                    <a:pt x="760" y="500"/>
                    <a:pt x="852" y="318"/>
                  </a:cubicBezTo>
                  <a:cubicBezTo>
                    <a:pt x="877" y="137"/>
                    <a:pt x="794" y="0"/>
                    <a:pt x="6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110517" y="1022506"/>
              <a:ext cx="31922" cy="16879"/>
            </a:xfrm>
            <a:custGeom>
              <a:avLst/>
              <a:gdLst/>
              <a:ahLst/>
              <a:cxnLst/>
              <a:rect l="l" t="t" r="r" b="b"/>
              <a:pathLst>
                <a:path w="1095" h="579" extrusionOk="0">
                  <a:moveTo>
                    <a:pt x="761" y="1"/>
                  </a:moveTo>
                  <a:cubicBezTo>
                    <a:pt x="517" y="1"/>
                    <a:pt x="213" y="122"/>
                    <a:pt x="122" y="274"/>
                  </a:cubicBezTo>
                  <a:cubicBezTo>
                    <a:pt x="1" y="426"/>
                    <a:pt x="122" y="578"/>
                    <a:pt x="335" y="578"/>
                  </a:cubicBezTo>
                  <a:cubicBezTo>
                    <a:pt x="609" y="578"/>
                    <a:pt x="882" y="456"/>
                    <a:pt x="973" y="304"/>
                  </a:cubicBezTo>
                  <a:cubicBezTo>
                    <a:pt x="1095" y="122"/>
                    <a:pt x="103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3231033" y="1022506"/>
              <a:ext cx="31047" cy="17754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730" y="1"/>
                  </a:moveTo>
                  <a:cubicBezTo>
                    <a:pt x="487" y="1"/>
                    <a:pt x="213" y="153"/>
                    <a:pt x="122" y="304"/>
                  </a:cubicBezTo>
                  <a:cubicBezTo>
                    <a:pt x="0" y="456"/>
                    <a:pt x="122" y="608"/>
                    <a:pt x="335" y="608"/>
                  </a:cubicBezTo>
                  <a:cubicBezTo>
                    <a:pt x="578" y="608"/>
                    <a:pt x="852" y="456"/>
                    <a:pt x="943" y="304"/>
                  </a:cubicBezTo>
                  <a:cubicBezTo>
                    <a:pt x="1064" y="122"/>
                    <a:pt x="943" y="1"/>
                    <a:pt x="7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349771" y="1020728"/>
              <a:ext cx="28395" cy="19532"/>
            </a:xfrm>
            <a:custGeom>
              <a:avLst/>
              <a:gdLst/>
              <a:ahLst/>
              <a:cxnLst/>
              <a:rect l="l" t="t" r="r" b="b"/>
              <a:pathLst>
                <a:path w="974" h="670" extrusionOk="0">
                  <a:moveTo>
                    <a:pt x="639" y="1"/>
                  </a:moveTo>
                  <a:cubicBezTo>
                    <a:pt x="396" y="1"/>
                    <a:pt x="152" y="153"/>
                    <a:pt x="61" y="335"/>
                  </a:cubicBezTo>
                  <a:cubicBezTo>
                    <a:pt x="0" y="517"/>
                    <a:pt x="92" y="669"/>
                    <a:pt x="335" y="669"/>
                  </a:cubicBezTo>
                  <a:cubicBezTo>
                    <a:pt x="578" y="669"/>
                    <a:pt x="821" y="517"/>
                    <a:pt x="912" y="335"/>
                  </a:cubicBezTo>
                  <a:cubicBezTo>
                    <a:pt x="973" y="153"/>
                    <a:pt x="882" y="31"/>
                    <a:pt x="63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3465856" y="1019853"/>
              <a:ext cx="27491" cy="22185"/>
            </a:xfrm>
            <a:custGeom>
              <a:avLst/>
              <a:gdLst/>
              <a:ahLst/>
              <a:cxnLst/>
              <a:rect l="l" t="t" r="r" b="b"/>
              <a:pathLst>
                <a:path w="943" h="761" extrusionOk="0">
                  <a:moveTo>
                    <a:pt x="608" y="0"/>
                  </a:moveTo>
                  <a:cubicBezTo>
                    <a:pt x="395" y="0"/>
                    <a:pt x="152" y="183"/>
                    <a:pt x="92" y="365"/>
                  </a:cubicBezTo>
                  <a:cubicBezTo>
                    <a:pt x="0" y="608"/>
                    <a:pt x="152" y="760"/>
                    <a:pt x="395" y="760"/>
                  </a:cubicBezTo>
                  <a:cubicBezTo>
                    <a:pt x="608" y="760"/>
                    <a:pt x="851" y="547"/>
                    <a:pt x="882" y="365"/>
                  </a:cubicBezTo>
                  <a:cubicBezTo>
                    <a:pt x="943" y="152"/>
                    <a:pt x="791" y="0"/>
                    <a:pt x="6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070636" y="1096058"/>
              <a:ext cx="31047" cy="21281"/>
            </a:xfrm>
            <a:custGeom>
              <a:avLst/>
              <a:gdLst/>
              <a:ahLst/>
              <a:cxnLst/>
              <a:rect l="l" t="t" r="r" b="b"/>
              <a:pathLst>
                <a:path w="1065" h="730" extrusionOk="0">
                  <a:moveTo>
                    <a:pt x="639" y="0"/>
                  </a:moveTo>
                  <a:cubicBezTo>
                    <a:pt x="396" y="0"/>
                    <a:pt x="153" y="152"/>
                    <a:pt x="62" y="335"/>
                  </a:cubicBezTo>
                  <a:cubicBezTo>
                    <a:pt x="1" y="517"/>
                    <a:pt x="153" y="730"/>
                    <a:pt x="396" y="730"/>
                  </a:cubicBezTo>
                  <a:cubicBezTo>
                    <a:pt x="670" y="730"/>
                    <a:pt x="913" y="578"/>
                    <a:pt x="973" y="365"/>
                  </a:cubicBezTo>
                  <a:cubicBezTo>
                    <a:pt x="1065" y="183"/>
                    <a:pt x="913" y="0"/>
                    <a:pt x="63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3196487" y="1100489"/>
              <a:ext cx="30144" cy="21281"/>
            </a:xfrm>
            <a:custGeom>
              <a:avLst/>
              <a:gdLst/>
              <a:ahLst/>
              <a:cxnLst/>
              <a:rect l="l" t="t" r="r" b="b"/>
              <a:pathLst>
                <a:path w="1034" h="730" extrusionOk="0">
                  <a:moveTo>
                    <a:pt x="669" y="0"/>
                  </a:moveTo>
                  <a:cubicBezTo>
                    <a:pt x="395" y="0"/>
                    <a:pt x="122" y="152"/>
                    <a:pt x="91" y="335"/>
                  </a:cubicBezTo>
                  <a:cubicBezTo>
                    <a:pt x="0" y="517"/>
                    <a:pt x="152" y="730"/>
                    <a:pt x="426" y="730"/>
                  </a:cubicBezTo>
                  <a:cubicBezTo>
                    <a:pt x="638" y="730"/>
                    <a:pt x="912" y="578"/>
                    <a:pt x="973" y="365"/>
                  </a:cubicBezTo>
                  <a:cubicBezTo>
                    <a:pt x="1033" y="183"/>
                    <a:pt x="882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3322309" y="1105678"/>
              <a:ext cx="28365" cy="22302"/>
            </a:xfrm>
            <a:custGeom>
              <a:avLst/>
              <a:gdLst/>
              <a:ahLst/>
              <a:cxnLst/>
              <a:rect l="l" t="t" r="r" b="b"/>
              <a:pathLst>
                <a:path w="973" h="765" extrusionOk="0">
                  <a:moveTo>
                    <a:pt x="485" y="1"/>
                  </a:moveTo>
                  <a:cubicBezTo>
                    <a:pt x="264" y="1"/>
                    <a:pt x="58" y="145"/>
                    <a:pt x="31" y="339"/>
                  </a:cubicBezTo>
                  <a:cubicBezTo>
                    <a:pt x="0" y="582"/>
                    <a:pt x="152" y="765"/>
                    <a:pt x="395" y="765"/>
                  </a:cubicBezTo>
                  <a:cubicBezTo>
                    <a:pt x="669" y="765"/>
                    <a:pt x="882" y="613"/>
                    <a:pt x="942" y="400"/>
                  </a:cubicBezTo>
                  <a:cubicBezTo>
                    <a:pt x="973" y="157"/>
                    <a:pt x="821" y="5"/>
                    <a:pt x="547" y="5"/>
                  </a:cubicBezTo>
                  <a:cubicBezTo>
                    <a:pt x="526" y="2"/>
                    <a:pt x="506" y="1"/>
                    <a:pt x="48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3448132" y="1110226"/>
              <a:ext cx="26616" cy="23060"/>
            </a:xfrm>
            <a:custGeom>
              <a:avLst/>
              <a:gdLst/>
              <a:ahLst/>
              <a:cxnLst/>
              <a:rect l="l" t="t" r="r" b="b"/>
              <a:pathLst>
                <a:path w="913" h="791" extrusionOk="0">
                  <a:moveTo>
                    <a:pt x="487" y="1"/>
                  </a:moveTo>
                  <a:cubicBezTo>
                    <a:pt x="274" y="1"/>
                    <a:pt x="31" y="153"/>
                    <a:pt x="0" y="396"/>
                  </a:cubicBezTo>
                  <a:cubicBezTo>
                    <a:pt x="0" y="609"/>
                    <a:pt x="152" y="791"/>
                    <a:pt x="426" y="791"/>
                  </a:cubicBezTo>
                  <a:cubicBezTo>
                    <a:pt x="700" y="791"/>
                    <a:pt x="882" y="639"/>
                    <a:pt x="912" y="426"/>
                  </a:cubicBezTo>
                  <a:cubicBezTo>
                    <a:pt x="912" y="183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2806573" y="1960780"/>
              <a:ext cx="35479" cy="26849"/>
            </a:xfrm>
            <a:custGeom>
              <a:avLst/>
              <a:gdLst/>
              <a:ahLst/>
              <a:cxnLst/>
              <a:rect l="l" t="t" r="r" b="b"/>
              <a:pathLst>
                <a:path w="1217" h="921" extrusionOk="0">
                  <a:moveTo>
                    <a:pt x="524" y="1"/>
                  </a:moveTo>
                  <a:cubicBezTo>
                    <a:pt x="230" y="1"/>
                    <a:pt x="1" y="144"/>
                    <a:pt x="1" y="339"/>
                  </a:cubicBezTo>
                  <a:cubicBezTo>
                    <a:pt x="1" y="612"/>
                    <a:pt x="274" y="856"/>
                    <a:pt x="609" y="916"/>
                  </a:cubicBezTo>
                  <a:cubicBezTo>
                    <a:pt x="640" y="919"/>
                    <a:pt x="671" y="920"/>
                    <a:pt x="700" y="920"/>
                  </a:cubicBezTo>
                  <a:cubicBezTo>
                    <a:pt x="1014" y="920"/>
                    <a:pt x="1217" y="776"/>
                    <a:pt x="1217" y="582"/>
                  </a:cubicBezTo>
                  <a:cubicBezTo>
                    <a:pt x="1217" y="339"/>
                    <a:pt x="913" y="126"/>
                    <a:pt x="609" y="4"/>
                  </a:cubicBezTo>
                  <a:cubicBezTo>
                    <a:pt x="580" y="2"/>
                    <a:pt x="552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2907615" y="1990923"/>
              <a:ext cx="33700" cy="26179"/>
            </a:xfrm>
            <a:custGeom>
              <a:avLst/>
              <a:gdLst/>
              <a:ahLst/>
              <a:cxnLst/>
              <a:rect l="l" t="t" r="r" b="b"/>
              <a:pathLst>
                <a:path w="1156" h="898" extrusionOk="0">
                  <a:moveTo>
                    <a:pt x="500" y="0"/>
                  </a:moveTo>
                  <a:cubicBezTo>
                    <a:pt x="229" y="0"/>
                    <a:pt x="0" y="144"/>
                    <a:pt x="0" y="338"/>
                  </a:cubicBezTo>
                  <a:cubicBezTo>
                    <a:pt x="0" y="581"/>
                    <a:pt x="274" y="825"/>
                    <a:pt x="578" y="885"/>
                  </a:cubicBezTo>
                  <a:cubicBezTo>
                    <a:pt x="618" y="893"/>
                    <a:pt x="657" y="897"/>
                    <a:pt x="695" y="897"/>
                  </a:cubicBezTo>
                  <a:cubicBezTo>
                    <a:pt x="949" y="897"/>
                    <a:pt x="1155" y="732"/>
                    <a:pt x="1155" y="521"/>
                  </a:cubicBezTo>
                  <a:cubicBezTo>
                    <a:pt x="1155" y="277"/>
                    <a:pt x="882" y="34"/>
                    <a:pt x="578" y="4"/>
                  </a:cubicBezTo>
                  <a:cubicBezTo>
                    <a:pt x="551" y="1"/>
                    <a:pt x="526" y="0"/>
                    <a:pt x="50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2806573" y="2067128"/>
              <a:ext cx="35479" cy="26820"/>
            </a:xfrm>
            <a:custGeom>
              <a:avLst/>
              <a:gdLst/>
              <a:ahLst/>
              <a:cxnLst/>
              <a:rect l="l" t="t" r="r" b="b"/>
              <a:pathLst>
                <a:path w="1217" h="920" extrusionOk="0">
                  <a:moveTo>
                    <a:pt x="524" y="0"/>
                  </a:moveTo>
                  <a:cubicBezTo>
                    <a:pt x="230" y="0"/>
                    <a:pt x="1" y="144"/>
                    <a:pt x="1" y="338"/>
                  </a:cubicBezTo>
                  <a:cubicBezTo>
                    <a:pt x="1" y="612"/>
                    <a:pt x="274" y="855"/>
                    <a:pt x="609" y="916"/>
                  </a:cubicBezTo>
                  <a:cubicBezTo>
                    <a:pt x="640" y="918"/>
                    <a:pt x="671" y="920"/>
                    <a:pt x="700" y="920"/>
                  </a:cubicBezTo>
                  <a:cubicBezTo>
                    <a:pt x="1014" y="920"/>
                    <a:pt x="1217" y="776"/>
                    <a:pt x="1217" y="581"/>
                  </a:cubicBezTo>
                  <a:cubicBezTo>
                    <a:pt x="1217" y="338"/>
                    <a:pt x="913" y="65"/>
                    <a:pt x="609" y="4"/>
                  </a:cubicBezTo>
                  <a:cubicBezTo>
                    <a:pt x="580" y="1"/>
                    <a:pt x="55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2907615" y="2096076"/>
              <a:ext cx="33700" cy="25917"/>
            </a:xfrm>
            <a:custGeom>
              <a:avLst/>
              <a:gdLst/>
              <a:ahLst/>
              <a:cxnLst/>
              <a:rect l="l" t="t" r="r" b="b"/>
              <a:pathLst>
                <a:path w="1156" h="889" extrusionOk="0">
                  <a:moveTo>
                    <a:pt x="444" y="1"/>
                  </a:moveTo>
                  <a:cubicBezTo>
                    <a:pt x="198" y="1"/>
                    <a:pt x="0" y="141"/>
                    <a:pt x="0" y="348"/>
                  </a:cubicBezTo>
                  <a:cubicBezTo>
                    <a:pt x="0" y="561"/>
                    <a:pt x="274" y="835"/>
                    <a:pt x="578" y="865"/>
                  </a:cubicBezTo>
                  <a:cubicBezTo>
                    <a:pt x="632" y="881"/>
                    <a:pt x="685" y="889"/>
                    <a:pt x="737" y="889"/>
                  </a:cubicBezTo>
                  <a:cubicBezTo>
                    <a:pt x="971" y="889"/>
                    <a:pt x="1155" y="730"/>
                    <a:pt x="1155" y="531"/>
                  </a:cubicBezTo>
                  <a:cubicBezTo>
                    <a:pt x="1155" y="318"/>
                    <a:pt x="882" y="75"/>
                    <a:pt x="578" y="14"/>
                  </a:cubicBezTo>
                  <a:cubicBezTo>
                    <a:pt x="532" y="5"/>
                    <a:pt x="488" y="1"/>
                    <a:pt x="4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2818117" y="2173418"/>
              <a:ext cx="35449" cy="26879"/>
            </a:xfrm>
            <a:custGeom>
              <a:avLst/>
              <a:gdLst/>
              <a:ahLst/>
              <a:cxnLst/>
              <a:rect l="l" t="t" r="r" b="b"/>
              <a:pathLst>
                <a:path w="1216" h="922" extrusionOk="0">
                  <a:moveTo>
                    <a:pt x="509" y="1"/>
                  </a:moveTo>
                  <a:cubicBezTo>
                    <a:pt x="221" y="1"/>
                    <a:pt x="0" y="121"/>
                    <a:pt x="0" y="340"/>
                  </a:cubicBezTo>
                  <a:cubicBezTo>
                    <a:pt x="0" y="613"/>
                    <a:pt x="274" y="856"/>
                    <a:pt x="608" y="917"/>
                  </a:cubicBezTo>
                  <a:cubicBezTo>
                    <a:pt x="637" y="920"/>
                    <a:pt x="665" y="921"/>
                    <a:pt x="693" y="921"/>
                  </a:cubicBezTo>
                  <a:cubicBezTo>
                    <a:pt x="987" y="921"/>
                    <a:pt x="1216" y="777"/>
                    <a:pt x="1216" y="583"/>
                  </a:cubicBezTo>
                  <a:cubicBezTo>
                    <a:pt x="1216" y="309"/>
                    <a:pt x="912" y="97"/>
                    <a:pt x="608" y="5"/>
                  </a:cubicBezTo>
                  <a:cubicBezTo>
                    <a:pt x="574" y="2"/>
                    <a:pt x="541" y="1"/>
                    <a:pt x="50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2907615" y="2201812"/>
              <a:ext cx="33700" cy="26470"/>
            </a:xfrm>
            <a:custGeom>
              <a:avLst/>
              <a:gdLst/>
              <a:ahLst/>
              <a:cxnLst/>
              <a:rect l="l" t="t" r="r" b="b"/>
              <a:pathLst>
                <a:path w="1156" h="908" extrusionOk="0">
                  <a:moveTo>
                    <a:pt x="501" y="0"/>
                  </a:moveTo>
                  <a:cubicBezTo>
                    <a:pt x="229" y="0"/>
                    <a:pt x="0" y="146"/>
                    <a:pt x="0" y="369"/>
                  </a:cubicBezTo>
                  <a:cubicBezTo>
                    <a:pt x="0" y="582"/>
                    <a:pt x="274" y="855"/>
                    <a:pt x="578" y="886"/>
                  </a:cubicBezTo>
                  <a:cubicBezTo>
                    <a:pt x="627" y="900"/>
                    <a:pt x="676" y="907"/>
                    <a:pt x="723" y="907"/>
                  </a:cubicBezTo>
                  <a:cubicBezTo>
                    <a:pt x="964" y="907"/>
                    <a:pt x="1155" y="729"/>
                    <a:pt x="1155" y="551"/>
                  </a:cubicBezTo>
                  <a:cubicBezTo>
                    <a:pt x="1155" y="278"/>
                    <a:pt x="882" y="65"/>
                    <a:pt x="578" y="4"/>
                  </a:cubicBezTo>
                  <a:cubicBezTo>
                    <a:pt x="552" y="1"/>
                    <a:pt x="526" y="0"/>
                    <a:pt x="50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2907615" y="2307257"/>
              <a:ext cx="33700" cy="26470"/>
            </a:xfrm>
            <a:custGeom>
              <a:avLst/>
              <a:gdLst/>
              <a:ahLst/>
              <a:cxnLst/>
              <a:rect l="l" t="t" r="r" b="b"/>
              <a:pathLst>
                <a:path w="1156" h="908" extrusionOk="0">
                  <a:moveTo>
                    <a:pt x="501" y="0"/>
                  </a:moveTo>
                  <a:cubicBezTo>
                    <a:pt x="229" y="0"/>
                    <a:pt x="0" y="146"/>
                    <a:pt x="0" y="369"/>
                  </a:cubicBezTo>
                  <a:cubicBezTo>
                    <a:pt x="0" y="582"/>
                    <a:pt x="274" y="855"/>
                    <a:pt x="578" y="886"/>
                  </a:cubicBezTo>
                  <a:cubicBezTo>
                    <a:pt x="627" y="900"/>
                    <a:pt x="676" y="907"/>
                    <a:pt x="723" y="907"/>
                  </a:cubicBezTo>
                  <a:cubicBezTo>
                    <a:pt x="964" y="907"/>
                    <a:pt x="1155" y="729"/>
                    <a:pt x="1155" y="551"/>
                  </a:cubicBezTo>
                  <a:cubicBezTo>
                    <a:pt x="1155" y="308"/>
                    <a:pt x="882" y="95"/>
                    <a:pt x="578" y="4"/>
                  </a:cubicBezTo>
                  <a:cubicBezTo>
                    <a:pt x="552" y="2"/>
                    <a:pt x="526" y="0"/>
                    <a:pt x="50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2907615" y="2413576"/>
              <a:ext cx="33700" cy="26470"/>
            </a:xfrm>
            <a:custGeom>
              <a:avLst/>
              <a:gdLst/>
              <a:ahLst/>
              <a:cxnLst/>
              <a:rect l="l" t="t" r="r" b="b"/>
              <a:pathLst>
                <a:path w="1156" h="908" extrusionOk="0">
                  <a:moveTo>
                    <a:pt x="501" y="1"/>
                  </a:moveTo>
                  <a:cubicBezTo>
                    <a:pt x="229" y="1"/>
                    <a:pt x="0" y="147"/>
                    <a:pt x="0" y="369"/>
                  </a:cubicBezTo>
                  <a:cubicBezTo>
                    <a:pt x="0" y="582"/>
                    <a:pt x="274" y="856"/>
                    <a:pt x="578" y="886"/>
                  </a:cubicBezTo>
                  <a:cubicBezTo>
                    <a:pt x="627" y="901"/>
                    <a:pt x="676" y="908"/>
                    <a:pt x="723" y="908"/>
                  </a:cubicBezTo>
                  <a:cubicBezTo>
                    <a:pt x="964" y="908"/>
                    <a:pt x="1155" y="730"/>
                    <a:pt x="1155" y="552"/>
                  </a:cubicBezTo>
                  <a:cubicBezTo>
                    <a:pt x="1155" y="309"/>
                    <a:pt x="882" y="65"/>
                    <a:pt x="578" y="5"/>
                  </a:cubicBezTo>
                  <a:cubicBezTo>
                    <a:pt x="552" y="2"/>
                    <a:pt x="526" y="1"/>
                    <a:pt x="50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2825201" y="1602903"/>
              <a:ext cx="36878" cy="35741"/>
            </a:xfrm>
            <a:custGeom>
              <a:avLst/>
              <a:gdLst/>
              <a:ahLst/>
              <a:cxnLst/>
              <a:rect l="l" t="t" r="r" b="b"/>
              <a:pathLst>
                <a:path w="1265" h="1226" extrusionOk="0">
                  <a:moveTo>
                    <a:pt x="426" y="1"/>
                  </a:moveTo>
                  <a:cubicBezTo>
                    <a:pt x="152" y="1"/>
                    <a:pt x="0" y="244"/>
                    <a:pt x="122" y="578"/>
                  </a:cubicBezTo>
                  <a:cubicBezTo>
                    <a:pt x="243" y="913"/>
                    <a:pt x="547" y="1186"/>
                    <a:pt x="851" y="1216"/>
                  </a:cubicBezTo>
                  <a:cubicBezTo>
                    <a:pt x="880" y="1223"/>
                    <a:pt x="907" y="1226"/>
                    <a:pt x="932" y="1226"/>
                  </a:cubicBezTo>
                  <a:cubicBezTo>
                    <a:pt x="1153" y="1226"/>
                    <a:pt x="1264" y="999"/>
                    <a:pt x="1155" y="700"/>
                  </a:cubicBezTo>
                  <a:cubicBezTo>
                    <a:pt x="1034" y="365"/>
                    <a:pt x="699" y="92"/>
                    <a:pt x="42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2779315" y="1725082"/>
              <a:ext cx="36907" cy="31251"/>
            </a:xfrm>
            <a:custGeom>
              <a:avLst/>
              <a:gdLst/>
              <a:ahLst/>
              <a:cxnLst/>
              <a:rect l="l" t="t" r="r" b="b"/>
              <a:pathLst>
                <a:path w="1266" h="1072" extrusionOk="0">
                  <a:moveTo>
                    <a:pt x="440" y="1"/>
                  </a:moveTo>
                  <a:cubicBezTo>
                    <a:pt x="151" y="1"/>
                    <a:pt x="0" y="178"/>
                    <a:pt x="85" y="460"/>
                  </a:cubicBezTo>
                  <a:cubicBezTo>
                    <a:pt x="146" y="764"/>
                    <a:pt x="450" y="1038"/>
                    <a:pt x="754" y="1068"/>
                  </a:cubicBezTo>
                  <a:cubicBezTo>
                    <a:pt x="778" y="1070"/>
                    <a:pt x="801" y="1071"/>
                    <a:pt x="824" y="1071"/>
                  </a:cubicBezTo>
                  <a:cubicBezTo>
                    <a:pt x="1113" y="1071"/>
                    <a:pt x="1266" y="894"/>
                    <a:pt x="1209" y="612"/>
                  </a:cubicBezTo>
                  <a:cubicBezTo>
                    <a:pt x="1149" y="308"/>
                    <a:pt x="845" y="35"/>
                    <a:pt x="510" y="4"/>
                  </a:cubicBezTo>
                  <a:cubicBezTo>
                    <a:pt x="486" y="2"/>
                    <a:pt x="463" y="1"/>
                    <a:pt x="44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2870475" y="1744614"/>
              <a:ext cx="36091" cy="33846"/>
            </a:xfrm>
            <a:custGeom>
              <a:avLst/>
              <a:gdLst/>
              <a:ahLst/>
              <a:cxnLst/>
              <a:rect l="l" t="t" r="r" b="b"/>
              <a:pathLst>
                <a:path w="1238" h="1161" extrusionOk="0">
                  <a:moveTo>
                    <a:pt x="403" y="0"/>
                  </a:moveTo>
                  <a:cubicBezTo>
                    <a:pt x="133" y="0"/>
                    <a:pt x="1" y="231"/>
                    <a:pt x="58" y="489"/>
                  </a:cubicBezTo>
                  <a:cubicBezTo>
                    <a:pt x="180" y="854"/>
                    <a:pt x="484" y="1128"/>
                    <a:pt x="788" y="1158"/>
                  </a:cubicBezTo>
                  <a:cubicBezTo>
                    <a:pt x="807" y="1160"/>
                    <a:pt x="826" y="1161"/>
                    <a:pt x="844" y="1161"/>
                  </a:cubicBezTo>
                  <a:cubicBezTo>
                    <a:pt x="1110" y="1161"/>
                    <a:pt x="1238" y="956"/>
                    <a:pt x="1152" y="672"/>
                  </a:cubicBezTo>
                  <a:cubicBezTo>
                    <a:pt x="1092" y="368"/>
                    <a:pt x="757" y="64"/>
                    <a:pt x="453" y="3"/>
                  </a:cubicBezTo>
                  <a:cubicBezTo>
                    <a:pt x="436" y="1"/>
                    <a:pt x="419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2802375" y="1849796"/>
              <a:ext cx="36761" cy="28220"/>
            </a:xfrm>
            <a:custGeom>
              <a:avLst/>
              <a:gdLst/>
              <a:ahLst/>
              <a:cxnLst/>
              <a:rect l="l" t="t" r="r" b="b"/>
              <a:pathLst>
                <a:path w="1261" h="968" extrusionOk="0">
                  <a:moveTo>
                    <a:pt x="445" y="0"/>
                  </a:moveTo>
                  <a:cubicBezTo>
                    <a:pt x="178" y="0"/>
                    <a:pt x="1" y="169"/>
                    <a:pt x="54" y="407"/>
                  </a:cubicBezTo>
                  <a:cubicBezTo>
                    <a:pt x="84" y="650"/>
                    <a:pt x="388" y="924"/>
                    <a:pt x="692" y="954"/>
                  </a:cubicBezTo>
                  <a:cubicBezTo>
                    <a:pt x="737" y="963"/>
                    <a:pt x="781" y="968"/>
                    <a:pt x="824" y="968"/>
                  </a:cubicBezTo>
                  <a:cubicBezTo>
                    <a:pt x="1069" y="968"/>
                    <a:pt x="1261" y="823"/>
                    <a:pt x="1209" y="590"/>
                  </a:cubicBezTo>
                  <a:cubicBezTo>
                    <a:pt x="1178" y="316"/>
                    <a:pt x="874" y="42"/>
                    <a:pt x="570" y="12"/>
                  </a:cubicBezTo>
                  <a:cubicBezTo>
                    <a:pt x="527" y="4"/>
                    <a:pt x="485" y="0"/>
                    <a:pt x="44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2899744" y="1876616"/>
              <a:ext cx="35304" cy="29473"/>
            </a:xfrm>
            <a:custGeom>
              <a:avLst/>
              <a:gdLst/>
              <a:ahLst/>
              <a:cxnLst/>
              <a:rect l="l" t="t" r="r" b="b"/>
              <a:pathLst>
                <a:path w="1211" h="1011" extrusionOk="0">
                  <a:moveTo>
                    <a:pt x="478" y="1"/>
                  </a:moveTo>
                  <a:cubicBezTo>
                    <a:pt x="206" y="1"/>
                    <a:pt x="1" y="176"/>
                    <a:pt x="57" y="429"/>
                  </a:cubicBezTo>
                  <a:cubicBezTo>
                    <a:pt x="88" y="703"/>
                    <a:pt x="392" y="946"/>
                    <a:pt x="696" y="1007"/>
                  </a:cubicBezTo>
                  <a:cubicBezTo>
                    <a:pt x="718" y="1009"/>
                    <a:pt x="739" y="1010"/>
                    <a:pt x="761" y="1010"/>
                  </a:cubicBezTo>
                  <a:cubicBezTo>
                    <a:pt x="1029" y="1010"/>
                    <a:pt x="1210" y="835"/>
                    <a:pt x="1182" y="581"/>
                  </a:cubicBezTo>
                  <a:cubicBezTo>
                    <a:pt x="1152" y="277"/>
                    <a:pt x="848" y="4"/>
                    <a:pt x="544" y="4"/>
                  </a:cubicBezTo>
                  <a:cubicBezTo>
                    <a:pt x="521" y="2"/>
                    <a:pt x="500" y="1"/>
                    <a:pt x="4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0" name="Google Shape;2780;p21"/>
          <p:cNvSpPr txBox="1">
            <a:spLocks noGrp="1"/>
          </p:cNvSpPr>
          <p:nvPr>
            <p:ph type="title"/>
          </p:nvPr>
        </p:nvSpPr>
        <p:spPr>
          <a:xfrm>
            <a:off x="719975" y="2072350"/>
            <a:ext cx="2305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1" name="Google Shape;2781;p21"/>
          <p:cNvSpPr txBox="1">
            <a:spLocks noGrp="1"/>
          </p:cNvSpPr>
          <p:nvPr>
            <p:ph type="subTitle" idx="1"/>
          </p:nvPr>
        </p:nvSpPr>
        <p:spPr>
          <a:xfrm>
            <a:off x="719975" y="2739850"/>
            <a:ext cx="23055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2" name="Google Shape;2782;p21"/>
          <p:cNvSpPr txBox="1">
            <a:spLocks noGrp="1"/>
          </p:cNvSpPr>
          <p:nvPr>
            <p:ph type="title" idx="2"/>
          </p:nvPr>
        </p:nvSpPr>
        <p:spPr>
          <a:xfrm>
            <a:off x="3419244" y="2072350"/>
            <a:ext cx="2305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3" name="Google Shape;2783;p21"/>
          <p:cNvSpPr txBox="1">
            <a:spLocks noGrp="1"/>
          </p:cNvSpPr>
          <p:nvPr>
            <p:ph type="subTitle" idx="3"/>
          </p:nvPr>
        </p:nvSpPr>
        <p:spPr>
          <a:xfrm>
            <a:off x="3419246" y="2739850"/>
            <a:ext cx="23055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4" name="Google Shape;2784;p21"/>
          <p:cNvSpPr txBox="1">
            <a:spLocks noGrp="1"/>
          </p:cNvSpPr>
          <p:nvPr>
            <p:ph type="title" idx="4"/>
          </p:nvPr>
        </p:nvSpPr>
        <p:spPr>
          <a:xfrm>
            <a:off x="719975" y="4138500"/>
            <a:ext cx="2305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5" name="Google Shape;2785;p21"/>
          <p:cNvSpPr txBox="1">
            <a:spLocks noGrp="1"/>
          </p:cNvSpPr>
          <p:nvPr>
            <p:ph type="subTitle" idx="5"/>
          </p:nvPr>
        </p:nvSpPr>
        <p:spPr>
          <a:xfrm>
            <a:off x="719975" y="4805998"/>
            <a:ext cx="23055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6" name="Google Shape;2786;p21"/>
          <p:cNvSpPr txBox="1">
            <a:spLocks noGrp="1"/>
          </p:cNvSpPr>
          <p:nvPr>
            <p:ph type="title" idx="6"/>
          </p:nvPr>
        </p:nvSpPr>
        <p:spPr>
          <a:xfrm>
            <a:off x="3419244" y="4138500"/>
            <a:ext cx="2305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7" name="Google Shape;2787;p21"/>
          <p:cNvSpPr txBox="1">
            <a:spLocks noGrp="1"/>
          </p:cNvSpPr>
          <p:nvPr>
            <p:ph type="subTitle" idx="7"/>
          </p:nvPr>
        </p:nvSpPr>
        <p:spPr>
          <a:xfrm>
            <a:off x="3419246" y="4805998"/>
            <a:ext cx="23055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8" name="Google Shape;2788;p21"/>
          <p:cNvSpPr txBox="1">
            <a:spLocks noGrp="1"/>
          </p:cNvSpPr>
          <p:nvPr>
            <p:ph type="title" idx="8"/>
          </p:nvPr>
        </p:nvSpPr>
        <p:spPr>
          <a:xfrm>
            <a:off x="6118520" y="2072350"/>
            <a:ext cx="2305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9" name="Google Shape;2789;p21"/>
          <p:cNvSpPr txBox="1">
            <a:spLocks noGrp="1"/>
          </p:cNvSpPr>
          <p:nvPr>
            <p:ph type="subTitle" idx="9"/>
          </p:nvPr>
        </p:nvSpPr>
        <p:spPr>
          <a:xfrm>
            <a:off x="6118525" y="2739850"/>
            <a:ext cx="23055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0" name="Google Shape;2790;p21"/>
          <p:cNvSpPr txBox="1">
            <a:spLocks noGrp="1"/>
          </p:cNvSpPr>
          <p:nvPr>
            <p:ph type="title" idx="13"/>
          </p:nvPr>
        </p:nvSpPr>
        <p:spPr>
          <a:xfrm>
            <a:off x="6118520" y="4138500"/>
            <a:ext cx="2305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1" name="Google Shape;2791;p21"/>
          <p:cNvSpPr txBox="1">
            <a:spLocks noGrp="1"/>
          </p:cNvSpPr>
          <p:nvPr>
            <p:ph type="subTitle" idx="14"/>
          </p:nvPr>
        </p:nvSpPr>
        <p:spPr>
          <a:xfrm>
            <a:off x="6118524" y="4805998"/>
            <a:ext cx="23055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2" name="Google Shape;2792;p21"/>
          <p:cNvSpPr txBox="1">
            <a:spLocks noGrp="1"/>
          </p:cNvSpPr>
          <p:nvPr>
            <p:ph type="title" idx="15"/>
          </p:nvPr>
        </p:nvSpPr>
        <p:spPr>
          <a:xfrm>
            <a:off x="720000" y="731520"/>
            <a:ext cx="7704000" cy="7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93" name="Google Shape;2793;p21"/>
          <p:cNvSpPr/>
          <p:nvPr/>
        </p:nvSpPr>
        <p:spPr>
          <a:xfrm rot="-3493870">
            <a:off x="2061510" y="160676"/>
            <a:ext cx="446729" cy="446729"/>
          </a:xfrm>
          <a:prstGeom prst="ellipse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jalla One"/>
              <a:buNone/>
              <a:defRPr sz="34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"/>
              <a:buNone/>
              <a:defRPr sz="3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6" r:id="rId8"/>
    <p:sldLayoutId id="2147483667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28"/>
          <p:cNvSpPr/>
          <p:nvPr/>
        </p:nvSpPr>
        <p:spPr>
          <a:xfrm rot="2700000">
            <a:off x="713154" y="719354"/>
            <a:ext cx="3351776" cy="3351776"/>
          </a:xfrm>
          <a:custGeom>
            <a:avLst/>
            <a:gdLst/>
            <a:ahLst/>
            <a:cxnLst/>
            <a:rect l="l" t="t" r="r" b="b"/>
            <a:pathLst>
              <a:path w="81917" h="81917" extrusionOk="0">
                <a:moveTo>
                  <a:pt x="40974" y="0"/>
                </a:moveTo>
                <a:cubicBezTo>
                  <a:pt x="18360" y="0"/>
                  <a:pt x="1" y="18359"/>
                  <a:pt x="1" y="40973"/>
                </a:cubicBezTo>
                <a:cubicBezTo>
                  <a:pt x="1" y="63588"/>
                  <a:pt x="18360" y="81916"/>
                  <a:pt x="40974" y="81916"/>
                </a:cubicBezTo>
                <a:cubicBezTo>
                  <a:pt x="63588" y="81916"/>
                  <a:pt x="81917" y="63588"/>
                  <a:pt x="81917" y="40973"/>
                </a:cubicBezTo>
                <a:cubicBezTo>
                  <a:pt x="81917" y="18359"/>
                  <a:pt x="63588" y="0"/>
                  <a:pt x="409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53130"/>
                </a:schemeClr>
              </a:gs>
              <a:gs pos="43000">
                <a:schemeClr val="accent2">
                  <a:alpha val="53130"/>
                </a:schemeClr>
              </a:gs>
              <a:gs pos="100000">
                <a:schemeClr val="lt2">
                  <a:alpha val="5313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28"/>
          <p:cNvSpPr txBox="1">
            <a:spLocks noGrp="1"/>
          </p:cNvSpPr>
          <p:nvPr>
            <p:ph type="ctrTitle"/>
          </p:nvPr>
        </p:nvSpPr>
        <p:spPr>
          <a:xfrm>
            <a:off x="1223078" y="948276"/>
            <a:ext cx="6697800" cy="3912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baseline="0" dirty="0">
                <a:latin typeface="LinBiolinumTB"/>
              </a:rPr>
              <a:t>Advancing Realism and Engagement in Video Games</a:t>
            </a:r>
            <a:br>
              <a:rPr lang="en-US" sz="6000" dirty="0"/>
            </a:br>
            <a:r>
              <a:rPr lang="en-US" sz="4000" dirty="0">
                <a:solidFill>
                  <a:schemeClr val="dk2"/>
                </a:solidFill>
              </a:rPr>
              <a:t>through AI-Powered NPC Behavior and Interaction</a:t>
            </a:r>
          </a:p>
        </p:txBody>
      </p:sp>
      <p:sp>
        <p:nvSpPr>
          <p:cNvPr id="2970" name="Google Shape;2970;p28"/>
          <p:cNvSpPr txBox="1">
            <a:spLocks noGrp="1"/>
          </p:cNvSpPr>
          <p:nvPr>
            <p:ph type="subTitle" idx="1"/>
          </p:nvPr>
        </p:nvSpPr>
        <p:spPr>
          <a:xfrm>
            <a:off x="713228" y="4700469"/>
            <a:ext cx="7717500" cy="1219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AI Applications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National Centre of Scientific Research "</a:t>
            </a:r>
            <a:r>
              <a:rPr lang="en-US" sz="1800" dirty="0" err="1"/>
              <a:t>Demokritos</a:t>
            </a:r>
            <a:r>
              <a:rPr lang="en-US" sz="1800" dirty="0"/>
              <a:t>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Alexandros Filios – mtn2219</a:t>
            </a:r>
          </a:p>
        </p:txBody>
      </p:sp>
      <p:grpSp>
        <p:nvGrpSpPr>
          <p:cNvPr id="2971" name="Google Shape;2971;p28"/>
          <p:cNvGrpSpPr/>
          <p:nvPr/>
        </p:nvGrpSpPr>
        <p:grpSpPr>
          <a:xfrm flipH="1">
            <a:off x="713227" y="719315"/>
            <a:ext cx="231721" cy="384669"/>
            <a:chOff x="7662463" y="1025159"/>
            <a:chExt cx="300429" cy="208064"/>
          </a:xfrm>
        </p:grpSpPr>
        <p:sp>
          <p:nvSpPr>
            <p:cNvPr id="2972" name="Google Shape;2972;p28"/>
            <p:cNvSpPr/>
            <p:nvPr/>
          </p:nvSpPr>
          <p:spPr>
            <a:xfrm>
              <a:off x="7803369" y="1025159"/>
              <a:ext cx="159522" cy="159522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7662463" y="1149002"/>
              <a:ext cx="84222" cy="84222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1369" y="761"/>
                    <a:pt x="761" y="1338"/>
                    <a:pt x="1" y="1429"/>
                  </a:cubicBezTo>
                  <a:cubicBezTo>
                    <a:pt x="761" y="1551"/>
                    <a:pt x="1338" y="2128"/>
                    <a:pt x="1460" y="2888"/>
                  </a:cubicBezTo>
                  <a:cubicBezTo>
                    <a:pt x="1551" y="2128"/>
                    <a:pt x="2129" y="1551"/>
                    <a:pt x="2889" y="1429"/>
                  </a:cubicBezTo>
                  <a:cubicBezTo>
                    <a:pt x="2129" y="1338"/>
                    <a:pt x="1551" y="76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4" name="Google Shape;2974;p28"/>
          <p:cNvGrpSpPr/>
          <p:nvPr/>
        </p:nvGrpSpPr>
        <p:grpSpPr>
          <a:xfrm>
            <a:off x="8242726" y="4003520"/>
            <a:ext cx="187990" cy="512098"/>
            <a:chOff x="8242726" y="4197845"/>
            <a:chExt cx="187990" cy="512098"/>
          </a:xfrm>
        </p:grpSpPr>
        <p:sp>
          <p:nvSpPr>
            <p:cNvPr id="2975" name="Google Shape;2975;p28"/>
            <p:cNvSpPr/>
            <p:nvPr/>
          </p:nvSpPr>
          <p:spPr>
            <a:xfrm flipH="1">
              <a:off x="8307678" y="4415015"/>
              <a:ext cx="123038" cy="294927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 flipH="1">
              <a:off x="8242726" y="4197845"/>
              <a:ext cx="64937" cy="155710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1459" y="1"/>
                  </a:moveTo>
                  <a:cubicBezTo>
                    <a:pt x="1338" y="730"/>
                    <a:pt x="760" y="1338"/>
                    <a:pt x="0" y="1460"/>
                  </a:cubicBezTo>
                  <a:cubicBezTo>
                    <a:pt x="760" y="1551"/>
                    <a:pt x="1338" y="2128"/>
                    <a:pt x="1459" y="2888"/>
                  </a:cubicBezTo>
                  <a:cubicBezTo>
                    <a:pt x="1581" y="2128"/>
                    <a:pt x="2128" y="1551"/>
                    <a:pt x="2888" y="1460"/>
                  </a:cubicBezTo>
                  <a:cubicBezTo>
                    <a:pt x="2128" y="1338"/>
                    <a:pt x="1581" y="761"/>
                    <a:pt x="1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and white image of a person's head&#10;&#10;Description automatically generated with low confidence">
            <a:extLst>
              <a:ext uri="{FF2B5EF4-FFF2-40B4-BE49-F238E27FC236}">
                <a16:creationId xmlns:a16="http://schemas.microsoft.com/office/drawing/2014/main" id="{CC470159-35CA-682F-B9A9-9CD8FD54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81" y="5641500"/>
            <a:ext cx="908870" cy="1036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37"/>
          <p:cNvSpPr txBox="1">
            <a:spLocks noGrp="1"/>
          </p:cNvSpPr>
          <p:nvPr>
            <p:ph type="title" idx="8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POSITIVE IMPACT </a:t>
            </a:r>
            <a:r>
              <a:rPr lang="en-US" dirty="0">
                <a:solidFill>
                  <a:srgbClr val="D641D9"/>
                </a:solidFill>
              </a:rPr>
              <a:t>PART 2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3127" name="Google Shape;3127;p37"/>
          <p:cNvSpPr/>
          <p:nvPr/>
        </p:nvSpPr>
        <p:spPr>
          <a:xfrm rot="10800000">
            <a:off x="1566175" y="718525"/>
            <a:ext cx="67779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0" name="Google Shape;3160;p37"/>
          <p:cNvGrpSpPr/>
          <p:nvPr/>
        </p:nvGrpSpPr>
        <p:grpSpPr>
          <a:xfrm rot="10800000">
            <a:off x="553869" y="517082"/>
            <a:ext cx="457189" cy="758078"/>
            <a:chOff x="6747010" y="1616951"/>
            <a:chExt cx="457189" cy="758078"/>
          </a:xfrm>
        </p:grpSpPr>
        <p:grpSp>
          <p:nvGrpSpPr>
            <p:cNvPr id="3161" name="Google Shape;3161;p37"/>
            <p:cNvGrpSpPr/>
            <p:nvPr/>
          </p:nvGrpSpPr>
          <p:grpSpPr>
            <a:xfrm flipH="1">
              <a:off x="6922990" y="1616951"/>
              <a:ext cx="281209" cy="758078"/>
              <a:chOff x="724661" y="5470348"/>
              <a:chExt cx="247892" cy="668322"/>
            </a:xfrm>
          </p:grpSpPr>
          <p:sp>
            <p:nvSpPr>
              <p:cNvPr id="3162" name="Google Shape;3162;p37"/>
              <p:cNvSpPr/>
              <p:nvPr/>
            </p:nvSpPr>
            <p:spPr>
              <a:xfrm>
                <a:off x="724661" y="5754974"/>
                <a:ext cx="160083" cy="383697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72" extrusionOk="0">
                    <a:moveTo>
                      <a:pt x="2736" y="1"/>
                    </a:moveTo>
                    <a:cubicBezTo>
                      <a:pt x="2554" y="1399"/>
                      <a:pt x="1398" y="2554"/>
                      <a:pt x="0" y="2736"/>
                    </a:cubicBezTo>
                    <a:cubicBezTo>
                      <a:pt x="1398" y="2888"/>
                      <a:pt x="2554" y="4013"/>
                      <a:pt x="2736" y="5472"/>
                    </a:cubicBezTo>
                    <a:cubicBezTo>
                      <a:pt x="2888" y="4074"/>
                      <a:pt x="4043" y="2919"/>
                      <a:pt x="5472" y="2736"/>
                    </a:cubicBezTo>
                    <a:cubicBezTo>
                      <a:pt x="4073" y="2584"/>
                      <a:pt x="2918" y="1429"/>
                      <a:pt x="2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884755" y="5470348"/>
                <a:ext cx="87798" cy="210426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72" extrusionOk="0">
                    <a:moveTo>
                      <a:pt x="2736" y="1"/>
                    </a:moveTo>
                    <a:cubicBezTo>
                      <a:pt x="2554" y="1399"/>
                      <a:pt x="1398" y="2554"/>
                      <a:pt x="0" y="2736"/>
                    </a:cubicBezTo>
                    <a:cubicBezTo>
                      <a:pt x="1398" y="2888"/>
                      <a:pt x="2554" y="4013"/>
                      <a:pt x="2736" y="5472"/>
                    </a:cubicBezTo>
                    <a:cubicBezTo>
                      <a:pt x="2888" y="4074"/>
                      <a:pt x="4043" y="2919"/>
                      <a:pt x="5472" y="2736"/>
                    </a:cubicBezTo>
                    <a:cubicBezTo>
                      <a:pt x="4073" y="2584"/>
                      <a:pt x="2918" y="1429"/>
                      <a:pt x="2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4" name="Google Shape;3164;p37"/>
            <p:cNvSpPr/>
            <p:nvPr/>
          </p:nvSpPr>
          <p:spPr>
            <a:xfrm flipH="1">
              <a:off x="6747010" y="2089376"/>
              <a:ext cx="99604" cy="23868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37"/>
          <p:cNvGrpSpPr/>
          <p:nvPr/>
        </p:nvGrpSpPr>
        <p:grpSpPr>
          <a:xfrm flipH="1">
            <a:off x="622769" y="5596183"/>
            <a:ext cx="319402" cy="603838"/>
            <a:chOff x="6747010" y="1724227"/>
            <a:chExt cx="319402" cy="603838"/>
          </a:xfrm>
        </p:grpSpPr>
        <p:sp>
          <p:nvSpPr>
            <p:cNvPr id="3166" name="Google Shape;3166;p37"/>
            <p:cNvSpPr/>
            <p:nvPr/>
          </p:nvSpPr>
          <p:spPr>
            <a:xfrm flipH="1">
              <a:off x="6884810" y="1724227"/>
              <a:ext cx="181602" cy="43522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 flipH="1">
              <a:off x="6747010" y="2089376"/>
              <a:ext cx="99604" cy="23868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047;p32">
            <a:extLst>
              <a:ext uri="{FF2B5EF4-FFF2-40B4-BE49-F238E27FC236}">
                <a16:creationId xmlns:a16="http://schemas.microsoft.com/office/drawing/2014/main" id="{F4D0E770-6F10-1591-21C5-449F8F7A71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075" y="1798050"/>
            <a:ext cx="8397850" cy="423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Cognitive and Emotional Engagement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Pushing the Boundaries of AI and Machine Learning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screenshot, light&#10;&#10;Description automatically generated">
            <a:extLst>
              <a:ext uri="{FF2B5EF4-FFF2-40B4-BE49-F238E27FC236}">
                <a16:creationId xmlns:a16="http://schemas.microsoft.com/office/drawing/2014/main" id="{CAAE11AA-C8EF-1B3B-2244-A4DCD276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67" y="3137415"/>
            <a:ext cx="4245104" cy="2823917"/>
          </a:xfrm>
          <a:prstGeom prst="rect">
            <a:avLst/>
          </a:prstGeom>
          <a:ln w="25400">
            <a:solidFill>
              <a:schemeClr val="dk2"/>
            </a:solidFill>
          </a:ln>
        </p:spPr>
      </p:pic>
    </p:spTree>
    <p:extLst>
      <p:ext uri="{BB962C8B-B14F-4D97-AF65-F5344CB8AC3E}">
        <p14:creationId xmlns:p14="http://schemas.microsoft.com/office/powerpoint/2010/main" val="277203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31"/>
          <p:cNvSpPr txBox="1">
            <a:spLocks noGrp="1"/>
          </p:cNvSpPr>
          <p:nvPr>
            <p:ph type="subTitle" idx="1"/>
          </p:nvPr>
        </p:nvSpPr>
        <p:spPr>
          <a:xfrm>
            <a:off x="2580076" y="4250107"/>
            <a:ext cx="1596327" cy="706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</a:p>
        </p:txBody>
      </p:sp>
      <p:grpSp>
        <p:nvGrpSpPr>
          <p:cNvPr id="3006" name="Google Shape;3006;p31"/>
          <p:cNvGrpSpPr/>
          <p:nvPr/>
        </p:nvGrpSpPr>
        <p:grpSpPr>
          <a:xfrm>
            <a:off x="724650" y="1315110"/>
            <a:ext cx="1634700" cy="1634700"/>
            <a:chOff x="1625180" y="485525"/>
            <a:chExt cx="1634700" cy="1634700"/>
          </a:xfrm>
        </p:grpSpPr>
        <p:sp>
          <p:nvSpPr>
            <p:cNvPr id="3007" name="Google Shape;3007;p31"/>
            <p:cNvSpPr/>
            <p:nvPr/>
          </p:nvSpPr>
          <p:spPr>
            <a:xfrm>
              <a:off x="1625180" y="485525"/>
              <a:ext cx="1634700" cy="1634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8" name="Google Shape;3008;p31"/>
            <p:cNvGrpSpPr/>
            <p:nvPr/>
          </p:nvGrpSpPr>
          <p:grpSpPr>
            <a:xfrm>
              <a:off x="2370080" y="1234325"/>
              <a:ext cx="144900" cy="137100"/>
              <a:chOff x="3503775" y="926025"/>
              <a:chExt cx="144900" cy="137100"/>
            </a:xfrm>
          </p:grpSpPr>
          <p:cxnSp>
            <p:nvCxnSpPr>
              <p:cNvPr id="3009" name="Google Shape;3009;p31"/>
              <p:cNvCxnSpPr/>
              <p:nvPr/>
            </p:nvCxnSpPr>
            <p:spPr>
              <a:xfrm>
                <a:off x="3576225" y="926025"/>
                <a:ext cx="0" cy="13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0" name="Google Shape;3010;p31"/>
              <p:cNvCxnSpPr/>
              <p:nvPr/>
            </p:nvCxnSpPr>
            <p:spPr>
              <a:xfrm>
                <a:off x="3503775" y="994575"/>
                <a:ext cx="144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12" name="Google Shape;3012;p31"/>
          <p:cNvGrpSpPr/>
          <p:nvPr/>
        </p:nvGrpSpPr>
        <p:grpSpPr>
          <a:xfrm>
            <a:off x="4419611" y="1083224"/>
            <a:ext cx="304778" cy="590948"/>
            <a:chOff x="4813386" y="2399749"/>
            <a:chExt cx="304778" cy="590948"/>
          </a:xfrm>
        </p:grpSpPr>
        <p:sp>
          <p:nvSpPr>
            <p:cNvPr id="3013" name="Google Shape;3013;p31"/>
            <p:cNvSpPr/>
            <p:nvPr/>
          </p:nvSpPr>
          <p:spPr>
            <a:xfrm>
              <a:off x="4813386" y="2399749"/>
              <a:ext cx="160083" cy="383697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5031693" y="2783445"/>
              <a:ext cx="86471" cy="207252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5" name="Google Shape;3015;p31"/>
          <p:cNvGrpSpPr/>
          <p:nvPr/>
        </p:nvGrpSpPr>
        <p:grpSpPr>
          <a:xfrm rot="5400000">
            <a:off x="1755603" y="4353372"/>
            <a:ext cx="9845433" cy="2577330"/>
            <a:chOff x="754075" y="2024850"/>
            <a:chExt cx="6272175" cy="1641925"/>
          </a:xfrm>
        </p:grpSpPr>
        <p:sp>
          <p:nvSpPr>
            <p:cNvPr id="3016" name="Google Shape;3016;p31"/>
            <p:cNvSpPr/>
            <p:nvPr/>
          </p:nvSpPr>
          <p:spPr>
            <a:xfrm>
              <a:off x="757125" y="2850050"/>
              <a:ext cx="6266850" cy="816725"/>
            </a:xfrm>
            <a:custGeom>
              <a:avLst/>
              <a:gdLst/>
              <a:ahLst/>
              <a:cxnLst/>
              <a:rect l="l" t="t" r="r" b="b"/>
              <a:pathLst>
                <a:path w="250674" h="32669" extrusionOk="0">
                  <a:moveTo>
                    <a:pt x="7999" y="1"/>
                  </a:moveTo>
                  <a:cubicBezTo>
                    <a:pt x="3367" y="1"/>
                    <a:pt x="88" y="115"/>
                    <a:pt x="0" y="115"/>
                  </a:cubicBezTo>
                  <a:lnTo>
                    <a:pt x="0" y="449"/>
                  </a:lnTo>
                  <a:cubicBezTo>
                    <a:pt x="76" y="439"/>
                    <a:pt x="3263" y="328"/>
                    <a:pt x="7793" y="328"/>
                  </a:cubicBezTo>
                  <a:cubicBezTo>
                    <a:pt x="15991" y="328"/>
                    <a:pt x="28588" y="691"/>
                    <a:pt x="35107" y="2668"/>
                  </a:cubicBezTo>
                  <a:cubicBezTo>
                    <a:pt x="40031" y="4158"/>
                    <a:pt x="42585" y="8322"/>
                    <a:pt x="44864" y="11969"/>
                  </a:cubicBezTo>
                  <a:cubicBezTo>
                    <a:pt x="47178" y="15683"/>
                    <a:pt x="49197" y="18940"/>
                    <a:pt x="53090" y="18940"/>
                  </a:cubicBezTo>
                  <a:cubicBezTo>
                    <a:pt x="53339" y="18940"/>
                    <a:pt x="53596" y="18927"/>
                    <a:pt x="53861" y="18900"/>
                  </a:cubicBezTo>
                  <a:cubicBezTo>
                    <a:pt x="55260" y="18748"/>
                    <a:pt x="57175" y="18383"/>
                    <a:pt x="59424" y="18018"/>
                  </a:cubicBezTo>
                  <a:cubicBezTo>
                    <a:pt x="64113" y="17218"/>
                    <a:pt x="70258" y="16169"/>
                    <a:pt x="75618" y="16169"/>
                  </a:cubicBezTo>
                  <a:cubicBezTo>
                    <a:pt x="79222" y="16169"/>
                    <a:pt x="82471" y="16643"/>
                    <a:pt x="84683" y="17988"/>
                  </a:cubicBezTo>
                  <a:cubicBezTo>
                    <a:pt x="87867" y="19910"/>
                    <a:pt x="90861" y="20701"/>
                    <a:pt x="93680" y="20701"/>
                  </a:cubicBezTo>
                  <a:cubicBezTo>
                    <a:pt x="101249" y="20701"/>
                    <a:pt x="107561" y="14996"/>
                    <a:pt x="112920" y="10146"/>
                  </a:cubicBezTo>
                  <a:cubicBezTo>
                    <a:pt x="116862" y="6565"/>
                    <a:pt x="120389" y="3376"/>
                    <a:pt x="123501" y="3376"/>
                  </a:cubicBezTo>
                  <a:cubicBezTo>
                    <a:pt x="124061" y="3376"/>
                    <a:pt x="124607" y="3479"/>
                    <a:pt x="125139" y="3702"/>
                  </a:cubicBezTo>
                  <a:cubicBezTo>
                    <a:pt x="130580" y="5981"/>
                    <a:pt x="131036" y="10328"/>
                    <a:pt x="131522" y="14979"/>
                  </a:cubicBezTo>
                  <a:cubicBezTo>
                    <a:pt x="132404" y="23094"/>
                    <a:pt x="133346" y="32304"/>
                    <a:pt x="160976" y="32669"/>
                  </a:cubicBezTo>
                  <a:lnTo>
                    <a:pt x="161128" y="32669"/>
                  </a:lnTo>
                  <a:cubicBezTo>
                    <a:pt x="168696" y="32669"/>
                    <a:pt x="170976" y="25495"/>
                    <a:pt x="173225" y="18504"/>
                  </a:cubicBezTo>
                  <a:cubicBezTo>
                    <a:pt x="175171" y="12334"/>
                    <a:pt x="176994" y="6529"/>
                    <a:pt x="182405" y="6529"/>
                  </a:cubicBezTo>
                  <a:cubicBezTo>
                    <a:pt x="192040" y="6529"/>
                    <a:pt x="199396" y="5465"/>
                    <a:pt x="207846" y="4219"/>
                  </a:cubicBezTo>
                  <a:cubicBezTo>
                    <a:pt x="218515" y="2668"/>
                    <a:pt x="230643" y="875"/>
                    <a:pt x="250674" y="875"/>
                  </a:cubicBezTo>
                  <a:lnTo>
                    <a:pt x="250674" y="541"/>
                  </a:lnTo>
                  <a:cubicBezTo>
                    <a:pt x="230612" y="541"/>
                    <a:pt x="218485" y="2304"/>
                    <a:pt x="207816" y="3884"/>
                  </a:cubicBezTo>
                  <a:cubicBezTo>
                    <a:pt x="199335" y="5130"/>
                    <a:pt x="192040" y="6194"/>
                    <a:pt x="182405" y="6194"/>
                  </a:cubicBezTo>
                  <a:cubicBezTo>
                    <a:pt x="176782" y="6194"/>
                    <a:pt x="174867" y="12121"/>
                    <a:pt x="172891" y="18383"/>
                  </a:cubicBezTo>
                  <a:cubicBezTo>
                    <a:pt x="170733" y="25222"/>
                    <a:pt x="168484" y="32304"/>
                    <a:pt x="161189" y="32304"/>
                  </a:cubicBezTo>
                  <a:lnTo>
                    <a:pt x="161037" y="32304"/>
                  </a:lnTo>
                  <a:cubicBezTo>
                    <a:pt x="133741" y="31909"/>
                    <a:pt x="132769" y="22912"/>
                    <a:pt x="131948" y="14948"/>
                  </a:cubicBezTo>
                  <a:cubicBezTo>
                    <a:pt x="131462" y="10176"/>
                    <a:pt x="131006" y="5708"/>
                    <a:pt x="125322" y="3398"/>
                  </a:cubicBezTo>
                  <a:cubicBezTo>
                    <a:pt x="124743" y="3161"/>
                    <a:pt x="124155" y="3051"/>
                    <a:pt x="123556" y="3051"/>
                  </a:cubicBezTo>
                  <a:cubicBezTo>
                    <a:pt x="120316" y="3051"/>
                    <a:pt x="116761" y="6265"/>
                    <a:pt x="112708" y="9933"/>
                  </a:cubicBezTo>
                  <a:cubicBezTo>
                    <a:pt x="107429" y="14723"/>
                    <a:pt x="101180" y="20371"/>
                    <a:pt x="93712" y="20371"/>
                  </a:cubicBezTo>
                  <a:cubicBezTo>
                    <a:pt x="90944" y="20371"/>
                    <a:pt x="88010" y="19596"/>
                    <a:pt x="84895" y="17714"/>
                  </a:cubicBezTo>
                  <a:cubicBezTo>
                    <a:pt x="82647" y="16326"/>
                    <a:pt x="79350" y="15836"/>
                    <a:pt x="75696" y="15836"/>
                  </a:cubicBezTo>
                  <a:cubicBezTo>
                    <a:pt x="70311" y="15836"/>
                    <a:pt x="64150" y="16899"/>
                    <a:pt x="59424" y="17714"/>
                  </a:cubicBezTo>
                  <a:cubicBezTo>
                    <a:pt x="57175" y="18079"/>
                    <a:pt x="55260" y="18444"/>
                    <a:pt x="53861" y="18596"/>
                  </a:cubicBezTo>
                  <a:cubicBezTo>
                    <a:pt x="53601" y="18624"/>
                    <a:pt x="53349" y="18637"/>
                    <a:pt x="53105" y="18637"/>
                  </a:cubicBezTo>
                  <a:cubicBezTo>
                    <a:pt x="49384" y="18637"/>
                    <a:pt x="47452" y="15468"/>
                    <a:pt x="45199" y="11817"/>
                  </a:cubicBezTo>
                  <a:cubicBezTo>
                    <a:pt x="42889" y="8140"/>
                    <a:pt x="40305" y="3915"/>
                    <a:pt x="35198" y="2364"/>
                  </a:cubicBezTo>
                  <a:cubicBezTo>
                    <a:pt x="28723" y="362"/>
                    <a:pt x="16226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755600" y="2851100"/>
              <a:ext cx="6266850" cy="764000"/>
            </a:xfrm>
            <a:custGeom>
              <a:avLst/>
              <a:gdLst/>
              <a:ahLst/>
              <a:cxnLst/>
              <a:rect l="l" t="t" r="r" b="b"/>
              <a:pathLst>
                <a:path w="250674" h="30560" extrusionOk="0">
                  <a:moveTo>
                    <a:pt x="7908" y="0"/>
                  </a:moveTo>
                  <a:cubicBezTo>
                    <a:pt x="3327" y="0"/>
                    <a:pt x="88" y="104"/>
                    <a:pt x="0" y="104"/>
                  </a:cubicBezTo>
                  <a:lnTo>
                    <a:pt x="0" y="438"/>
                  </a:lnTo>
                  <a:cubicBezTo>
                    <a:pt x="99" y="438"/>
                    <a:pt x="3293" y="336"/>
                    <a:pt x="7817" y="336"/>
                  </a:cubicBezTo>
                  <a:cubicBezTo>
                    <a:pt x="15907" y="336"/>
                    <a:pt x="28251" y="661"/>
                    <a:pt x="34743" y="2474"/>
                  </a:cubicBezTo>
                  <a:cubicBezTo>
                    <a:pt x="39606" y="3842"/>
                    <a:pt x="42372" y="7459"/>
                    <a:pt x="44804" y="10620"/>
                  </a:cubicBezTo>
                  <a:cubicBezTo>
                    <a:pt x="47293" y="13883"/>
                    <a:pt x="49675" y="17010"/>
                    <a:pt x="53851" y="17010"/>
                  </a:cubicBezTo>
                  <a:cubicBezTo>
                    <a:pt x="54111" y="17010"/>
                    <a:pt x="54378" y="16998"/>
                    <a:pt x="54652" y="16973"/>
                  </a:cubicBezTo>
                  <a:cubicBezTo>
                    <a:pt x="56172" y="16882"/>
                    <a:pt x="58056" y="16578"/>
                    <a:pt x="60306" y="16244"/>
                  </a:cubicBezTo>
                  <a:cubicBezTo>
                    <a:pt x="64839" y="15608"/>
                    <a:pt x="70315" y="14827"/>
                    <a:pt x="75251" y="14827"/>
                  </a:cubicBezTo>
                  <a:cubicBezTo>
                    <a:pt x="79051" y="14827"/>
                    <a:pt x="82532" y="15290"/>
                    <a:pt x="85017" y="16639"/>
                  </a:cubicBezTo>
                  <a:cubicBezTo>
                    <a:pt x="88002" y="18268"/>
                    <a:pt x="90808" y="18947"/>
                    <a:pt x="93450" y="18947"/>
                  </a:cubicBezTo>
                  <a:cubicBezTo>
                    <a:pt x="101059" y="18947"/>
                    <a:pt x="107315" y="13322"/>
                    <a:pt x="112617" y="8584"/>
                  </a:cubicBezTo>
                  <a:cubicBezTo>
                    <a:pt x="116674" y="4966"/>
                    <a:pt x="120269" y="1766"/>
                    <a:pt x="123534" y="1766"/>
                  </a:cubicBezTo>
                  <a:cubicBezTo>
                    <a:pt x="124110" y="1766"/>
                    <a:pt x="124675" y="1865"/>
                    <a:pt x="125231" y="2079"/>
                  </a:cubicBezTo>
                  <a:cubicBezTo>
                    <a:pt x="130763" y="4237"/>
                    <a:pt x="131280" y="8584"/>
                    <a:pt x="131827" y="13204"/>
                  </a:cubicBezTo>
                  <a:cubicBezTo>
                    <a:pt x="132769" y="21198"/>
                    <a:pt x="133833" y="30256"/>
                    <a:pt x="160551" y="30560"/>
                  </a:cubicBezTo>
                  <a:lnTo>
                    <a:pt x="160703" y="30560"/>
                  </a:lnTo>
                  <a:cubicBezTo>
                    <a:pt x="167998" y="30560"/>
                    <a:pt x="170733" y="23660"/>
                    <a:pt x="173378" y="16973"/>
                  </a:cubicBezTo>
                  <a:cubicBezTo>
                    <a:pt x="175748" y="10985"/>
                    <a:pt x="178028" y="5301"/>
                    <a:pt x="183408" y="5301"/>
                  </a:cubicBezTo>
                  <a:lnTo>
                    <a:pt x="183499" y="5301"/>
                  </a:lnTo>
                  <a:cubicBezTo>
                    <a:pt x="184102" y="5309"/>
                    <a:pt x="184695" y="5312"/>
                    <a:pt x="185279" y="5312"/>
                  </a:cubicBezTo>
                  <a:cubicBezTo>
                    <a:pt x="194075" y="5312"/>
                    <a:pt x="200956" y="4479"/>
                    <a:pt x="208880" y="3538"/>
                  </a:cubicBezTo>
                  <a:cubicBezTo>
                    <a:pt x="219214" y="2322"/>
                    <a:pt x="230947" y="894"/>
                    <a:pt x="250674" y="833"/>
                  </a:cubicBezTo>
                  <a:lnTo>
                    <a:pt x="250674" y="499"/>
                  </a:lnTo>
                  <a:cubicBezTo>
                    <a:pt x="230947" y="529"/>
                    <a:pt x="219214" y="1927"/>
                    <a:pt x="208819" y="3173"/>
                  </a:cubicBezTo>
                  <a:cubicBezTo>
                    <a:pt x="200844" y="4156"/>
                    <a:pt x="193885" y="4974"/>
                    <a:pt x="184914" y="4974"/>
                  </a:cubicBezTo>
                  <a:cubicBezTo>
                    <a:pt x="184448" y="4974"/>
                    <a:pt x="183977" y="4971"/>
                    <a:pt x="183499" y="4967"/>
                  </a:cubicBezTo>
                  <a:lnTo>
                    <a:pt x="183408" y="4967"/>
                  </a:lnTo>
                  <a:cubicBezTo>
                    <a:pt x="177755" y="4967"/>
                    <a:pt x="175475" y="10742"/>
                    <a:pt x="173043" y="16851"/>
                  </a:cubicBezTo>
                  <a:cubicBezTo>
                    <a:pt x="170399" y="23387"/>
                    <a:pt x="167754" y="30165"/>
                    <a:pt x="160672" y="30165"/>
                  </a:cubicBezTo>
                  <a:lnTo>
                    <a:pt x="160581" y="30165"/>
                  </a:lnTo>
                  <a:cubicBezTo>
                    <a:pt x="134167" y="29861"/>
                    <a:pt x="133134" y="20955"/>
                    <a:pt x="132191" y="13143"/>
                  </a:cubicBezTo>
                  <a:cubicBezTo>
                    <a:pt x="131614" y="8432"/>
                    <a:pt x="131097" y="3933"/>
                    <a:pt x="125383" y="1745"/>
                  </a:cubicBezTo>
                  <a:cubicBezTo>
                    <a:pt x="124778" y="1510"/>
                    <a:pt x="124166" y="1402"/>
                    <a:pt x="123548" y="1402"/>
                  </a:cubicBezTo>
                  <a:cubicBezTo>
                    <a:pt x="120159" y="1402"/>
                    <a:pt x="116547" y="4660"/>
                    <a:pt x="112434" y="8310"/>
                  </a:cubicBezTo>
                  <a:cubicBezTo>
                    <a:pt x="107168" y="13012"/>
                    <a:pt x="100977" y="18587"/>
                    <a:pt x="93461" y="18587"/>
                  </a:cubicBezTo>
                  <a:cubicBezTo>
                    <a:pt x="90870" y="18587"/>
                    <a:pt x="88122" y="17924"/>
                    <a:pt x="85200" y="16335"/>
                  </a:cubicBezTo>
                  <a:cubicBezTo>
                    <a:pt x="82656" y="14957"/>
                    <a:pt x="79124" y="14486"/>
                    <a:pt x="75283" y="14486"/>
                  </a:cubicBezTo>
                  <a:cubicBezTo>
                    <a:pt x="70311" y="14486"/>
                    <a:pt x="64819" y="15275"/>
                    <a:pt x="60275" y="15909"/>
                  </a:cubicBezTo>
                  <a:cubicBezTo>
                    <a:pt x="58026" y="16213"/>
                    <a:pt x="56111" y="16517"/>
                    <a:pt x="54591" y="16639"/>
                  </a:cubicBezTo>
                  <a:cubicBezTo>
                    <a:pt x="54348" y="16659"/>
                    <a:pt x="54111" y="16668"/>
                    <a:pt x="53880" y="16668"/>
                  </a:cubicBezTo>
                  <a:cubicBezTo>
                    <a:pt x="49864" y="16668"/>
                    <a:pt x="47607" y="13742"/>
                    <a:pt x="45077" y="10408"/>
                  </a:cubicBezTo>
                  <a:cubicBezTo>
                    <a:pt x="42585" y="7186"/>
                    <a:pt x="39788" y="3477"/>
                    <a:pt x="34804" y="2110"/>
                  </a:cubicBezTo>
                  <a:cubicBezTo>
                    <a:pt x="28317" y="323"/>
                    <a:pt x="16013" y="0"/>
                    <a:pt x="79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1"/>
            <p:cNvSpPr/>
            <p:nvPr/>
          </p:nvSpPr>
          <p:spPr>
            <a:xfrm>
              <a:off x="754850" y="2847325"/>
              <a:ext cx="6266100" cy="715350"/>
            </a:xfrm>
            <a:custGeom>
              <a:avLst/>
              <a:gdLst/>
              <a:ahLst/>
              <a:cxnLst/>
              <a:rect l="l" t="t" r="r" b="b"/>
              <a:pathLst>
                <a:path w="250644" h="28614" extrusionOk="0">
                  <a:moveTo>
                    <a:pt x="123467" y="1"/>
                  </a:moveTo>
                  <a:cubicBezTo>
                    <a:pt x="119913" y="1"/>
                    <a:pt x="116234" y="3243"/>
                    <a:pt x="112099" y="6942"/>
                  </a:cubicBezTo>
                  <a:cubicBezTo>
                    <a:pt x="106650" y="11750"/>
                    <a:pt x="100665" y="17059"/>
                    <a:pt x="93236" y="17059"/>
                  </a:cubicBezTo>
                  <a:cubicBezTo>
                    <a:pt x="90803" y="17059"/>
                    <a:pt x="88216" y="16490"/>
                    <a:pt x="85442" y="15148"/>
                  </a:cubicBezTo>
                  <a:cubicBezTo>
                    <a:pt x="82556" y="13763"/>
                    <a:pt x="78643" y="13309"/>
                    <a:pt x="74495" y="13309"/>
                  </a:cubicBezTo>
                  <a:cubicBezTo>
                    <a:pt x="69906" y="13309"/>
                    <a:pt x="65031" y="13865"/>
                    <a:pt x="60943" y="14328"/>
                  </a:cubicBezTo>
                  <a:cubicBezTo>
                    <a:pt x="58877" y="14540"/>
                    <a:pt x="56962" y="14784"/>
                    <a:pt x="55411" y="14875"/>
                  </a:cubicBezTo>
                  <a:cubicBezTo>
                    <a:pt x="55129" y="14896"/>
                    <a:pt x="54854" y="14907"/>
                    <a:pt x="54585" y="14907"/>
                  </a:cubicBezTo>
                  <a:cubicBezTo>
                    <a:pt x="50325" y="14907"/>
                    <a:pt x="47815" y="12254"/>
                    <a:pt x="44955" y="9252"/>
                  </a:cubicBezTo>
                  <a:cubicBezTo>
                    <a:pt x="42281" y="6486"/>
                    <a:pt x="39302" y="3355"/>
                    <a:pt x="34438" y="2139"/>
                  </a:cubicBezTo>
                  <a:cubicBezTo>
                    <a:pt x="27879" y="489"/>
                    <a:pt x="15506" y="197"/>
                    <a:pt x="7515" y="197"/>
                  </a:cubicBezTo>
                  <a:cubicBezTo>
                    <a:pt x="3138" y="197"/>
                    <a:pt x="75" y="285"/>
                    <a:pt x="0" y="285"/>
                  </a:cubicBezTo>
                  <a:lnTo>
                    <a:pt x="0" y="650"/>
                  </a:lnTo>
                  <a:cubicBezTo>
                    <a:pt x="77" y="650"/>
                    <a:pt x="3298" y="553"/>
                    <a:pt x="7852" y="553"/>
                  </a:cubicBezTo>
                  <a:cubicBezTo>
                    <a:pt x="15822" y="553"/>
                    <a:pt x="27876" y="849"/>
                    <a:pt x="34317" y="2473"/>
                  </a:cubicBezTo>
                  <a:cubicBezTo>
                    <a:pt x="39089" y="3689"/>
                    <a:pt x="41946" y="6638"/>
                    <a:pt x="44682" y="9495"/>
                  </a:cubicBezTo>
                  <a:cubicBezTo>
                    <a:pt x="47534" y="12462"/>
                    <a:pt x="50195" y="15266"/>
                    <a:pt x="54683" y="15266"/>
                  </a:cubicBezTo>
                  <a:cubicBezTo>
                    <a:pt x="54930" y="15266"/>
                    <a:pt x="55183" y="15257"/>
                    <a:pt x="55442" y="15240"/>
                  </a:cubicBezTo>
                  <a:cubicBezTo>
                    <a:pt x="56992" y="15118"/>
                    <a:pt x="58968" y="14905"/>
                    <a:pt x="61035" y="14662"/>
                  </a:cubicBezTo>
                  <a:cubicBezTo>
                    <a:pt x="65106" y="14183"/>
                    <a:pt x="69949" y="13629"/>
                    <a:pt x="74502" y="13629"/>
                  </a:cubicBezTo>
                  <a:cubicBezTo>
                    <a:pt x="78616" y="13629"/>
                    <a:pt x="82494" y="14081"/>
                    <a:pt x="85351" y="15452"/>
                  </a:cubicBezTo>
                  <a:cubicBezTo>
                    <a:pt x="88122" y="16794"/>
                    <a:pt x="90729" y="17359"/>
                    <a:pt x="93187" y="17359"/>
                  </a:cubicBezTo>
                  <a:cubicBezTo>
                    <a:pt x="100866" y="17359"/>
                    <a:pt x="107093" y="11836"/>
                    <a:pt x="112343" y="7185"/>
                  </a:cubicBezTo>
                  <a:cubicBezTo>
                    <a:pt x="116444" y="3548"/>
                    <a:pt x="120086" y="326"/>
                    <a:pt x="123528" y="326"/>
                  </a:cubicBezTo>
                  <a:cubicBezTo>
                    <a:pt x="124142" y="326"/>
                    <a:pt x="124749" y="429"/>
                    <a:pt x="125352" y="650"/>
                  </a:cubicBezTo>
                  <a:cubicBezTo>
                    <a:pt x="130945" y="2686"/>
                    <a:pt x="131492" y="7033"/>
                    <a:pt x="132100" y="11622"/>
                  </a:cubicBezTo>
                  <a:cubicBezTo>
                    <a:pt x="133133" y="19495"/>
                    <a:pt x="134319" y="28370"/>
                    <a:pt x="160125" y="28614"/>
                  </a:cubicBezTo>
                  <a:lnTo>
                    <a:pt x="160216" y="28614"/>
                  </a:lnTo>
                  <a:cubicBezTo>
                    <a:pt x="167268" y="28614"/>
                    <a:pt x="170398" y="22079"/>
                    <a:pt x="173438" y="15726"/>
                  </a:cubicBezTo>
                  <a:cubicBezTo>
                    <a:pt x="176265" y="9890"/>
                    <a:pt x="178970" y="4358"/>
                    <a:pt x="184380" y="4358"/>
                  </a:cubicBezTo>
                  <a:lnTo>
                    <a:pt x="184532" y="4358"/>
                  </a:lnTo>
                  <a:cubicBezTo>
                    <a:pt x="185790" y="4385"/>
                    <a:pt x="187007" y="4398"/>
                    <a:pt x="188190" y="4398"/>
                  </a:cubicBezTo>
                  <a:cubicBezTo>
                    <a:pt x="196271" y="4398"/>
                    <a:pt x="202789" y="3801"/>
                    <a:pt x="210186" y="3112"/>
                  </a:cubicBezTo>
                  <a:cubicBezTo>
                    <a:pt x="220187" y="2169"/>
                    <a:pt x="231494" y="1136"/>
                    <a:pt x="250643" y="1014"/>
                  </a:cubicBezTo>
                  <a:lnTo>
                    <a:pt x="250643" y="680"/>
                  </a:lnTo>
                  <a:cubicBezTo>
                    <a:pt x="231463" y="802"/>
                    <a:pt x="220126" y="1865"/>
                    <a:pt x="210156" y="2777"/>
                  </a:cubicBezTo>
                  <a:cubicBezTo>
                    <a:pt x="202632" y="3452"/>
                    <a:pt x="196042" y="4054"/>
                    <a:pt x="187774" y="4054"/>
                  </a:cubicBezTo>
                  <a:cubicBezTo>
                    <a:pt x="186722" y="4054"/>
                    <a:pt x="185644" y="4044"/>
                    <a:pt x="184532" y="4024"/>
                  </a:cubicBezTo>
                  <a:lnTo>
                    <a:pt x="184380" y="4024"/>
                  </a:lnTo>
                  <a:cubicBezTo>
                    <a:pt x="178727" y="4024"/>
                    <a:pt x="176022" y="9647"/>
                    <a:pt x="173134" y="15574"/>
                  </a:cubicBezTo>
                  <a:cubicBezTo>
                    <a:pt x="170094" y="21805"/>
                    <a:pt x="166994" y="28249"/>
                    <a:pt x="160185" y="28249"/>
                  </a:cubicBezTo>
                  <a:lnTo>
                    <a:pt x="160064" y="28249"/>
                  </a:lnTo>
                  <a:cubicBezTo>
                    <a:pt x="134592" y="28036"/>
                    <a:pt x="133437" y="19282"/>
                    <a:pt x="132404" y="11592"/>
                  </a:cubicBezTo>
                  <a:cubicBezTo>
                    <a:pt x="131765" y="6881"/>
                    <a:pt x="131188" y="2413"/>
                    <a:pt x="125413" y="346"/>
                  </a:cubicBezTo>
                  <a:cubicBezTo>
                    <a:pt x="124767" y="110"/>
                    <a:pt x="124119" y="1"/>
                    <a:pt x="1234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1"/>
            <p:cNvSpPr/>
            <p:nvPr/>
          </p:nvSpPr>
          <p:spPr>
            <a:xfrm>
              <a:off x="754850" y="2808675"/>
              <a:ext cx="6268375" cy="701575"/>
            </a:xfrm>
            <a:custGeom>
              <a:avLst/>
              <a:gdLst/>
              <a:ahLst/>
              <a:cxnLst/>
              <a:rect l="l" t="t" r="r" b="b"/>
              <a:pathLst>
                <a:path w="250735" h="28063" extrusionOk="0">
                  <a:moveTo>
                    <a:pt x="123499" y="0"/>
                  </a:moveTo>
                  <a:cubicBezTo>
                    <a:pt x="119764" y="0"/>
                    <a:pt x="116041" y="3288"/>
                    <a:pt x="111795" y="6968"/>
                  </a:cubicBezTo>
                  <a:cubicBezTo>
                    <a:pt x="106362" y="11722"/>
                    <a:pt x="100405" y="16964"/>
                    <a:pt x="92896" y="16964"/>
                  </a:cubicBezTo>
                  <a:cubicBezTo>
                    <a:pt x="90659" y="16964"/>
                    <a:pt x="88285" y="16499"/>
                    <a:pt x="85746" y="15418"/>
                  </a:cubicBezTo>
                  <a:cubicBezTo>
                    <a:pt x="82316" y="13961"/>
                    <a:pt x="77886" y="13513"/>
                    <a:pt x="73291" y="13513"/>
                  </a:cubicBezTo>
                  <a:cubicBezTo>
                    <a:pt x="69255" y="13513"/>
                    <a:pt x="65093" y="13859"/>
                    <a:pt x="61369" y="14172"/>
                  </a:cubicBezTo>
                  <a:cubicBezTo>
                    <a:pt x="59454" y="14324"/>
                    <a:pt x="57691" y="14475"/>
                    <a:pt x="56171" y="14536"/>
                  </a:cubicBezTo>
                  <a:cubicBezTo>
                    <a:pt x="55922" y="14550"/>
                    <a:pt x="55678" y="14556"/>
                    <a:pt x="55439" y="14556"/>
                  </a:cubicBezTo>
                  <a:cubicBezTo>
                    <a:pt x="50794" y="14556"/>
                    <a:pt x="47866" y="12094"/>
                    <a:pt x="44773" y="9521"/>
                  </a:cubicBezTo>
                  <a:cubicBezTo>
                    <a:pt x="41825" y="7089"/>
                    <a:pt x="38785" y="4597"/>
                    <a:pt x="34013" y="3533"/>
                  </a:cubicBezTo>
                  <a:cubicBezTo>
                    <a:pt x="27505" y="2072"/>
                    <a:pt x="15464" y="1809"/>
                    <a:pt x="7594" y="1809"/>
                  </a:cubicBezTo>
                  <a:cubicBezTo>
                    <a:pt x="3187" y="1809"/>
                    <a:pt x="87" y="1892"/>
                    <a:pt x="0" y="1892"/>
                  </a:cubicBezTo>
                  <a:lnTo>
                    <a:pt x="0" y="2226"/>
                  </a:lnTo>
                  <a:cubicBezTo>
                    <a:pt x="101" y="2215"/>
                    <a:pt x="3359" y="2121"/>
                    <a:pt x="7939" y="2121"/>
                  </a:cubicBezTo>
                  <a:cubicBezTo>
                    <a:pt x="15797" y="2121"/>
                    <a:pt x="27546" y="2397"/>
                    <a:pt x="33922" y="3837"/>
                  </a:cubicBezTo>
                  <a:cubicBezTo>
                    <a:pt x="38603" y="4840"/>
                    <a:pt x="41642" y="7363"/>
                    <a:pt x="44530" y="9764"/>
                  </a:cubicBezTo>
                  <a:cubicBezTo>
                    <a:pt x="47709" y="12395"/>
                    <a:pt x="50724" y="14860"/>
                    <a:pt x="55456" y="14860"/>
                  </a:cubicBezTo>
                  <a:cubicBezTo>
                    <a:pt x="55700" y="14860"/>
                    <a:pt x="55949" y="14854"/>
                    <a:pt x="56202" y="14840"/>
                  </a:cubicBezTo>
                  <a:cubicBezTo>
                    <a:pt x="57722" y="14779"/>
                    <a:pt x="59515" y="14627"/>
                    <a:pt x="61399" y="14475"/>
                  </a:cubicBezTo>
                  <a:cubicBezTo>
                    <a:pt x="64940" y="14161"/>
                    <a:pt x="69098" y="13814"/>
                    <a:pt x="73167" y="13814"/>
                  </a:cubicBezTo>
                  <a:cubicBezTo>
                    <a:pt x="77761" y="13814"/>
                    <a:pt x="82242" y="14257"/>
                    <a:pt x="85594" y="15691"/>
                  </a:cubicBezTo>
                  <a:cubicBezTo>
                    <a:pt x="88208" y="16801"/>
                    <a:pt x="90644" y="17278"/>
                    <a:pt x="92933" y="17278"/>
                  </a:cubicBezTo>
                  <a:cubicBezTo>
                    <a:pt x="100550" y="17278"/>
                    <a:pt x="106540" y="12002"/>
                    <a:pt x="112008" y="7211"/>
                  </a:cubicBezTo>
                  <a:cubicBezTo>
                    <a:pt x="116217" y="3570"/>
                    <a:pt x="119922" y="324"/>
                    <a:pt x="123513" y="324"/>
                  </a:cubicBezTo>
                  <a:cubicBezTo>
                    <a:pt x="124149" y="324"/>
                    <a:pt x="124782" y="426"/>
                    <a:pt x="125413" y="645"/>
                  </a:cubicBezTo>
                  <a:cubicBezTo>
                    <a:pt x="131036" y="2560"/>
                    <a:pt x="131644" y="6907"/>
                    <a:pt x="132343" y="11466"/>
                  </a:cubicBezTo>
                  <a:cubicBezTo>
                    <a:pt x="133468" y="19187"/>
                    <a:pt x="134775" y="27910"/>
                    <a:pt x="159669" y="28062"/>
                  </a:cubicBezTo>
                  <a:lnTo>
                    <a:pt x="159730" y="28062"/>
                  </a:lnTo>
                  <a:cubicBezTo>
                    <a:pt x="166447" y="28062"/>
                    <a:pt x="170064" y="21862"/>
                    <a:pt x="173560" y="15782"/>
                  </a:cubicBezTo>
                  <a:cubicBezTo>
                    <a:pt x="176866" y="10071"/>
                    <a:pt x="179994" y="4716"/>
                    <a:pt x="185502" y="4716"/>
                  </a:cubicBezTo>
                  <a:cubicBezTo>
                    <a:pt x="185564" y="4716"/>
                    <a:pt x="185625" y="4717"/>
                    <a:pt x="185687" y="4719"/>
                  </a:cubicBezTo>
                  <a:cubicBezTo>
                    <a:pt x="187800" y="4775"/>
                    <a:pt x="189782" y="4800"/>
                    <a:pt x="191677" y="4800"/>
                  </a:cubicBezTo>
                  <a:cubicBezTo>
                    <a:pt x="199027" y="4800"/>
                    <a:pt x="205071" y="4418"/>
                    <a:pt x="212344" y="3959"/>
                  </a:cubicBezTo>
                  <a:cubicBezTo>
                    <a:pt x="221402" y="3411"/>
                    <a:pt x="232649" y="2682"/>
                    <a:pt x="250734" y="2530"/>
                  </a:cubicBezTo>
                  <a:lnTo>
                    <a:pt x="250734" y="2196"/>
                  </a:lnTo>
                  <a:cubicBezTo>
                    <a:pt x="232649" y="2348"/>
                    <a:pt x="221372" y="3077"/>
                    <a:pt x="212314" y="3624"/>
                  </a:cubicBezTo>
                  <a:cubicBezTo>
                    <a:pt x="205194" y="4099"/>
                    <a:pt x="199242" y="4481"/>
                    <a:pt x="192070" y="4481"/>
                  </a:cubicBezTo>
                  <a:cubicBezTo>
                    <a:pt x="190056" y="4481"/>
                    <a:pt x="187946" y="4451"/>
                    <a:pt x="185687" y="4384"/>
                  </a:cubicBezTo>
                  <a:cubicBezTo>
                    <a:pt x="185609" y="4382"/>
                    <a:pt x="185530" y="4381"/>
                    <a:pt x="185452" y="4381"/>
                  </a:cubicBezTo>
                  <a:cubicBezTo>
                    <a:pt x="179706" y="4381"/>
                    <a:pt x="176584" y="9873"/>
                    <a:pt x="173256" y="15631"/>
                  </a:cubicBezTo>
                  <a:cubicBezTo>
                    <a:pt x="169851" y="21558"/>
                    <a:pt x="166295" y="27728"/>
                    <a:pt x="159760" y="27728"/>
                  </a:cubicBezTo>
                  <a:lnTo>
                    <a:pt x="159699" y="27728"/>
                  </a:lnTo>
                  <a:cubicBezTo>
                    <a:pt x="135079" y="27606"/>
                    <a:pt x="133832" y="19035"/>
                    <a:pt x="132708" y="11436"/>
                  </a:cubicBezTo>
                  <a:cubicBezTo>
                    <a:pt x="132039" y="6755"/>
                    <a:pt x="131340" y="2348"/>
                    <a:pt x="125534" y="342"/>
                  </a:cubicBezTo>
                  <a:cubicBezTo>
                    <a:pt x="124854" y="108"/>
                    <a:pt x="124176" y="0"/>
                    <a:pt x="1234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1"/>
            <p:cNvSpPr/>
            <p:nvPr/>
          </p:nvSpPr>
          <p:spPr>
            <a:xfrm>
              <a:off x="755600" y="2768450"/>
              <a:ext cx="6267625" cy="689350"/>
            </a:xfrm>
            <a:custGeom>
              <a:avLst/>
              <a:gdLst/>
              <a:ahLst/>
              <a:cxnLst/>
              <a:rect l="l" t="t" r="r" b="b"/>
              <a:pathLst>
                <a:path w="250705" h="27574" extrusionOk="0">
                  <a:moveTo>
                    <a:pt x="123491" y="1"/>
                  </a:moveTo>
                  <a:cubicBezTo>
                    <a:pt x="119563" y="1"/>
                    <a:pt x="115759" y="3321"/>
                    <a:pt x="111431" y="7057"/>
                  </a:cubicBezTo>
                  <a:cubicBezTo>
                    <a:pt x="106038" y="11731"/>
                    <a:pt x="100078" y="16877"/>
                    <a:pt x="92493" y="16877"/>
                  </a:cubicBezTo>
                  <a:cubicBezTo>
                    <a:pt x="90459" y="16877"/>
                    <a:pt x="88308" y="16507"/>
                    <a:pt x="86020" y="15659"/>
                  </a:cubicBezTo>
                  <a:cubicBezTo>
                    <a:pt x="81776" y="14072"/>
                    <a:pt x="76466" y="13639"/>
                    <a:pt x="71174" y="13639"/>
                  </a:cubicBezTo>
                  <a:cubicBezTo>
                    <a:pt x="67750" y="13639"/>
                    <a:pt x="64334" y="13820"/>
                    <a:pt x="61217" y="13987"/>
                  </a:cubicBezTo>
                  <a:cubicBezTo>
                    <a:pt x="59698" y="14048"/>
                    <a:pt x="58239" y="14139"/>
                    <a:pt x="56932" y="14170"/>
                  </a:cubicBezTo>
                  <a:cubicBezTo>
                    <a:pt x="56721" y="14177"/>
                    <a:pt x="56513" y="14180"/>
                    <a:pt x="56308" y="14180"/>
                  </a:cubicBezTo>
                  <a:cubicBezTo>
                    <a:pt x="51284" y="14180"/>
                    <a:pt x="48004" y="12073"/>
                    <a:pt x="44500" y="9853"/>
                  </a:cubicBezTo>
                  <a:cubicBezTo>
                    <a:pt x="41430" y="7878"/>
                    <a:pt x="38269" y="5811"/>
                    <a:pt x="33588" y="4899"/>
                  </a:cubicBezTo>
                  <a:cubicBezTo>
                    <a:pt x="27267" y="3650"/>
                    <a:pt x="15890" y="3414"/>
                    <a:pt x="8146" y="3414"/>
                  </a:cubicBezTo>
                  <a:cubicBezTo>
                    <a:pt x="3452" y="3414"/>
                    <a:pt x="92" y="3501"/>
                    <a:pt x="0" y="3501"/>
                  </a:cubicBezTo>
                  <a:lnTo>
                    <a:pt x="0" y="3835"/>
                  </a:lnTo>
                  <a:cubicBezTo>
                    <a:pt x="92" y="3835"/>
                    <a:pt x="3448" y="3748"/>
                    <a:pt x="8134" y="3748"/>
                  </a:cubicBezTo>
                  <a:cubicBezTo>
                    <a:pt x="15867" y="3748"/>
                    <a:pt x="27225" y="3984"/>
                    <a:pt x="33527" y="5233"/>
                  </a:cubicBezTo>
                  <a:cubicBezTo>
                    <a:pt x="38117" y="6145"/>
                    <a:pt x="41278" y="8182"/>
                    <a:pt x="44317" y="10157"/>
                  </a:cubicBezTo>
                  <a:cubicBezTo>
                    <a:pt x="47831" y="12393"/>
                    <a:pt x="51150" y="14518"/>
                    <a:pt x="56210" y="14518"/>
                  </a:cubicBezTo>
                  <a:cubicBezTo>
                    <a:pt x="56447" y="14518"/>
                    <a:pt x="56687" y="14513"/>
                    <a:pt x="56932" y="14504"/>
                  </a:cubicBezTo>
                  <a:cubicBezTo>
                    <a:pt x="58269" y="14474"/>
                    <a:pt x="59698" y="14413"/>
                    <a:pt x="61217" y="14322"/>
                  </a:cubicBezTo>
                  <a:cubicBezTo>
                    <a:pt x="64338" y="14154"/>
                    <a:pt x="67761" y="13971"/>
                    <a:pt x="71187" y="13971"/>
                  </a:cubicBezTo>
                  <a:cubicBezTo>
                    <a:pt x="76438" y="13971"/>
                    <a:pt x="81693" y="14399"/>
                    <a:pt x="85868" y="15963"/>
                  </a:cubicBezTo>
                  <a:cubicBezTo>
                    <a:pt x="88223" y="16836"/>
                    <a:pt x="90429" y="17217"/>
                    <a:pt x="92510" y="17217"/>
                  </a:cubicBezTo>
                  <a:cubicBezTo>
                    <a:pt x="100206" y="17217"/>
                    <a:pt x="106189" y="12014"/>
                    <a:pt x="111644" y="7300"/>
                  </a:cubicBezTo>
                  <a:cubicBezTo>
                    <a:pt x="115918" y="3596"/>
                    <a:pt x="119684" y="334"/>
                    <a:pt x="123487" y="334"/>
                  </a:cubicBezTo>
                  <a:cubicBezTo>
                    <a:pt x="124147" y="334"/>
                    <a:pt x="124809" y="432"/>
                    <a:pt x="125474" y="644"/>
                  </a:cubicBezTo>
                  <a:cubicBezTo>
                    <a:pt x="131128" y="2467"/>
                    <a:pt x="131857" y="6753"/>
                    <a:pt x="132587" y="11312"/>
                  </a:cubicBezTo>
                  <a:cubicBezTo>
                    <a:pt x="133802" y="18911"/>
                    <a:pt x="135170" y="27513"/>
                    <a:pt x="159183" y="27574"/>
                  </a:cubicBezTo>
                  <a:lnTo>
                    <a:pt x="159213" y="27574"/>
                  </a:lnTo>
                  <a:cubicBezTo>
                    <a:pt x="165657" y="27574"/>
                    <a:pt x="169669" y="21708"/>
                    <a:pt x="173560" y="15993"/>
                  </a:cubicBezTo>
                  <a:cubicBezTo>
                    <a:pt x="177286" y="10479"/>
                    <a:pt x="180837" y="5227"/>
                    <a:pt x="186391" y="5227"/>
                  </a:cubicBezTo>
                  <a:cubicBezTo>
                    <a:pt x="186500" y="5227"/>
                    <a:pt x="186610" y="5229"/>
                    <a:pt x="186721" y="5233"/>
                  </a:cubicBezTo>
                  <a:cubicBezTo>
                    <a:pt x="190913" y="5387"/>
                    <a:pt x="194554" y="5449"/>
                    <a:pt x="198021" y="5449"/>
                  </a:cubicBezTo>
                  <a:cubicBezTo>
                    <a:pt x="204157" y="5449"/>
                    <a:pt x="209746" y="5254"/>
                    <a:pt x="216874" y="5020"/>
                  </a:cubicBezTo>
                  <a:cubicBezTo>
                    <a:pt x="225081" y="4717"/>
                    <a:pt x="235324" y="4352"/>
                    <a:pt x="250704" y="4169"/>
                  </a:cubicBezTo>
                  <a:lnTo>
                    <a:pt x="250704" y="3835"/>
                  </a:lnTo>
                  <a:cubicBezTo>
                    <a:pt x="235324" y="4017"/>
                    <a:pt x="225081" y="4352"/>
                    <a:pt x="216874" y="4656"/>
                  </a:cubicBezTo>
                  <a:cubicBezTo>
                    <a:pt x="209794" y="4926"/>
                    <a:pt x="204232" y="5135"/>
                    <a:pt x="198145" y="5135"/>
                  </a:cubicBezTo>
                  <a:cubicBezTo>
                    <a:pt x="194641" y="5135"/>
                    <a:pt x="190963" y="5065"/>
                    <a:pt x="186721" y="4899"/>
                  </a:cubicBezTo>
                  <a:lnTo>
                    <a:pt x="186387" y="4899"/>
                  </a:lnTo>
                  <a:cubicBezTo>
                    <a:pt x="180642" y="4899"/>
                    <a:pt x="177055" y="10188"/>
                    <a:pt x="173256" y="15811"/>
                  </a:cubicBezTo>
                  <a:cubicBezTo>
                    <a:pt x="169457" y="21465"/>
                    <a:pt x="165566" y="27270"/>
                    <a:pt x="159244" y="27270"/>
                  </a:cubicBezTo>
                  <a:lnTo>
                    <a:pt x="159213" y="27270"/>
                  </a:lnTo>
                  <a:cubicBezTo>
                    <a:pt x="135505" y="27209"/>
                    <a:pt x="134167" y="18759"/>
                    <a:pt x="132951" y="11312"/>
                  </a:cubicBezTo>
                  <a:cubicBezTo>
                    <a:pt x="132222" y="6631"/>
                    <a:pt x="131523" y="2224"/>
                    <a:pt x="125626" y="340"/>
                  </a:cubicBezTo>
                  <a:cubicBezTo>
                    <a:pt x="124908" y="108"/>
                    <a:pt x="124198" y="1"/>
                    <a:pt x="123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1"/>
            <p:cNvSpPr/>
            <p:nvPr/>
          </p:nvSpPr>
          <p:spPr>
            <a:xfrm>
              <a:off x="755600" y="2730000"/>
              <a:ext cx="6268375" cy="676900"/>
            </a:xfrm>
            <a:custGeom>
              <a:avLst/>
              <a:gdLst/>
              <a:ahLst/>
              <a:cxnLst/>
              <a:rect l="l" t="t" r="r" b="b"/>
              <a:pathLst>
                <a:path w="250735" h="27076" extrusionOk="0">
                  <a:moveTo>
                    <a:pt x="123466" y="0"/>
                  </a:moveTo>
                  <a:cubicBezTo>
                    <a:pt x="119368" y="0"/>
                    <a:pt x="115459" y="3333"/>
                    <a:pt x="111066" y="7106"/>
                  </a:cubicBezTo>
                  <a:cubicBezTo>
                    <a:pt x="105694" y="11718"/>
                    <a:pt x="99766" y="16845"/>
                    <a:pt x="92102" y="16845"/>
                  </a:cubicBezTo>
                  <a:cubicBezTo>
                    <a:pt x="90270" y="16845"/>
                    <a:pt x="88340" y="16552"/>
                    <a:pt x="86294" y="15890"/>
                  </a:cubicBezTo>
                  <a:cubicBezTo>
                    <a:pt x="80727" y="14084"/>
                    <a:pt x="74030" y="13674"/>
                    <a:pt x="67690" y="13674"/>
                  </a:cubicBezTo>
                  <a:cubicBezTo>
                    <a:pt x="64961" y="13674"/>
                    <a:pt x="62298" y="13750"/>
                    <a:pt x="59819" y="13823"/>
                  </a:cubicBezTo>
                  <a:cubicBezTo>
                    <a:pt x="59090" y="13823"/>
                    <a:pt x="58360" y="13853"/>
                    <a:pt x="57692" y="13853"/>
                  </a:cubicBezTo>
                  <a:cubicBezTo>
                    <a:pt x="57468" y="13859"/>
                    <a:pt x="57247" y="13862"/>
                    <a:pt x="57029" y="13862"/>
                  </a:cubicBezTo>
                  <a:cubicBezTo>
                    <a:pt x="51684" y="13862"/>
                    <a:pt x="48080" y="12105"/>
                    <a:pt x="44196" y="10236"/>
                  </a:cubicBezTo>
                  <a:cubicBezTo>
                    <a:pt x="41004" y="8686"/>
                    <a:pt x="37691" y="7075"/>
                    <a:pt x="33193" y="6315"/>
                  </a:cubicBezTo>
                  <a:cubicBezTo>
                    <a:pt x="26834" y="5230"/>
                    <a:pt x="15513" y="5027"/>
                    <a:pt x="7882" y="5027"/>
                  </a:cubicBezTo>
                  <a:cubicBezTo>
                    <a:pt x="3331" y="5027"/>
                    <a:pt x="91" y="5100"/>
                    <a:pt x="0" y="5100"/>
                  </a:cubicBezTo>
                  <a:lnTo>
                    <a:pt x="0" y="5464"/>
                  </a:lnTo>
                  <a:cubicBezTo>
                    <a:pt x="94" y="5464"/>
                    <a:pt x="3490" y="5384"/>
                    <a:pt x="8213" y="5384"/>
                  </a:cubicBezTo>
                  <a:cubicBezTo>
                    <a:pt x="15823" y="5384"/>
                    <a:pt x="26875" y="5592"/>
                    <a:pt x="33101" y="6680"/>
                  </a:cubicBezTo>
                  <a:cubicBezTo>
                    <a:pt x="37600" y="7440"/>
                    <a:pt x="40852" y="9021"/>
                    <a:pt x="44044" y="10540"/>
                  </a:cubicBezTo>
                  <a:cubicBezTo>
                    <a:pt x="47960" y="12411"/>
                    <a:pt x="51623" y="14197"/>
                    <a:pt x="57032" y="14197"/>
                  </a:cubicBezTo>
                  <a:cubicBezTo>
                    <a:pt x="57249" y="14197"/>
                    <a:pt x="57469" y="14194"/>
                    <a:pt x="57692" y="14188"/>
                  </a:cubicBezTo>
                  <a:cubicBezTo>
                    <a:pt x="58360" y="14188"/>
                    <a:pt x="59090" y="14157"/>
                    <a:pt x="59819" y="14157"/>
                  </a:cubicBezTo>
                  <a:cubicBezTo>
                    <a:pt x="62253" y="14085"/>
                    <a:pt x="64862" y="14013"/>
                    <a:pt x="67537" y="14013"/>
                  </a:cubicBezTo>
                  <a:cubicBezTo>
                    <a:pt x="73882" y="14013"/>
                    <a:pt x="80591" y="14419"/>
                    <a:pt x="86172" y="16194"/>
                  </a:cubicBezTo>
                  <a:cubicBezTo>
                    <a:pt x="88259" y="16864"/>
                    <a:pt x="90226" y="17160"/>
                    <a:pt x="92090" y="17160"/>
                  </a:cubicBezTo>
                  <a:cubicBezTo>
                    <a:pt x="99867" y="17160"/>
                    <a:pt x="105855" y="12007"/>
                    <a:pt x="111249" y="7349"/>
                  </a:cubicBezTo>
                  <a:cubicBezTo>
                    <a:pt x="115597" y="3622"/>
                    <a:pt x="119416" y="314"/>
                    <a:pt x="123400" y="314"/>
                  </a:cubicBezTo>
                  <a:cubicBezTo>
                    <a:pt x="124095" y="314"/>
                    <a:pt x="124795" y="415"/>
                    <a:pt x="125504" y="631"/>
                  </a:cubicBezTo>
                  <a:cubicBezTo>
                    <a:pt x="131249" y="2364"/>
                    <a:pt x="132009" y="6680"/>
                    <a:pt x="132799" y="11179"/>
                  </a:cubicBezTo>
                  <a:cubicBezTo>
                    <a:pt x="134137" y="18626"/>
                    <a:pt x="135626" y="27076"/>
                    <a:pt x="158666" y="27076"/>
                  </a:cubicBezTo>
                  <a:cubicBezTo>
                    <a:pt x="164897" y="27076"/>
                    <a:pt x="169274" y="21483"/>
                    <a:pt x="173560" y="16072"/>
                  </a:cubicBezTo>
                  <a:cubicBezTo>
                    <a:pt x="177797" y="10710"/>
                    <a:pt x="181802" y="5636"/>
                    <a:pt x="187378" y="5636"/>
                  </a:cubicBezTo>
                  <a:cubicBezTo>
                    <a:pt x="187523" y="5636"/>
                    <a:pt x="187669" y="5640"/>
                    <a:pt x="187816" y="5647"/>
                  </a:cubicBezTo>
                  <a:cubicBezTo>
                    <a:pt x="197158" y="6088"/>
                    <a:pt x="203683" y="6257"/>
                    <a:pt x="211670" y="6257"/>
                  </a:cubicBezTo>
                  <a:cubicBezTo>
                    <a:pt x="218520" y="6257"/>
                    <a:pt x="226447" y="6133"/>
                    <a:pt x="238151" y="5951"/>
                  </a:cubicBezTo>
                  <a:cubicBezTo>
                    <a:pt x="241920" y="5890"/>
                    <a:pt x="246114" y="5829"/>
                    <a:pt x="250735" y="5738"/>
                  </a:cubicBezTo>
                  <a:lnTo>
                    <a:pt x="250735" y="5403"/>
                  </a:lnTo>
                  <a:cubicBezTo>
                    <a:pt x="246114" y="5495"/>
                    <a:pt x="241920" y="5525"/>
                    <a:pt x="238151" y="5586"/>
                  </a:cubicBezTo>
                  <a:cubicBezTo>
                    <a:pt x="226399" y="5783"/>
                    <a:pt x="218455" y="5915"/>
                    <a:pt x="211585" y="5915"/>
                  </a:cubicBezTo>
                  <a:cubicBezTo>
                    <a:pt x="203637" y="5915"/>
                    <a:pt x="197125" y="5738"/>
                    <a:pt x="187816" y="5282"/>
                  </a:cubicBezTo>
                  <a:cubicBezTo>
                    <a:pt x="187686" y="5277"/>
                    <a:pt x="187557" y="5274"/>
                    <a:pt x="187430" y="5274"/>
                  </a:cubicBezTo>
                  <a:cubicBezTo>
                    <a:pt x="181582" y="5274"/>
                    <a:pt x="177361" y="10655"/>
                    <a:pt x="173256" y="15890"/>
                  </a:cubicBezTo>
                  <a:cubicBezTo>
                    <a:pt x="169092" y="21209"/>
                    <a:pt x="164806" y="26711"/>
                    <a:pt x="158757" y="26711"/>
                  </a:cubicBezTo>
                  <a:lnTo>
                    <a:pt x="158727" y="26711"/>
                  </a:lnTo>
                  <a:cubicBezTo>
                    <a:pt x="135930" y="26711"/>
                    <a:pt x="134471" y="18443"/>
                    <a:pt x="133194" y="11148"/>
                  </a:cubicBezTo>
                  <a:cubicBezTo>
                    <a:pt x="132374" y="6498"/>
                    <a:pt x="131614" y="2090"/>
                    <a:pt x="125656" y="327"/>
                  </a:cubicBezTo>
                  <a:cubicBezTo>
                    <a:pt x="124918" y="104"/>
                    <a:pt x="124189" y="0"/>
                    <a:pt x="1234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1"/>
            <p:cNvSpPr/>
            <p:nvPr/>
          </p:nvSpPr>
          <p:spPr>
            <a:xfrm>
              <a:off x="755600" y="2692100"/>
              <a:ext cx="6267625" cy="664650"/>
            </a:xfrm>
            <a:custGeom>
              <a:avLst/>
              <a:gdLst/>
              <a:ahLst/>
              <a:cxnLst/>
              <a:rect l="l" t="t" r="r" b="b"/>
              <a:pathLst>
                <a:path w="250705" h="26586" extrusionOk="0">
                  <a:moveTo>
                    <a:pt x="123402" y="0"/>
                  </a:moveTo>
                  <a:cubicBezTo>
                    <a:pt x="119092" y="0"/>
                    <a:pt x="115120" y="3387"/>
                    <a:pt x="110641" y="7193"/>
                  </a:cubicBezTo>
                  <a:cubicBezTo>
                    <a:pt x="105296" y="11756"/>
                    <a:pt x="99366" y="16821"/>
                    <a:pt x="91602" y="16821"/>
                  </a:cubicBezTo>
                  <a:cubicBezTo>
                    <a:pt x="90005" y="16821"/>
                    <a:pt x="88331" y="16606"/>
                    <a:pt x="86567" y="16129"/>
                  </a:cubicBezTo>
                  <a:cubicBezTo>
                    <a:pt x="78670" y="13937"/>
                    <a:pt x="69924" y="13489"/>
                    <a:pt x="61984" y="13489"/>
                  </a:cubicBezTo>
                  <a:cubicBezTo>
                    <a:pt x="60786" y="13489"/>
                    <a:pt x="59607" y="13499"/>
                    <a:pt x="58451" y="13515"/>
                  </a:cubicBezTo>
                  <a:cubicBezTo>
                    <a:pt x="58327" y="13517"/>
                    <a:pt x="58203" y="13517"/>
                    <a:pt x="58080" y="13517"/>
                  </a:cubicBezTo>
                  <a:cubicBezTo>
                    <a:pt x="52231" y="13517"/>
                    <a:pt x="48146" y="12116"/>
                    <a:pt x="43770" y="10628"/>
                  </a:cubicBezTo>
                  <a:cubicBezTo>
                    <a:pt x="40518" y="9473"/>
                    <a:pt x="37144" y="8348"/>
                    <a:pt x="32767" y="7679"/>
                  </a:cubicBezTo>
                  <a:cubicBezTo>
                    <a:pt x="26520" y="6782"/>
                    <a:pt x="15645" y="6609"/>
                    <a:pt x="8147" y="6609"/>
                  </a:cubicBezTo>
                  <a:cubicBezTo>
                    <a:pt x="3461" y="6609"/>
                    <a:pt x="94" y="6676"/>
                    <a:pt x="0" y="6676"/>
                  </a:cubicBezTo>
                  <a:lnTo>
                    <a:pt x="0" y="7011"/>
                  </a:lnTo>
                  <a:cubicBezTo>
                    <a:pt x="97" y="6999"/>
                    <a:pt x="3670" y="6920"/>
                    <a:pt x="8579" y="6920"/>
                  </a:cubicBezTo>
                  <a:cubicBezTo>
                    <a:pt x="16055" y="6920"/>
                    <a:pt x="26627" y="7103"/>
                    <a:pt x="32737" y="7983"/>
                  </a:cubicBezTo>
                  <a:cubicBezTo>
                    <a:pt x="37053" y="8591"/>
                    <a:pt x="40396" y="9777"/>
                    <a:pt x="43679" y="10871"/>
                  </a:cubicBezTo>
                  <a:cubicBezTo>
                    <a:pt x="47984" y="12345"/>
                    <a:pt x="52090" y="13763"/>
                    <a:pt x="57909" y="13763"/>
                  </a:cubicBezTo>
                  <a:cubicBezTo>
                    <a:pt x="58088" y="13763"/>
                    <a:pt x="58269" y="13761"/>
                    <a:pt x="58451" y="13758"/>
                  </a:cubicBezTo>
                  <a:cubicBezTo>
                    <a:pt x="59424" y="13748"/>
                    <a:pt x="60414" y="13742"/>
                    <a:pt x="61418" y="13742"/>
                  </a:cubicBezTo>
                  <a:cubicBezTo>
                    <a:pt x="69477" y="13742"/>
                    <a:pt x="78418" y="14153"/>
                    <a:pt x="86446" y="16342"/>
                  </a:cubicBezTo>
                  <a:cubicBezTo>
                    <a:pt x="88256" y="16834"/>
                    <a:pt x="89975" y="17055"/>
                    <a:pt x="91613" y="17055"/>
                  </a:cubicBezTo>
                  <a:cubicBezTo>
                    <a:pt x="99489" y="17055"/>
                    <a:pt x="105499" y="11950"/>
                    <a:pt x="110884" y="7345"/>
                  </a:cubicBezTo>
                  <a:cubicBezTo>
                    <a:pt x="115301" y="3578"/>
                    <a:pt x="119207" y="232"/>
                    <a:pt x="123418" y="232"/>
                  </a:cubicBezTo>
                  <a:cubicBezTo>
                    <a:pt x="124134" y="232"/>
                    <a:pt x="124858" y="329"/>
                    <a:pt x="125596" y="536"/>
                  </a:cubicBezTo>
                  <a:cubicBezTo>
                    <a:pt x="131401" y="2208"/>
                    <a:pt x="132191" y="6464"/>
                    <a:pt x="133073" y="10992"/>
                  </a:cubicBezTo>
                  <a:cubicBezTo>
                    <a:pt x="134441" y="18257"/>
                    <a:pt x="135991" y="26494"/>
                    <a:pt x="157906" y="26494"/>
                  </a:cubicBezTo>
                  <a:cubicBezTo>
                    <a:pt x="157997" y="26494"/>
                    <a:pt x="158119" y="26494"/>
                    <a:pt x="158210" y="26585"/>
                  </a:cubicBezTo>
                  <a:cubicBezTo>
                    <a:pt x="164107" y="26585"/>
                    <a:pt x="168849" y="21327"/>
                    <a:pt x="173408" y="16251"/>
                  </a:cubicBezTo>
                  <a:cubicBezTo>
                    <a:pt x="177919" y="11239"/>
                    <a:pt x="182601" y="6084"/>
                    <a:pt x="188287" y="6084"/>
                  </a:cubicBezTo>
                  <a:cubicBezTo>
                    <a:pt x="188464" y="6084"/>
                    <a:pt x="188641" y="6089"/>
                    <a:pt x="188819" y="6099"/>
                  </a:cubicBezTo>
                  <a:cubicBezTo>
                    <a:pt x="191281" y="6251"/>
                    <a:pt x="193530" y="6403"/>
                    <a:pt x="195658" y="6524"/>
                  </a:cubicBezTo>
                  <a:cubicBezTo>
                    <a:pt x="206085" y="7131"/>
                    <a:pt x="213575" y="7584"/>
                    <a:pt x="228472" y="7584"/>
                  </a:cubicBezTo>
                  <a:cubicBezTo>
                    <a:pt x="234461" y="7584"/>
                    <a:pt x="241648" y="7511"/>
                    <a:pt x="250704" y="7345"/>
                  </a:cubicBezTo>
                  <a:lnTo>
                    <a:pt x="250704" y="7011"/>
                  </a:lnTo>
                  <a:cubicBezTo>
                    <a:pt x="241692" y="7175"/>
                    <a:pt x="234534" y="7249"/>
                    <a:pt x="228565" y="7249"/>
                  </a:cubicBezTo>
                  <a:cubicBezTo>
                    <a:pt x="213619" y="7249"/>
                    <a:pt x="206136" y="6789"/>
                    <a:pt x="195688" y="6160"/>
                  </a:cubicBezTo>
                  <a:cubicBezTo>
                    <a:pt x="193560" y="6008"/>
                    <a:pt x="191311" y="5916"/>
                    <a:pt x="188849" y="5764"/>
                  </a:cubicBezTo>
                  <a:cubicBezTo>
                    <a:pt x="188636" y="5751"/>
                    <a:pt x="188425" y="5744"/>
                    <a:pt x="188216" y="5744"/>
                  </a:cubicBezTo>
                  <a:cubicBezTo>
                    <a:pt x="182348" y="5744"/>
                    <a:pt x="177714" y="10989"/>
                    <a:pt x="173165" y="16008"/>
                  </a:cubicBezTo>
                  <a:cubicBezTo>
                    <a:pt x="168636" y="21023"/>
                    <a:pt x="163955" y="26221"/>
                    <a:pt x="158210" y="26221"/>
                  </a:cubicBezTo>
                  <a:cubicBezTo>
                    <a:pt x="158088" y="26221"/>
                    <a:pt x="157966" y="26221"/>
                    <a:pt x="157844" y="26221"/>
                  </a:cubicBezTo>
                  <a:cubicBezTo>
                    <a:pt x="136278" y="26221"/>
                    <a:pt x="134767" y="18186"/>
                    <a:pt x="133407" y="11023"/>
                  </a:cubicBezTo>
                  <a:cubicBezTo>
                    <a:pt x="132526" y="6403"/>
                    <a:pt x="131705" y="2026"/>
                    <a:pt x="125687" y="324"/>
                  </a:cubicBezTo>
                  <a:cubicBezTo>
                    <a:pt x="124912" y="103"/>
                    <a:pt x="124152" y="0"/>
                    <a:pt x="1234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1"/>
            <p:cNvSpPr/>
            <p:nvPr/>
          </p:nvSpPr>
          <p:spPr>
            <a:xfrm>
              <a:off x="755600" y="2649850"/>
              <a:ext cx="6267625" cy="652175"/>
            </a:xfrm>
            <a:custGeom>
              <a:avLst/>
              <a:gdLst/>
              <a:ahLst/>
              <a:cxnLst/>
              <a:rect l="l" t="t" r="r" b="b"/>
              <a:pathLst>
                <a:path w="250705" h="26087" extrusionOk="0">
                  <a:moveTo>
                    <a:pt x="123405" y="0"/>
                  </a:moveTo>
                  <a:cubicBezTo>
                    <a:pt x="118799" y="0"/>
                    <a:pt x="114623" y="3551"/>
                    <a:pt x="110246" y="7302"/>
                  </a:cubicBezTo>
                  <a:cubicBezTo>
                    <a:pt x="104894" y="11827"/>
                    <a:pt x="98993" y="16856"/>
                    <a:pt x="91158" y="16856"/>
                  </a:cubicBezTo>
                  <a:cubicBezTo>
                    <a:pt x="89782" y="16856"/>
                    <a:pt x="88345" y="16701"/>
                    <a:pt x="86841" y="16360"/>
                  </a:cubicBezTo>
                  <a:cubicBezTo>
                    <a:pt x="77813" y="14324"/>
                    <a:pt x="69060" y="13321"/>
                    <a:pt x="59211" y="13169"/>
                  </a:cubicBezTo>
                  <a:cubicBezTo>
                    <a:pt x="52707" y="13108"/>
                    <a:pt x="48086" y="12105"/>
                    <a:pt x="43132" y="11041"/>
                  </a:cubicBezTo>
                  <a:cubicBezTo>
                    <a:pt x="39849" y="10372"/>
                    <a:pt x="36475" y="9643"/>
                    <a:pt x="32372" y="9157"/>
                  </a:cubicBezTo>
                  <a:cubicBezTo>
                    <a:pt x="26418" y="8441"/>
                    <a:pt x="16352" y="8294"/>
                    <a:pt x="9022" y="8294"/>
                  </a:cubicBezTo>
                  <a:cubicBezTo>
                    <a:pt x="3891" y="8294"/>
                    <a:pt x="101" y="8366"/>
                    <a:pt x="0" y="8366"/>
                  </a:cubicBezTo>
                  <a:lnTo>
                    <a:pt x="0" y="8701"/>
                  </a:lnTo>
                  <a:cubicBezTo>
                    <a:pt x="101" y="8701"/>
                    <a:pt x="3880" y="8628"/>
                    <a:pt x="8999" y="8628"/>
                  </a:cubicBezTo>
                  <a:cubicBezTo>
                    <a:pt x="16312" y="8628"/>
                    <a:pt x="26357" y="8776"/>
                    <a:pt x="32311" y="9491"/>
                  </a:cubicBezTo>
                  <a:cubicBezTo>
                    <a:pt x="36415" y="9977"/>
                    <a:pt x="39788" y="10707"/>
                    <a:pt x="43071" y="11406"/>
                  </a:cubicBezTo>
                  <a:cubicBezTo>
                    <a:pt x="47995" y="12409"/>
                    <a:pt x="52676" y="13442"/>
                    <a:pt x="59211" y="13534"/>
                  </a:cubicBezTo>
                  <a:cubicBezTo>
                    <a:pt x="69060" y="13686"/>
                    <a:pt x="77783" y="14689"/>
                    <a:pt x="86750" y="16725"/>
                  </a:cubicBezTo>
                  <a:cubicBezTo>
                    <a:pt x="88264" y="17063"/>
                    <a:pt x="89712" y="17217"/>
                    <a:pt x="91101" y="17217"/>
                  </a:cubicBezTo>
                  <a:cubicBezTo>
                    <a:pt x="99079" y="17217"/>
                    <a:pt x="105099" y="12128"/>
                    <a:pt x="110458" y="7546"/>
                  </a:cubicBezTo>
                  <a:cubicBezTo>
                    <a:pt x="114993" y="3715"/>
                    <a:pt x="118991" y="353"/>
                    <a:pt x="123411" y="353"/>
                  </a:cubicBezTo>
                  <a:cubicBezTo>
                    <a:pt x="124146" y="353"/>
                    <a:pt x="124893" y="446"/>
                    <a:pt x="125656" y="646"/>
                  </a:cubicBezTo>
                  <a:cubicBezTo>
                    <a:pt x="131523" y="2196"/>
                    <a:pt x="132374" y="6451"/>
                    <a:pt x="133286" y="10980"/>
                  </a:cubicBezTo>
                  <a:cubicBezTo>
                    <a:pt x="134745" y="18093"/>
                    <a:pt x="136386" y="26087"/>
                    <a:pt x="157146" y="26087"/>
                  </a:cubicBezTo>
                  <a:cubicBezTo>
                    <a:pt x="157359" y="26087"/>
                    <a:pt x="157572" y="26087"/>
                    <a:pt x="157754" y="26057"/>
                  </a:cubicBezTo>
                  <a:cubicBezTo>
                    <a:pt x="163347" y="26026"/>
                    <a:pt x="168393" y="21072"/>
                    <a:pt x="173317" y="16330"/>
                  </a:cubicBezTo>
                  <a:cubicBezTo>
                    <a:pt x="178315" y="11478"/>
                    <a:pt x="183425" y="6457"/>
                    <a:pt x="189216" y="6457"/>
                  </a:cubicBezTo>
                  <a:cubicBezTo>
                    <a:pt x="189447" y="6457"/>
                    <a:pt x="189679" y="6465"/>
                    <a:pt x="189913" y="6482"/>
                  </a:cubicBezTo>
                  <a:cubicBezTo>
                    <a:pt x="194746" y="6786"/>
                    <a:pt x="198636" y="7181"/>
                    <a:pt x="202436" y="7515"/>
                  </a:cubicBezTo>
                  <a:cubicBezTo>
                    <a:pt x="211358" y="8326"/>
                    <a:pt x="219326" y="9063"/>
                    <a:pt x="235435" y="9063"/>
                  </a:cubicBezTo>
                  <a:cubicBezTo>
                    <a:pt x="239851" y="9063"/>
                    <a:pt x="244878" y="9007"/>
                    <a:pt x="250704" y="8883"/>
                  </a:cubicBezTo>
                  <a:lnTo>
                    <a:pt x="250704" y="8549"/>
                  </a:lnTo>
                  <a:cubicBezTo>
                    <a:pt x="245085" y="8662"/>
                    <a:pt x="240209" y="8713"/>
                    <a:pt x="235909" y="8713"/>
                  </a:cubicBezTo>
                  <a:cubicBezTo>
                    <a:pt x="219508" y="8713"/>
                    <a:pt x="211479" y="7976"/>
                    <a:pt x="202497" y="7181"/>
                  </a:cubicBezTo>
                  <a:cubicBezTo>
                    <a:pt x="198697" y="6816"/>
                    <a:pt x="194746" y="6482"/>
                    <a:pt x="189943" y="6147"/>
                  </a:cubicBezTo>
                  <a:cubicBezTo>
                    <a:pt x="189707" y="6131"/>
                    <a:pt x="189471" y="6123"/>
                    <a:pt x="189237" y="6123"/>
                  </a:cubicBezTo>
                  <a:cubicBezTo>
                    <a:pt x="183304" y="6123"/>
                    <a:pt x="178132" y="11204"/>
                    <a:pt x="173074" y="16087"/>
                  </a:cubicBezTo>
                  <a:cubicBezTo>
                    <a:pt x="168210" y="20828"/>
                    <a:pt x="163225" y="25661"/>
                    <a:pt x="157754" y="25722"/>
                  </a:cubicBezTo>
                  <a:lnTo>
                    <a:pt x="157146" y="25722"/>
                  </a:lnTo>
                  <a:cubicBezTo>
                    <a:pt x="136690" y="25722"/>
                    <a:pt x="135079" y="17850"/>
                    <a:pt x="133650" y="10889"/>
                  </a:cubicBezTo>
                  <a:cubicBezTo>
                    <a:pt x="132678" y="6269"/>
                    <a:pt x="131827" y="1892"/>
                    <a:pt x="125748" y="311"/>
                  </a:cubicBezTo>
                  <a:cubicBezTo>
                    <a:pt x="124953" y="99"/>
                    <a:pt x="124173" y="0"/>
                    <a:pt x="123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1"/>
            <p:cNvSpPr/>
            <p:nvPr/>
          </p:nvSpPr>
          <p:spPr>
            <a:xfrm>
              <a:off x="754850" y="2610925"/>
              <a:ext cx="6266100" cy="639450"/>
            </a:xfrm>
            <a:custGeom>
              <a:avLst/>
              <a:gdLst/>
              <a:ahLst/>
              <a:cxnLst/>
              <a:rect l="l" t="t" r="r" b="b"/>
              <a:pathLst>
                <a:path w="250644" h="25578" extrusionOk="0">
                  <a:moveTo>
                    <a:pt x="123401" y="0"/>
                  </a:moveTo>
                  <a:cubicBezTo>
                    <a:pt x="118583" y="0"/>
                    <a:pt x="114299" y="3599"/>
                    <a:pt x="109789" y="7400"/>
                  </a:cubicBezTo>
                  <a:cubicBezTo>
                    <a:pt x="104467" y="11898"/>
                    <a:pt x="98538" y="16931"/>
                    <a:pt x="90597" y="16931"/>
                  </a:cubicBezTo>
                  <a:cubicBezTo>
                    <a:pt x="89468" y="16931"/>
                    <a:pt x="88298" y="16830"/>
                    <a:pt x="87084" y="16610"/>
                  </a:cubicBezTo>
                  <a:cubicBezTo>
                    <a:pt x="85108" y="16246"/>
                    <a:pt x="83193" y="15881"/>
                    <a:pt x="81369" y="15546"/>
                  </a:cubicBezTo>
                  <a:cubicBezTo>
                    <a:pt x="74166" y="14118"/>
                    <a:pt x="67904" y="12902"/>
                    <a:pt x="59940" y="12841"/>
                  </a:cubicBezTo>
                  <a:cubicBezTo>
                    <a:pt x="52098" y="12750"/>
                    <a:pt x="46414" y="12112"/>
                    <a:pt x="40396" y="11443"/>
                  </a:cubicBezTo>
                  <a:cubicBezTo>
                    <a:pt x="37752" y="11139"/>
                    <a:pt x="35016" y="10774"/>
                    <a:pt x="31946" y="10531"/>
                  </a:cubicBezTo>
                  <a:cubicBezTo>
                    <a:pt x="26145" y="9975"/>
                    <a:pt x="16612" y="9856"/>
                    <a:pt x="9466" y="9856"/>
                  </a:cubicBezTo>
                  <a:cubicBezTo>
                    <a:pt x="4107" y="9856"/>
                    <a:pt x="91" y="9923"/>
                    <a:pt x="0" y="9923"/>
                  </a:cubicBezTo>
                  <a:lnTo>
                    <a:pt x="0" y="10258"/>
                  </a:lnTo>
                  <a:cubicBezTo>
                    <a:pt x="88" y="10258"/>
                    <a:pt x="3859" y="10200"/>
                    <a:pt x="8963" y="10200"/>
                  </a:cubicBezTo>
                  <a:cubicBezTo>
                    <a:pt x="16155" y="10200"/>
                    <a:pt x="25995" y="10314"/>
                    <a:pt x="31916" y="10866"/>
                  </a:cubicBezTo>
                  <a:cubicBezTo>
                    <a:pt x="34986" y="11170"/>
                    <a:pt x="37691" y="11473"/>
                    <a:pt x="40335" y="11777"/>
                  </a:cubicBezTo>
                  <a:cubicBezTo>
                    <a:pt x="46384" y="12446"/>
                    <a:pt x="52098" y="13115"/>
                    <a:pt x="59940" y="13176"/>
                  </a:cubicBezTo>
                  <a:cubicBezTo>
                    <a:pt x="67904" y="13297"/>
                    <a:pt x="74135" y="14483"/>
                    <a:pt x="81339" y="15881"/>
                  </a:cubicBezTo>
                  <a:cubicBezTo>
                    <a:pt x="83163" y="16215"/>
                    <a:pt x="85078" y="16610"/>
                    <a:pt x="87053" y="16945"/>
                  </a:cubicBezTo>
                  <a:cubicBezTo>
                    <a:pt x="88298" y="17170"/>
                    <a:pt x="89497" y="17274"/>
                    <a:pt x="90653" y="17274"/>
                  </a:cubicBezTo>
                  <a:cubicBezTo>
                    <a:pt x="98699" y="17274"/>
                    <a:pt x="104694" y="12219"/>
                    <a:pt x="110063" y="7674"/>
                  </a:cubicBezTo>
                  <a:cubicBezTo>
                    <a:pt x="114650" y="3791"/>
                    <a:pt x="118723" y="354"/>
                    <a:pt x="123356" y="354"/>
                  </a:cubicBezTo>
                  <a:cubicBezTo>
                    <a:pt x="124126" y="354"/>
                    <a:pt x="124911" y="449"/>
                    <a:pt x="125717" y="653"/>
                  </a:cubicBezTo>
                  <a:cubicBezTo>
                    <a:pt x="131613" y="2112"/>
                    <a:pt x="132556" y="6367"/>
                    <a:pt x="133559" y="10866"/>
                  </a:cubicBezTo>
                  <a:cubicBezTo>
                    <a:pt x="135109" y="17735"/>
                    <a:pt x="136811" y="25577"/>
                    <a:pt x="156477" y="25577"/>
                  </a:cubicBezTo>
                  <a:lnTo>
                    <a:pt x="157267" y="25577"/>
                  </a:lnTo>
                  <a:cubicBezTo>
                    <a:pt x="162556" y="25516"/>
                    <a:pt x="167663" y="21109"/>
                    <a:pt x="173073" y="16489"/>
                  </a:cubicBezTo>
                  <a:cubicBezTo>
                    <a:pt x="178575" y="11744"/>
                    <a:pt x="184243" y="6916"/>
                    <a:pt x="190133" y="6916"/>
                  </a:cubicBezTo>
                  <a:cubicBezTo>
                    <a:pt x="190393" y="6916"/>
                    <a:pt x="190654" y="6925"/>
                    <a:pt x="190915" y="6945"/>
                  </a:cubicBezTo>
                  <a:cubicBezTo>
                    <a:pt x="196478" y="7400"/>
                    <a:pt x="200794" y="7978"/>
                    <a:pt x="205019" y="8495"/>
                  </a:cubicBezTo>
                  <a:cubicBezTo>
                    <a:pt x="213534" y="9622"/>
                    <a:pt x="221658" y="10687"/>
                    <a:pt x="238537" y="10687"/>
                  </a:cubicBezTo>
                  <a:cubicBezTo>
                    <a:pt x="242143" y="10687"/>
                    <a:pt x="246148" y="10638"/>
                    <a:pt x="250643" y="10531"/>
                  </a:cubicBezTo>
                  <a:lnTo>
                    <a:pt x="250643" y="10166"/>
                  </a:lnTo>
                  <a:cubicBezTo>
                    <a:pt x="246141" y="10274"/>
                    <a:pt x="242130" y="10322"/>
                    <a:pt x="238521" y="10322"/>
                  </a:cubicBezTo>
                  <a:cubicBezTo>
                    <a:pt x="221661" y="10322"/>
                    <a:pt x="213562" y="9262"/>
                    <a:pt x="205049" y="8160"/>
                  </a:cubicBezTo>
                  <a:cubicBezTo>
                    <a:pt x="200855" y="7583"/>
                    <a:pt x="196478" y="7036"/>
                    <a:pt x="190976" y="6610"/>
                  </a:cubicBezTo>
                  <a:cubicBezTo>
                    <a:pt x="190694" y="6589"/>
                    <a:pt x="190412" y="6578"/>
                    <a:pt x="190130" y="6578"/>
                  </a:cubicBezTo>
                  <a:cubicBezTo>
                    <a:pt x="184089" y="6578"/>
                    <a:pt x="178348" y="11452"/>
                    <a:pt x="172830" y="16215"/>
                  </a:cubicBezTo>
                  <a:cubicBezTo>
                    <a:pt x="167480" y="20805"/>
                    <a:pt x="162435" y="25182"/>
                    <a:pt x="157267" y="25212"/>
                  </a:cubicBezTo>
                  <a:cubicBezTo>
                    <a:pt x="156959" y="25216"/>
                    <a:pt x="156655" y="25218"/>
                    <a:pt x="156355" y="25218"/>
                  </a:cubicBezTo>
                  <a:cubicBezTo>
                    <a:pt x="137033" y="25218"/>
                    <a:pt x="135359" y="17569"/>
                    <a:pt x="133863" y="10774"/>
                  </a:cubicBezTo>
                  <a:cubicBezTo>
                    <a:pt x="132829" y="6154"/>
                    <a:pt x="131887" y="1808"/>
                    <a:pt x="125747" y="288"/>
                  </a:cubicBezTo>
                  <a:cubicBezTo>
                    <a:pt x="124949" y="92"/>
                    <a:pt x="124169" y="0"/>
                    <a:pt x="1234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1"/>
            <p:cNvSpPr/>
            <p:nvPr/>
          </p:nvSpPr>
          <p:spPr>
            <a:xfrm>
              <a:off x="756350" y="2571750"/>
              <a:ext cx="6266100" cy="626175"/>
            </a:xfrm>
            <a:custGeom>
              <a:avLst/>
              <a:gdLst/>
              <a:ahLst/>
              <a:cxnLst/>
              <a:rect l="l" t="t" r="r" b="b"/>
              <a:pathLst>
                <a:path w="250644" h="25047" extrusionOk="0">
                  <a:moveTo>
                    <a:pt x="123457" y="1"/>
                  </a:moveTo>
                  <a:cubicBezTo>
                    <a:pt x="118355" y="1"/>
                    <a:pt x="113978" y="3667"/>
                    <a:pt x="109395" y="7539"/>
                  </a:cubicBezTo>
                  <a:cubicBezTo>
                    <a:pt x="104102" y="12009"/>
                    <a:pt x="98116" y="17024"/>
                    <a:pt x="90054" y="17024"/>
                  </a:cubicBezTo>
                  <a:cubicBezTo>
                    <a:pt x="89180" y="17024"/>
                    <a:pt x="88282" y="16965"/>
                    <a:pt x="87358" y="16840"/>
                  </a:cubicBezTo>
                  <a:cubicBezTo>
                    <a:pt x="83376" y="16293"/>
                    <a:pt x="80033" y="15533"/>
                    <a:pt x="76811" y="14834"/>
                  </a:cubicBezTo>
                  <a:cubicBezTo>
                    <a:pt x="71796" y="13679"/>
                    <a:pt x="67084" y="12615"/>
                    <a:pt x="60731" y="12493"/>
                  </a:cubicBezTo>
                  <a:cubicBezTo>
                    <a:pt x="56537" y="12402"/>
                    <a:pt x="52981" y="12402"/>
                    <a:pt x="49515" y="12402"/>
                  </a:cubicBezTo>
                  <a:cubicBezTo>
                    <a:pt x="43406" y="12402"/>
                    <a:pt x="38087" y="12341"/>
                    <a:pt x="31552" y="11946"/>
                  </a:cubicBezTo>
                  <a:cubicBezTo>
                    <a:pt x="25968" y="11578"/>
                    <a:pt x="17056" y="11496"/>
                    <a:pt x="10125" y="11496"/>
                  </a:cubicBezTo>
                  <a:cubicBezTo>
                    <a:pt x="4454" y="11496"/>
                    <a:pt x="110" y="11551"/>
                    <a:pt x="1" y="11551"/>
                  </a:cubicBezTo>
                  <a:lnTo>
                    <a:pt x="1" y="11885"/>
                  </a:lnTo>
                  <a:cubicBezTo>
                    <a:pt x="98" y="11872"/>
                    <a:pt x="4535" y="11807"/>
                    <a:pt x="10297" y="11807"/>
                  </a:cubicBezTo>
                  <a:cubicBezTo>
                    <a:pt x="17201" y="11807"/>
                    <a:pt x="26004" y="11900"/>
                    <a:pt x="31521" y="12281"/>
                  </a:cubicBezTo>
                  <a:cubicBezTo>
                    <a:pt x="38087" y="12706"/>
                    <a:pt x="43376" y="12737"/>
                    <a:pt x="49515" y="12737"/>
                  </a:cubicBezTo>
                  <a:cubicBezTo>
                    <a:pt x="52981" y="12767"/>
                    <a:pt x="56567" y="12767"/>
                    <a:pt x="60731" y="12858"/>
                  </a:cubicBezTo>
                  <a:cubicBezTo>
                    <a:pt x="66993" y="13010"/>
                    <a:pt x="71765" y="14013"/>
                    <a:pt x="76720" y="15168"/>
                  </a:cubicBezTo>
                  <a:cubicBezTo>
                    <a:pt x="80002" y="15898"/>
                    <a:pt x="83346" y="16658"/>
                    <a:pt x="87328" y="17174"/>
                  </a:cubicBezTo>
                  <a:cubicBezTo>
                    <a:pt x="88292" y="17308"/>
                    <a:pt x="89227" y="17372"/>
                    <a:pt x="90135" y="17372"/>
                  </a:cubicBezTo>
                  <a:cubicBezTo>
                    <a:pt x="98274" y="17372"/>
                    <a:pt x="104251" y="12294"/>
                    <a:pt x="109638" y="7782"/>
                  </a:cubicBezTo>
                  <a:cubicBezTo>
                    <a:pt x="114173" y="3959"/>
                    <a:pt x="118501" y="343"/>
                    <a:pt x="123457" y="343"/>
                  </a:cubicBezTo>
                  <a:cubicBezTo>
                    <a:pt x="124215" y="343"/>
                    <a:pt x="124988" y="427"/>
                    <a:pt x="125778" y="609"/>
                  </a:cubicBezTo>
                  <a:cubicBezTo>
                    <a:pt x="131736" y="1976"/>
                    <a:pt x="132739" y="6232"/>
                    <a:pt x="133803" y="10730"/>
                  </a:cubicBezTo>
                  <a:cubicBezTo>
                    <a:pt x="135353" y="17448"/>
                    <a:pt x="137146" y="25047"/>
                    <a:pt x="155718" y="25047"/>
                  </a:cubicBezTo>
                  <a:cubicBezTo>
                    <a:pt x="156052" y="25047"/>
                    <a:pt x="156448" y="25047"/>
                    <a:pt x="156752" y="25016"/>
                  </a:cubicBezTo>
                  <a:cubicBezTo>
                    <a:pt x="161767" y="24956"/>
                    <a:pt x="167116" y="20852"/>
                    <a:pt x="172770" y="16566"/>
                  </a:cubicBezTo>
                  <a:cubicBezTo>
                    <a:pt x="178798" y="11980"/>
                    <a:pt x="184964" y="7285"/>
                    <a:pt x="190980" y="7285"/>
                  </a:cubicBezTo>
                  <a:cubicBezTo>
                    <a:pt x="191304" y="7285"/>
                    <a:pt x="191627" y="7298"/>
                    <a:pt x="191950" y="7326"/>
                  </a:cubicBezTo>
                  <a:cubicBezTo>
                    <a:pt x="197725" y="7843"/>
                    <a:pt x="201980" y="8542"/>
                    <a:pt x="206509" y="9363"/>
                  </a:cubicBezTo>
                  <a:cubicBezTo>
                    <a:pt x="214533" y="10721"/>
                    <a:pt x="222751" y="12166"/>
                    <a:pt x="240026" y="12166"/>
                  </a:cubicBezTo>
                  <a:cubicBezTo>
                    <a:pt x="243234" y="12166"/>
                    <a:pt x="246754" y="12117"/>
                    <a:pt x="250644" y="12007"/>
                  </a:cubicBezTo>
                  <a:lnTo>
                    <a:pt x="250644" y="11673"/>
                  </a:lnTo>
                  <a:cubicBezTo>
                    <a:pt x="246853" y="11775"/>
                    <a:pt x="243412" y="11822"/>
                    <a:pt x="240269" y="11822"/>
                  </a:cubicBezTo>
                  <a:cubicBezTo>
                    <a:pt x="222875" y="11822"/>
                    <a:pt x="214607" y="10388"/>
                    <a:pt x="206600" y="8998"/>
                  </a:cubicBezTo>
                  <a:cubicBezTo>
                    <a:pt x="202315" y="8299"/>
                    <a:pt x="197816" y="7478"/>
                    <a:pt x="192041" y="6992"/>
                  </a:cubicBezTo>
                  <a:cubicBezTo>
                    <a:pt x="191701" y="6961"/>
                    <a:pt x="191360" y="6946"/>
                    <a:pt x="191018" y="6946"/>
                  </a:cubicBezTo>
                  <a:cubicBezTo>
                    <a:pt x="184925" y="6946"/>
                    <a:pt x="178662" y="11688"/>
                    <a:pt x="172618" y="16293"/>
                  </a:cubicBezTo>
                  <a:cubicBezTo>
                    <a:pt x="166995" y="20609"/>
                    <a:pt x="161736" y="24621"/>
                    <a:pt x="156812" y="24712"/>
                  </a:cubicBezTo>
                  <a:cubicBezTo>
                    <a:pt x="156510" y="24716"/>
                    <a:pt x="156213" y="24718"/>
                    <a:pt x="155919" y="24718"/>
                  </a:cubicBezTo>
                  <a:cubicBezTo>
                    <a:pt x="137456" y="24718"/>
                    <a:pt x="135723" y="17252"/>
                    <a:pt x="134137" y="10639"/>
                  </a:cubicBezTo>
                  <a:cubicBezTo>
                    <a:pt x="133073" y="6049"/>
                    <a:pt x="132040" y="1703"/>
                    <a:pt x="125869" y="274"/>
                  </a:cubicBezTo>
                  <a:cubicBezTo>
                    <a:pt x="125046" y="88"/>
                    <a:pt x="124243" y="1"/>
                    <a:pt x="1234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1"/>
            <p:cNvSpPr/>
            <p:nvPr/>
          </p:nvSpPr>
          <p:spPr>
            <a:xfrm>
              <a:off x="755600" y="2535550"/>
              <a:ext cx="6265350" cy="612225"/>
            </a:xfrm>
            <a:custGeom>
              <a:avLst/>
              <a:gdLst/>
              <a:ahLst/>
              <a:cxnLst/>
              <a:rect l="l" t="t" r="r" b="b"/>
              <a:pathLst>
                <a:path w="250614" h="24489" extrusionOk="0">
                  <a:moveTo>
                    <a:pt x="123725" y="0"/>
                  </a:moveTo>
                  <a:cubicBezTo>
                    <a:pt x="118514" y="0"/>
                    <a:pt x="114084" y="4125"/>
                    <a:pt x="109395" y="8440"/>
                  </a:cubicBezTo>
                  <a:cubicBezTo>
                    <a:pt x="104361" y="13105"/>
                    <a:pt x="99169" y="17928"/>
                    <a:pt x="92601" y="17928"/>
                  </a:cubicBezTo>
                  <a:cubicBezTo>
                    <a:pt x="91038" y="17928"/>
                    <a:pt x="89397" y="17655"/>
                    <a:pt x="87662" y="17042"/>
                  </a:cubicBezTo>
                  <a:cubicBezTo>
                    <a:pt x="77388" y="13425"/>
                    <a:pt x="72038" y="12391"/>
                    <a:pt x="61491" y="12087"/>
                  </a:cubicBezTo>
                  <a:cubicBezTo>
                    <a:pt x="60623" y="12066"/>
                    <a:pt x="59774" y="12056"/>
                    <a:pt x="58943" y="12056"/>
                  </a:cubicBezTo>
                  <a:cubicBezTo>
                    <a:pt x="53957" y="12056"/>
                    <a:pt x="49606" y="12413"/>
                    <a:pt x="45412" y="12726"/>
                  </a:cubicBezTo>
                  <a:cubicBezTo>
                    <a:pt x="41585" y="13044"/>
                    <a:pt x="37896" y="13324"/>
                    <a:pt x="33979" y="13324"/>
                  </a:cubicBezTo>
                  <a:cubicBezTo>
                    <a:pt x="33042" y="13324"/>
                    <a:pt x="32093" y="13308"/>
                    <a:pt x="31126" y="13273"/>
                  </a:cubicBezTo>
                  <a:cubicBezTo>
                    <a:pt x="26238" y="13082"/>
                    <a:pt x="18883" y="13033"/>
                    <a:pt x="12550" y="13033"/>
                  </a:cubicBezTo>
                  <a:cubicBezTo>
                    <a:pt x="5730" y="13033"/>
                    <a:pt x="95" y="13090"/>
                    <a:pt x="0" y="13090"/>
                  </a:cubicBezTo>
                  <a:lnTo>
                    <a:pt x="0" y="13425"/>
                  </a:lnTo>
                  <a:cubicBezTo>
                    <a:pt x="130" y="13425"/>
                    <a:pt x="6096" y="13355"/>
                    <a:pt x="13171" y="13355"/>
                  </a:cubicBezTo>
                  <a:cubicBezTo>
                    <a:pt x="19362" y="13355"/>
                    <a:pt x="26402" y="13408"/>
                    <a:pt x="31126" y="13607"/>
                  </a:cubicBezTo>
                  <a:cubicBezTo>
                    <a:pt x="32040" y="13640"/>
                    <a:pt x="32939" y="13655"/>
                    <a:pt x="33826" y="13655"/>
                  </a:cubicBezTo>
                  <a:cubicBezTo>
                    <a:pt x="37801" y="13655"/>
                    <a:pt x="41540" y="13353"/>
                    <a:pt x="45442" y="13029"/>
                  </a:cubicBezTo>
                  <a:cubicBezTo>
                    <a:pt x="49532" y="12699"/>
                    <a:pt x="53772" y="12348"/>
                    <a:pt x="58585" y="12348"/>
                  </a:cubicBezTo>
                  <a:cubicBezTo>
                    <a:pt x="59531" y="12348"/>
                    <a:pt x="60498" y="12361"/>
                    <a:pt x="61491" y="12391"/>
                  </a:cubicBezTo>
                  <a:cubicBezTo>
                    <a:pt x="72008" y="12695"/>
                    <a:pt x="77358" y="13698"/>
                    <a:pt x="87570" y="17285"/>
                  </a:cubicBezTo>
                  <a:cubicBezTo>
                    <a:pt x="89364" y="17924"/>
                    <a:pt x="91057" y="18208"/>
                    <a:pt x="92667" y="18208"/>
                  </a:cubicBezTo>
                  <a:cubicBezTo>
                    <a:pt x="99328" y="18208"/>
                    <a:pt x="104577" y="13346"/>
                    <a:pt x="109668" y="8622"/>
                  </a:cubicBezTo>
                  <a:cubicBezTo>
                    <a:pt x="114285" y="4381"/>
                    <a:pt x="118689" y="282"/>
                    <a:pt x="123779" y="282"/>
                  </a:cubicBezTo>
                  <a:cubicBezTo>
                    <a:pt x="124453" y="282"/>
                    <a:pt x="125139" y="354"/>
                    <a:pt x="125839" y="507"/>
                  </a:cubicBezTo>
                  <a:cubicBezTo>
                    <a:pt x="131857" y="1783"/>
                    <a:pt x="132921" y="6008"/>
                    <a:pt x="134046" y="10507"/>
                  </a:cubicBezTo>
                  <a:cubicBezTo>
                    <a:pt x="135687" y="17042"/>
                    <a:pt x="137541" y="24397"/>
                    <a:pt x="155079" y="24397"/>
                  </a:cubicBezTo>
                  <a:cubicBezTo>
                    <a:pt x="155474" y="24397"/>
                    <a:pt x="155900" y="24397"/>
                    <a:pt x="156326" y="24489"/>
                  </a:cubicBezTo>
                  <a:cubicBezTo>
                    <a:pt x="161037" y="24397"/>
                    <a:pt x="166569" y="20628"/>
                    <a:pt x="172466" y="16647"/>
                  </a:cubicBezTo>
                  <a:cubicBezTo>
                    <a:pt x="178992" y="12258"/>
                    <a:pt x="185705" y="7709"/>
                    <a:pt x="191828" y="7709"/>
                  </a:cubicBezTo>
                  <a:cubicBezTo>
                    <a:pt x="192236" y="7709"/>
                    <a:pt x="192641" y="7729"/>
                    <a:pt x="193044" y="7771"/>
                  </a:cubicBezTo>
                  <a:cubicBezTo>
                    <a:pt x="198910" y="8379"/>
                    <a:pt x="203135" y="9291"/>
                    <a:pt x="207603" y="10263"/>
                  </a:cubicBezTo>
                  <a:cubicBezTo>
                    <a:pt x="215440" y="11988"/>
                    <a:pt x="223525" y="13757"/>
                    <a:pt x="241158" y="13757"/>
                  </a:cubicBezTo>
                  <a:cubicBezTo>
                    <a:pt x="244041" y="13757"/>
                    <a:pt x="247179" y="13710"/>
                    <a:pt x="250613" y="13607"/>
                  </a:cubicBezTo>
                  <a:lnTo>
                    <a:pt x="250613" y="13273"/>
                  </a:lnTo>
                  <a:cubicBezTo>
                    <a:pt x="247112" y="13382"/>
                    <a:pt x="243919" y="13432"/>
                    <a:pt x="240992" y="13432"/>
                  </a:cubicBezTo>
                  <a:cubicBezTo>
                    <a:pt x="223535" y="13432"/>
                    <a:pt x="215503" y="11647"/>
                    <a:pt x="207694" y="9929"/>
                  </a:cubicBezTo>
                  <a:cubicBezTo>
                    <a:pt x="203196" y="8926"/>
                    <a:pt x="198971" y="7984"/>
                    <a:pt x="193104" y="7406"/>
                  </a:cubicBezTo>
                  <a:cubicBezTo>
                    <a:pt x="192710" y="7368"/>
                    <a:pt x="192314" y="7350"/>
                    <a:pt x="191915" y="7350"/>
                  </a:cubicBezTo>
                  <a:cubicBezTo>
                    <a:pt x="185621" y="7350"/>
                    <a:pt x="178858" y="11942"/>
                    <a:pt x="172283" y="16373"/>
                  </a:cubicBezTo>
                  <a:cubicBezTo>
                    <a:pt x="166417" y="20324"/>
                    <a:pt x="160915" y="24063"/>
                    <a:pt x="156326" y="24124"/>
                  </a:cubicBezTo>
                  <a:cubicBezTo>
                    <a:pt x="155854" y="24134"/>
                    <a:pt x="155393" y="24139"/>
                    <a:pt x="154943" y="24139"/>
                  </a:cubicBezTo>
                  <a:cubicBezTo>
                    <a:pt x="137779" y="24139"/>
                    <a:pt x="135949" y="16904"/>
                    <a:pt x="134349" y="10507"/>
                  </a:cubicBezTo>
                  <a:cubicBezTo>
                    <a:pt x="133225" y="5887"/>
                    <a:pt x="132100" y="1570"/>
                    <a:pt x="125869" y="233"/>
                  </a:cubicBezTo>
                  <a:cubicBezTo>
                    <a:pt x="125139" y="75"/>
                    <a:pt x="124425" y="0"/>
                    <a:pt x="12372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1"/>
            <p:cNvSpPr/>
            <p:nvPr/>
          </p:nvSpPr>
          <p:spPr>
            <a:xfrm>
              <a:off x="754850" y="2493275"/>
              <a:ext cx="6267600" cy="599800"/>
            </a:xfrm>
            <a:custGeom>
              <a:avLst/>
              <a:gdLst/>
              <a:ahLst/>
              <a:cxnLst/>
              <a:rect l="l" t="t" r="r" b="b"/>
              <a:pathLst>
                <a:path w="250704" h="23992" extrusionOk="0">
                  <a:moveTo>
                    <a:pt x="123782" y="1"/>
                  </a:moveTo>
                  <a:cubicBezTo>
                    <a:pt x="118322" y="1"/>
                    <a:pt x="113829" y="4195"/>
                    <a:pt x="109121" y="8581"/>
                  </a:cubicBezTo>
                  <a:cubicBezTo>
                    <a:pt x="104128" y="13197"/>
                    <a:pt x="98990" y="17959"/>
                    <a:pt x="92373" y="17959"/>
                  </a:cubicBezTo>
                  <a:cubicBezTo>
                    <a:pt x="90974" y="17959"/>
                    <a:pt x="89509" y="17746"/>
                    <a:pt x="87965" y="17274"/>
                  </a:cubicBezTo>
                  <a:cubicBezTo>
                    <a:pt x="86233" y="16757"/>
                    <a:pt x="84683" y="16240"/>
                    <a:pt x="83254" y="15784"/>
                  </a:cubicBezTo>
                  <a:cubicBezTo>
                    <a:pt x="76020" y="13505"/>
                    <a:pt x="71704" y="12106"/>
                    <a:pt x="62281" y="11772"/>
                  </a:cubicBezTo>
                  <a:cubicBezTo>
                    <a:pt x="61461" y="11738"/>
                    <a:pt x="60656" y="11723"/>
                    <a:pt x="59865" y="11723"/>
                  </a:cubicBezTo>
                  <a:cubicBezTo>
                    <a:pt x="54234" y="11723"/>
                    <a:pt x="49297" y="12519"/>
                    <a:pt x="44499" y="13292"/>
                  </a:cubicBezTo>
                  <a:cubicBezTo>
                    <a:pt x="39921" y="14035"/>
                    <a:pt x="35605" y="14691"/>
                    <a:pt x="31010" y="14691"/>
                  </a:cubicBezTo>
                  <a:cubicBezTo>
                    <a:pt x="30906" y="14691"/>
                    <a:pt x="30803" y="14691"/>
                    <a:pt x="30700" y="14690"/>
                  </a:cubicBezTo>
                  <a:cubicBezTo>
                    <a:pt x="27336" y="14639"/>
                    <a:pt x="22824" y="14623"/>
                    <a:pt x="18296" y="14623"/>
                  </a:cubicBezTo>
                  <a:cubicBezTo>
                    <a:pt x="9240" y="14623"/>
                    <a:pt x="122" y="14690"/>
                    <a:pt x="0" y="14690"/>
                  </a:cubicBezTo>
                  <a:lnTo>
                    <a:pt x="0" y="15024"/>
                  </a:lnTo>
                  <a:cubicBezTo>
                    <a:pt x="122" y="15024"/>
                    <a:pt x="9240" y="14957"/>
                    <a:pt x="18296" y="14957"/>
                  </a:cubicBezTo>
                  <a:cubicBezTo>
                    <a:pt x="22824" y="14957"/>
                    <a:pt x="27336" y="14974"/>
                    <a:pt x="30700" y="15024"/>
                  </a:cubicBezTo>
                  <a:cubicBezTo>
                    <a:pt x="30892" y="15027"/>
                    <a:pt x="31083" y="15028"/>
                    <a:pt x="31275" y="15028"/>
                  </a:cubicBezTo>
                  <a:cubicBezTo>
                    <a:pt x="35773" y="15028"/>
                    <a:pt x="40040" y="14355"/>
                    <a:pt x="44530" y="13626"/>
                  </a:cubicBezTo>
                  <a:cubicBezTo>
                    <a:pt x="49327" y="12853"/>
                    <a:pt x="54241" y="12057"/>
                    <a:pt x="59846" y="12057"/>
                  </a:cubicBezTo>
                  <a:cubicBezTo>
                    <a:pt x="60633" y="12057"/>
                    <a:pt x="61434" y="12073"/>
                    <a:pt x="62250" y="12106"/>
                  </a:cubicBezTo>
                  <a:cubicBezTo>
                    <a:pt x="71612" y="12502"/>
                    <a:pt x="75959" y="13869"/>
                    <a:pt x="83132" y="16149"/>
                  </a:cubicBezTo>
                  <a:cubicBezTo>
                    <a:pt x="84591" y="16605"/>
                    <a:pt x="86142" y="17091"/>
                    <a:pt x="87874" y="17608"/>
                  </a:cubicBezTo>
                  <a:cubicBezTo>
                    <a:pt x="89475" y="18102"/>
                    <a:pt x="90992" y="18325"/>
                    <a:pt x="92438" y="18325"/>
                  </a:cubicBezTo>
                  <a:cubicBezTo>
                    <a:pt x="99171" y="18325"/>
                    <a:pt x="104365" y="13497"/>
                    <a:pt x="109394" y="8793"/>
                  </a:cubicBezTo>
                  <a:cubicBezTo>
                    <a:pt x="114035" y="4476"/>
                    <a:pt x="118485" y="350"/>
                    <a:pt x="123849" y="350"/>
                  </a:cubicBezTo>
                  <a:cubicBezTo>
                    <a:pt x="124527" y="350"/>
                    <a:pt x="125220" y="416"/>
                    <a:pt x="125929" y="556"/>
                  </a:cubicBezTo>
                  <a:cubicBezTo>
                    <a:pt x="132039" y="1772"/>
                    <a:pt x="133133" y="5997"/>
                    <a:pt x="134349" y="10465"/>
                  </a:cubicBezTo>
                  <a:cubicBezTo>
                    <a:pt x="136051" y="16818"/>
                    <a:pt x="137997" y="23991"/>
                    <a:pt x="154441" y="23991"/>
                  </a:cubicBezTo>
                  <a:cubicBezTo>
                    <a:pt x="154897" y="23991"/>
                    <a:pt x="155413" y="23991"/>
                    <a:pt x="155930" y="23961"/>
                  </a:cubicBezTo>
                  <a:cubicBezTo>
                    <a:pt x="160307" y="23839"/>
                    <a:pt x="166052" y="20404"/>
                    <a:pt x="172131" y="16757"/>
                  </a:cubicBezTo>
                  <a:cubicBezTo>
                    <a:pt x="179205" y="12485"/>
                    <a:pt x="186489" y="8080"/>
                    <a:pt x="192807" y="8080"/>
                  </a:cubicBezTo>
                  <a:cubicBezTo>
                    <a:pt x="193276" y="8080"/>
                    <a:pt x="193740" y="8105"/>
                    <a:pt x="194198" y="8155"/>
                  </a:cubicBezTo>
                  <a:cubicBezTo>
                    <a:pt x="200034" y="8793"/>
                    <a:pt x="204198" y="9948"/>
                    <a:pt x="208545" y="11134"/>
                  </a:cubicBezTo>
                  <a:cubicBezTo>
                    <a:pt x="216212" y="13196"/>
                    <a:pt x="224109" y="15327"/>
                    <a:pt x="241976" y="15327"/>
                  </a:cubicBezTo>
                  <a:cubicBezTo>
                    <a:pt x="244651" y="15327"/>
                    <a:pt x="247549" y="15279"/>
                    <a:pt x="250704" y="15176"/>
                  </a:cubicBezTo>
                  <a:lnTo>
                    <a:pt x="250704" y="14842"/>
                  </a:lnTo>
                  <a:cubicBezTo>
                    <a:pt x="247530" y="14946"/>
                    <a:pt x="244615" y="14994"/>
                    <a:pt x="241927" y="14994"/>
                  </a:cubicBezTo>
                  <a:cubicBezTo>
                    <a:pt x="224150" y="14994"/>
                    <a:pt x="216267" y="12885"/>
                    <a:pt x="208636" y="10799"/>
                  </a:cubicBezTo>
                  <a:cubicBezTo>
                    <a:pt x="204229" y="9584"/>
                    <a:pt x="200034" y="8489"/>
                    <a:pt x="194198" y="7851"/>
                  </a:cubicBezTo>
                  <a:cubicBezTo>
                    <a:pt x="193717" y="7797"/>
                    <a:pt x="193230" y="7771"/>
                    <a:pt x="192737" y="7771"/>
                  </a:cubicBezTo>
                  <a:cubicBezTo>
                    <a:pt x="186321" y="7771"/>
                    <a:pt x="178973" y="12193"/>
                    <a:pt x="171888" y="16483"/>
                  </a:cubicBezTo>
                  <a:cubicBezTo>
                    <a:pt x="165839" y="20070"/>
                    <a:pt x="160155" y="23505"/>
                    <a:pt x="155869" y="23626"/>
                  </a:cubicBezTo>
                  <a:cubicBezTo>
                    <a:pt x="155320" y="23641"/>
                    <a:pt x="154787" y="23648"/>
                    <a:pt x="154268" y="23648"/>
                  </a:cubicBezTo>
                  <a:cubicBezTo>
                    <a:pt x="138185" y="23648"/>
                    <a:pt x="136390" y="16912"/>
                    <a:pt x="134653" y="10404"/>
                  </a:cubicBezTo>
                  <a:cubicBezTo>
                    <a:pt x="133437" y="5784"/>
                    <a:pt x="132252" y="1468"/>
                    <a:pt x="125960" y="222"/>
                  </a:cubicBezTo>
                  <a:cubicBezTo>
                    <a:pt x="125216" y="72"/>
                    <a:pt x="124491" y="1"/>
                    <a:pt x="12378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1"/>
            <p:cNvSpPr/>
            <p:nvPr/>
          </p:nvSpPr>
          <p:spPr>
            <a:xfrm>
              <a:off x="755600" y="2454450"/>
              <a:ext cx="6265350" cy="587700"/>
            </a:xfrm>
            <a:custGeom>
              <a:avLst/>
              <a:gdLst/>
              <a:ahLst/>
              <a:cxnLst/>
              <a:rect l="l" t="t" r="r" b="b"/>
              <a:pathLst>
                <a:path w="250614" h="23508" extrusionOk="0">
                  <a:moveTo>
                    <a:pt x="123849" y="1"/>
                  </a:moveTo>
                  <a:cubicBezTo>
                    <a:pt x="118111" y="1"/>
                    <a:pt x="113558" y="4229"/>
                    <a:pt x="108787" y="8675"/>
                  </a:cubicBezTo>
                  <a:cubicBezTo>
                    <a:pt x="103856" y="13297"/>
                    <a:pt x="98773" y="18028"/>
                    <a:pt x="92072" y="18028"/>
                  </a:cubicBezTo>
                  <a:cubicBezTo>
                    <a:pt x="90842" y="18028"/>
                    <a:pt x="89557" y="17869"/>
                    <a:pt x="88209" y="17520"/>
                  </a:cubicBezTo>
                  <a:cubicBezTo>
                    <a:pt x="84440" y="16547"/>
                    <a:pt x="81613" y="15605"/>
                    <a:pt x="79151" y="14723"/>
                  </a:cubicBezTo>
                  <a:cubicBezTo>
                    <a:pt x="74440" y="13052"/>
                    <a:pt x="70670" y="11775"/>
                    <a:pt x="63011" y="11410"/>
                  </a:cubicBezTo>
                  <a:cubicBezTo>
                    <a:pt x="62314" y="11377"/>
                    <a:pt x="61627" y="11362"/>
                    <a:pt x="60949" y="11362"/>
                  </a:cubicBezTo>
                  <a:cubicBezTo>
                    <a:pt x="54734" y="11362"/>
                    <a:pt x="49266" y="12666"/>
                    <a:pt x="43922" y="13872"/>
                  </a:cubicBezTo>
                  <a:cubicBezTo>
                    <a:pt x="39272" y="14997"/>
                    <a:pt x="34804" y="16030"/>
                    <a:pt x="30305" y="16091"/>
                  </a:cubicBezTo>
                  <a:cubicBezTo>
                    <a:pt x="20183" y="16243"/>
                    <a:pt x="213" y="16334"/>
                    <a:pt x="0" y="16334"/>
                  </a:cubicBezTo>
                  <a:lnTo>
                    <a:pt x="0" y="16669"/>
                  </a:lnTo>
                  <a:cubicBezTo>
                    <a:pt x="213" y="16669"/>
                    <a:pt x="20183" y="16577"/>
                    <a:pt x="30305" y="16425"/>
                  </a:cubicBezTo>
                  <a:cubicBezTo>
                    <a:pt x="34864" y="16365"/>
                    <a:pt x="39302" y="15331"/>
                    <a:pt x="44013" y="14237"/>
                  </a:cubicBezTo>
                  <a:cubicBezTo>
                    <a:pt x="49321" y="13006"/>
                    <a:pt x="54800" y="11726"/>
                    <a:pt x="60939" y="11726"/>
                  </a:cubicBezTo>
                  <a:cubicBezTo>
                    <a:pt x="61621" y="11726"/>
                    <a:pt x="62312" y="11742"/>
                    <a:pt x="63011" y="11775"/>
                  </a:cubicBezTo>
                  <a:cubicBezTo>
                    <a:pt x="70610" y="12109"/>
                    <a:pt x="74318" y="13386"/>
                    <a:pt x="79029" y="15027"/>
                  </a:cubicBezTo>
                  <a:cubicBezTo>
                    <a:pt x="81522" y="15909"/>
                    <a:pt x="84318" y="16851"/>
                    <a:pt x="88118" y="17854"/>
                  </a:cubicBezTo>
                  <a:cubicBezTo>
                    <a:pt x="89506" y="18214"/>
                    <a:pt x="90827" y="18379"/>
                    <a:pt x="92089" y="18379"/>
                  </a:cubicBezTo>
                  <a:cubicBezTo>
                    <a:pt x="98924" y="18379"/>
                    <a:pt x="104057" y="13562"/>
                    <a:pt x="109060" y="8918"/>
                  </a:cubicBezTo>
                  <a:cubicBezTo>
                    <a:pt x="113798" y="4532"/>
                    <a:pt x="118270" y="363"/>
                    <a:pt x="123852" y="363"/>
                  </a:cubicBezTo>
                  <a:cubicBezTo>
                    <a:pt x="124537" y="363"/>
                    <a:pt x="125239" y="426"/>
                    <a:pt x="125960" y="559"/>
                  </a:cubicBezTo>
                  <a:cubicBezTo>
                    <a:pt x="132131" y="1684"/>
                    <a:pt x="133346" y="5909"/>
                    <a:pt x="134593" y="10407"/>
                  </a:cubicBezTo>
                  <a:cubicBezTo>
                    <a:pt x="136325" y="16547"/>
                    <a:pt x="138301" y="23508"/>
                    <a:pt x="153772" y="23508"/>
                  </a:cubicBezTo>
                  <a:cubicBezTo>
                    <a:pt x="154137" y="23508"/>
                    <a:pt x="154488" y="23494"/>
                    <a:pt x="154844" y="23494"/>
                  </a:cubicBezTo>
                  <a:cubicBezTo>
                    <a:pt x="155022" y="23494"/>
                    <a:pt x="155201" y="23497"/>
                    <a:pt x="155383" y="23508"/>
                  </a:cubicBezTo>
                  <a:cubicBezTo>
                    <a:pt x="159487" y="23386"/>
                    <a:pt x="165323" y="20255"/>
                    <a:pt x="171523" y="16912"/>
                  </a:cubicBezTo>
                  <a:cubicBezTo>
                    <a:pt x="178811" y="12988"/>
                    <a:pt x="187004" y="8546"/>
                    <a:pt x="193574" y="8546"/>
                  </a:cubicBezTo>
                  <a:cubicBezTo>
                    <a:pt x="194129" y="8546"/>
                    <a:pt x="194672" y="8578"/>
                    <a:pt x="195202" y="8644"/>
                  </a:cubicBezTo>
                  <a:cubicBezTo>
                    <a:pt x="200977" y="9313"/>
                    <a:pt x="204989" y="10650"/>
                    <a:pt x="209244" y="12018"/>
                  </a:cubicBezTo>
                  <a:cubicBezTo>
                    <a:pt x="216348" y="14315"/>
                    <a:pt x="224320" y="16916"/>
                    <a:pt x="242478" y="16916"/>
                  </a:cubicBezTo>
                  <a:cubicBezTo>
                    <a:pt x="244987" y="16916"/>
                    <a:pt x="247691" y="16867"/>
                    <a:pt x="250613" y="16760"/>
                  </a:cubicBezTo>
                  <a:lnTo>
                    <a:pt x="250613" y="16425"/>
                  </a:lnTo>
                  <a:cubicBezTo>
                    <a:pt x="247698" y="16532"/>
                    <a:pt x="245002" y="16582"/>
                    <a:pt x="242500" y="16582"/>
                  </a:cubicBezTo>
                  <a:cubicBezTo>
                    <a:pt x="224395" y="16582"/>
                    <a:pt x="216470" y="13980"/>
                    <a:pt x="209366" y="11684"/>
                  </a:cubicBezTo>
                  <a:cubicBezTo>
                    <a:pt x="205050" y="10286"/>
                    <a:pt x="201038" y="8948"/>
                    <a:pt x="195232" y="8249"/>
                  </a:cubicBezTo>
                  <a:cubicBezTo>
                    <a:pt x="194725" y="8191"/>
                    <a:pt x="194206" y="8163"/>
                    <a:pt x="193678" y="8163"/>
                  </a:cubicBezTo>
                  <a:cubicBezTo>
                    <a:pt x="186990" y="8163"/>
                    <a:pt x="178722" y="12605"/>
                    <a:pt x="171341" y="16577"/>
                  </a:cubicBezTo>
                  <a:cubicBezTo>
                    <a:pt x="165171" y="19891"/>
                    <a:pt x="159365" y="22991"/>
                    <a:pt x="155383" y="23112"/>
                  </a:cubicBezTo>
                  <a:cubicBezTo>
                    <a:pt x="154815" y="23129"/>
                    <a:pt x="154263" y="23137"/>
                    <a:pt x="153728" y="23137"/>
                  </a:cubicBezTo>
                  <a:cubicBezTo>
                    <a:pt x="138564" y="23137"/>
                    <a:pt x="136688" y="16598"/>
                    <a:pt x="134897" y="10286"/>
                  </a:cubicBezTo>
                  <a:cubicBezTo>
                    <a:pt x="133590" y="5726"/>
                    <a:pt x="132374" y="1380"/>
                    <a:pt x="125991" y="194"/>
                  </a:cubicBezTo>
                  <a:cubicBezTo>
                    <a:pt x="125258" y="63"/>
                    <a:pt x="124545" y="1"/>
                    <a:pt x="12384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1"/>
            <p:cNvSpPr/>
            <p:nvPr/>
          </p:nvSpPr>
          <p:spPr>
            <a:xfrm>
              <a:off x="755600" y="2418225"/>
              <a:ext cx="6266850" cy="573775"/>
            </a:xfrm>
            <a:custGeom>
              <a:avLst/>
              <a:gdLst/>
              <a:ahLst/>
              <a:cxnLst/>
              <a:rect l="l" t="t" r="r" b="b"/>
              <a:pathLst>
                <a:path w="250674" h="22951" extrusionOk="0">
                  <a:moveTo>
                    <a:pt x="123900" y="0"/>
                  </a:moveTo>
                  <a:cubicBezTo>
                    <a:pt x="117897" y="0"/>
                    <a:pt x="113327" y="4269"/>
                    <a:pt x="108513" y="8756"/>
                  </a:cubicBezTo>
                  <a:cubicBezTo>
                    <a:pt x="103635" y="13344"/>
                    <a:pt x="98596" y="18070"/>
                    <a:pt x="91749" y="18070"/>
                  </a:cubicBezTo>
                  <a:cubicBezTo>
                    <a:pt x="90704" y="18070"/>
                    <a:pt x="89617" y="17960"/>
                    <a:pt x="88482" y="17722"/>
                  </a:cubicBezTo>
                  <a:cubicBezTo>
                    <a:pt x="83649" y="16719"/>
                    <a:pt x="80610" y="15443"/>
                    <a:pt x="77905" y="14349"/>
                  </a:cubicBezTo>
                  <a:cubicBezTo>
                    <a:pt x="74105" y="12768"/>
                    <a:pt x="70822" y="11431"/>
                    <a:pt x="63801" y="11035"/>
                  </a:cubicBezTo>
                  <a:cubicBezTo>
                    <a:pt x="63156" y="11001"/>
                    <a:pt x="62518" y="10985"/>
                    <a:pt x="61885" y="10985"/>
                  </a:cubicBezTo>
                  <a:cubicBezTo>
                    <a:pt x="55271" y="10985"/>
                    <a:pt x="49300" y="12781"/>
                    <a:pt x="43558" y="14501"/>
                  </a:cubicBezTo>
                  <a:cubicBezTo>
                    <a:pt x="38785" y="15899"/>
                    <a:pt x="34317" y="17236"/>
                    <a:pt x="29910" y="17419"/>
                  </a:cubicBezTo>
                  <a:cubicBezTo>
                    <a:pt x="19758" y="17844"/>
                    <a:pt x="183" y="17844"/>
                    <a:pt x="0" y="17844"/>
                  </a:cubicBezTo>
                  <a:lnTo>
                    <a:pt x="0" y="18178"/>
                  </a:lnTo>
                  <a:cubicBezTo>
                    <a:pt x="183" y="18178"/>
                    <a:pt x="19758" y="18178"/>
                    <a:pt x="29910" y="17783"/>
                  </a:cubicBezTo>
                  <a:cubicBezTo>
                    <a:pt x="34348" y="17571"/>
                    <a:pt x="38877" y="16263"/>
                    <a:pt x="43618" y="14805"/>
                  </a:cubicBezTo>
                  <a:cubicBezTo>
                    <a:pt x="49364" y="13075"/>
                    <a:pt x="55339" y="11295"/>
                    <a:pt x="61968" y="11295"/>
                  </a:cubicBezTo>
                  <a:cubicBezTo>
                    <a:pt x="62564" y="11295"/>
                    <a:pt x="63164" y="11309"/>
                    <a:pt x="63771" y="11339"/>
                  </a:cubicBezTo>
                  <a:cubicBezTo>
                    <a:pt x="70701" y="11735"/>
                    <a:pt x="73984" y="13072"/>
                    <a:pt x="77753" y="14622"/>
                  </a:cubicBezTo>
                  <a:cubicBezTo>
                    <a:pt x="80458" y="15716"/>
                    <a:pt x="83528" y="16963"/>
                    <a:pt x="88422" y="17996"/>
                  </a:cubicBezTo>
                  <a:cubicBezTo>
                    <a:pt x="89575" y="18232"/>
                    <a:pt x="90678" y="18342"/>
                    <a:pt x="91737" y="18342"/>
                  </a:cubicBezTo>
                  <a:cubicBezTo>
                    <a:pt x="98719" y="18342"/>
                    <a:pt x="103799" y="13579"/>
                    <a:pt x="108787" y="8908"/>
                  </a:cubicBezTo>
                  <a:cubicBezTo>
                    <a:pt x="113543" y="4505"/>
                    <a:pt x="118031" y="273"/>
                    <a:pt x="123903" y="273"/>
                  </a:cubicBezTo>
                  <a:cubicBezTo>
                    <a:pt x="124599" y="273"/>
                    <a:pt x="125314" y="332"/>
                    <a:pt x="126051" y="458"/>
                  </a:cubicBezTo>
                  <a:cubicBezTo>
                    <a:pt x="132283" y="1461"/>
                    <a:pt x="133559" y="5686"/>
                    <a:pt x="134897" y="10184"/>
                  </a:cubicBezTo>
                  <a:cubicBezTo>
                    <a:pt x="136690" y="16142"/>
                    <a:pt x="138696" y="22859"/>
                    <a:pt x="153164" y="22859"/>
                  </a:cubicBezTo>
                  <a:cubicBezTo>
                    <a:pt x="153742" y="22859"/>
                    <a:pt x="154350" y="22859"/>
                    <a:pt x="154958" y="22951"/>
                  </a:cubicBezTo>
                  <a:cubicBezTo>
                    <a:pt x="158757" y="22829"/>
                    <a:pt x="164624" y="19972"/>
                    <a:pt x="170916" y="16963"/>
                  </a:cubicBezTo>
                  <a:cubicBezTo>
                    <a:pt x="178786" y="13180"/>
                    <a:pt x="187648" y="8915"/>
                    <a:pt x="194453" y="8915"/>
                  </a:cubicBezTo>
                  <a:cubicBezTo>
                    <a:pt x="195086" y="8915"/>
                    <a:pt x="195701" y="8952"/>
                    <a:pt x="196296" y="9029"/>
                  </a:cubicBezTo>
                  <a:cubicBezTo>
                    <a:pt x="201980" y="9759"/>
                    <a:pt x="205871" y="11248"/>
                    <a:pt x="209974" y="12829"/>
                  </a:cubicBezTo>
                  <a:cubicBezTo>
                    <a:pt x="216855" y="15490"/>
                    <a:pt x="224568" y="18460"/>
                    <a:pt x="242908" y="18460"/>
                  </a:cubicBezTo>
                  <a:cubicBezTo>
                    <a:pt x="245307" y="18460"/>
                    <a:pt x="247889" y="18409"/>
                    <a:pt x="250674" y="18300"/>
                  </a:cubicBezTo>
                  <a:lnTo>
                    <a:pt x="250674" y="17966"/>
                  </a:lnTo>
                  <a:cubicBezTo>
                    <a:pt x="247880" y="18075"/>
                    <a:pt x="245291" y="18127"/>
                    <a:pt x="242886" y="18127"/>
                  </a:cubicBezTo>
                  <a:cubicBezTo>
                    <a:pt x="224652" y="18127"/>
                    <a:pt x="216970" y="15183"/>
                    <a:pt x="210096" y="12525"/>
                  </a:cubicBezTo>
                  <a:cubicBezTo>
                    <a:pt x="205931" y="10944"/>
                    <a:pt x="202071" y="9455"/>
                    <a:pt x="196326" y="8695"/>
                  </a:cubicBezTo>
                  <a:cubicBezTo>
                    <a:pt x="195721" y="8617"/>
                    <a:pt x="195097" y="8581"/>
                    <a:pt x="194455" y="8581"/>
                  </a:cubicBezTo>
                  <a:cubicBezTo>
                    <a:pt x="187547" y="8581"/>
                    <a:pt x="178629" y="12849"/>
                    <a:pt x="170703" y="16659"/>
                  </a:cubicBezTo>
                  <a:cubicBezTo>
                    <a:pt x="164472" y="19637"/>
                    <a:pt x="158636" y="22495"/>
                    <a:pt x="154897" y="22586"/>
                  </a:cubicBezTo>
                  <a:cubicBezTo>
                    <a:pt x="154275" y="22607"/>
                    <a:pt x="153675" y="22618"/>
                    <a:pt x="153095" y="22618"/>
                  </a:cubicBezTo>
                  <a:cubicBezTo>
                    <a:pt x="138906" y="22618"/>
                    <a:pt x="137011" y="16317"/>
                    <a:pt x="135201" y="10184"/>
                  </a:cubicBezTo>
                  <a:cubicBezTo>
                    <a:pt x="133833" y="5564"/>
                    <a:pt x="132526" y="1278"/>
                    <a:pt x="126082" y="184"/>
                  </a:cubicBezTo>
                  <a:cubicBezTo>
                    <a:pt x="125333" y="59"/>
                    <a:pt x="124607" y="0"/>
                    <a:pt x="12390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1"/>
            <p:cNvSpPr/>
            <p:nvPr/>
          </p:nvSpPr>
          <p:spPr>
            <a:xfrm>
              <a:off x="756350" y="2377225"/>
              <a:ext cx="6268400" cy="560075"/>
            </a:xfrm>
            <a:custGeom>
              <a:avLst/>
              <a:gdLst/>
              <a:ahLst/>
              <a:cxnLst/>
              <a:rect l="l" t="t" r="r" b="b"/>
              <a:pathLst>
                <a:path w="250736" h="22403" extrusionOk="0">
                  <a:moveTo>
                    <a:pt x="123958" y="1"/>
                  </a:moveTo>
                  <a:cubicBezTo>
                    <a:pt x="117720" y="1"/>
                    <a:pt x="113120" y="4326"/>
                    <a:pt x="108301" y="8846"/>
                  </a:cubicBezTo>
                  <a:cubicBezTo>
                    <a:pt x="103421" y="13453"/>
                    <a:pt x="98370" y="18158"/>
                    <a:pt x="91349" y="18158"/>
                  </a:cubicBezTo>
                  <a:cubicBezTo>
                    <a:pt x="90542" y="18158"/>
                    <a:pt x="89709" y="18096"/>
                    <a:pt x="88848" y="17964"/>
                  </a:cubicBezTo>
                  <a:cubicBezTo>
                    <a:pt x="83255" y="17083"/>
                    <a:pt x="80367" y="15654"/>
                    <a:pt x="77601" y="14226"/>
                  </a:cubicBezTo>
                  <a:cubicBezTo>
                    <a:pt x="74410" y="12645"/>
                    <a:pt x="71370" y="11125"/>
                    <a:pt x="64592" y="10700"/>
                  </a:cubicBezTo>
                  <a:cubicBezTo>
                    <a:pt x="63973" y="10663"/>
                    <a:pt x="63360" y="10646"/>
                    <a:pt x="62751" y="10646"/>
                  </a:cubicBezTo>
                  <a:cubicBezTo>
                    <a:pt x="55736" y="10646"/>
                    <a:pt x="49372" y="12961"/>
                    <a:pt x="43163" y="15198"/>
                  </a:cubicBezTo>
                  <a:cubicBezTo>
                    <a:pt x="38360" y="16931"/>
                    <a:pt x="33801" y="18572"/>
                    <a:pt x="29485" y="18876"/>
                  </a:cubicBezTo>
                  <a:cubicBezTo>
                    <a:pt x="20243" y="19459"/>
                    <a:pt x="3476" y="19484"/>
                    <a:pt x="468" y="19484"/>
                  </a:cubicBezTo>
                  <a:cubicBezTo>
                    <a:pt x="181" y="19484"/>
                    <a:pt x="19" y="19484"/>
                    <a:pt x="1" y="19484"/>
                  </a:cubicBezTo>
                  <a:lnTo>
                    <a:pt x="1" y="19818"/>
                  </a:lnTo>
                  <a:cubicBezTo>
                    <a:pt x="45" y="19818"/>
                    <a:pt x="900" y="19822"/>
                    <a:pt x="2317" y="19822"/>
                  </a:cubicBezTo>
                  <a:cubicBezTo>
                    <a:pt x="7751" y="19822"/>
                    <a:pt x="21457" y="19765"/>
                    <a:pt x="29485" y="19211"/>
                  </a:cubicBezTo>
                  <a:cubicBezTo>
                    <a:pt x="33862" y="18907"/>
                    <a:pt x="38421" y="17265"/>
                    <a:pt x="43254" y="15533"/>
                  </a:cubicBezTo>
                  <a:cubicBezTo>
                    <a:pt x="49407" y="13295"/>
                    <a:pt x="55792" y="10980"/>
                    <a:pt x="62717" y="10980"/>
                  </a:cubicBezTo>
                  <a:cubicBezTo>
                    <a:pt x="63317" y="10980"/>
                    <a:pt x="63922" y="10998"/>
                    <a:pt x="64531" y="11034"/>
                  </a:cubicBezTo>
                  <a:cubicBezTo>
                    <a:pt x="71218" y="11429"/>
                    <a:pt x="74227" y="12949"/>
                    <a:pt x="77419" y="14530"/>
                  </a:cubicBezTo>
                  <a:cubicBezTo>
                    <a:pt x="80215" y="15958"/>
                    <a:pt x="83103" y="17387"/>
                    <a:pt x="88726" y="18268"/>
                  </a:cubicBezTo>
                  <a:cubicBezTo>
                    <a:pt x="89625" y="18409"/>
                    <a:pt x="90493" y="18475"/>
                    <a:pt x="91332" y="18475"/>
                  </a:cubicBezTo>
                  <a:cubicBezTo>
                    <a:pt x="98468" y="18475"/>
                    <a:pt x="103561" y="13682"/>
                    <a:pt x="108483" y="9058"/>
                  </a:cubicBezTo>
                  <a:cubicBezTo>
                    <a:pt x="113249" y="4594"/>
                    <a:pt x="117817" y="327"/>
                    <a:pt x="123989" y="327"/>
                  </a:cubicBezTo>
                  <a:cubicBezTo>
                    <a:pt x="124667" y="327"/>
                    <a:pt x="125364" y="379"/>
                    <a:pt x="126082" y="487"/>
                  </a:cubicBezTo>
                  <a:cubicBezTo>
                    <a:pt x="132405" y="1429"/>
                    <a:pt x="133712" y="5654"/>
                    <a:pt x="135140" y="10122"/>
                  </a:cubicBezTo>
                  <a:cubicBezTo>
                    <a:pt x="136964" y="15928"/>
                    <a:pt x="139000" y="22402"/>
                    <a:pt x="152527" y="22402"/>
                  </a:cubicBezTo>
                  <a:cubicBezTo>
                    <a:pt x="153134" y="22402"/>
                    <a:pt x="153773" y="22402"/>
                    <a:pt x="154533" y="22372"/>
                  </a:cubicBezTo>
                  <a:cubicBezTo>
                    <a:pt x="158028" y="22220"/>
                    <a:pt x="163651" y="19788"/>
                    <a:pt x="170186" y="16961"/>
                  </a:cubicBezTo>
                  <a:cubicBezTo>
                    <a:pt x="178690" y="13329"/>
                    <a:pt x="188240" y="9223"/>
                    <a:pt x="195318" y="9223"/>
                  </a:cubicBezTo>
                  <a:cubicBezTo>
                    <a:pt x="196057" y="9223"/>
                    <a:pt x="196770" y="9267"/>
                    <a:pt x="197451" y="9362"/>
                  </a:cubicBezTo>
                  <a:cubicBezTo>
                    <a:pt x="202983" y="10183"/>
                    <a:pt x="206722" y="11855"/>
                    <a:pt x="210673" y="13618"/>
                  </a:cubicBezTo>
                  <a:cubicBezTo>
                    <a:pt x="217358" y="16637"/>
                    <a:pt x="224808" y="19990"/>
                    <a:pt x="243154" y="19990"/>
                  </a:cubicBezTo>
                  <a:cubicBezTo>
                    <a:pt x="245496" y="19990"/>
                    <a:pt x="248016" y="19935"/>
                    <a:pt x="250735" y="19818"/>
                  </a:cubicBezTo>
                  <a:lnTo>
                    <a:pt x="250735" y="19484"/>
                  </a:lnTo>
                  <a:cubicBezTo>
                    <a:pt x="248013" y="19602"/>
                    <a:pt x="245490" y="19657"/>
                    <a:pt x="243146" y="19657"/>
                  </a:cubicBezTo>
                  <a:cubicBezTo>
                    <a:pt x="224918" y="19657"/>
                    <a:pt x="217481" y="16330"/>
                    <a:pt x="210856" y="13314"/>
                  </a:cubicBezTo>
                  <a:cubicBezTo>
                    <a:pt x="206904" y="11551"/>
                    <a:pt x="203135" y="9879"/>
                    <a:pt x="197512" y="9058"/>
                  </a:cubicBezTo>
                  <a:cubicBezTo>
                    <a:pt x="196822" y="8964"/>
                    <a:pt x="196102" y="8919"/>
                    <a:pt x="195355" y="8919"/>
                  </a:cubicBezTo>
                  <a:cubicBezTo>
                    <a:pt x="188205" y="8919"/>
                    <a:pt x="178627" y="13030"/>
                    <a:pt x="170095" y="16718"/>
                  </a:cubicBezTo>
                  <a:cubicBezTo>
                    <a:pt x="163591" y="19514"/>
                    <a:pt x="157967" y="21916"/>
                    <a:pt x="154533" y="22068"/>
                  </a:cubicBezTo>
                  <a:cubicBezTo>
                    <a:pt x="153838" y="22097"/>
                    <a:pt x="153171" y="22112"/>
                    <a:pt x="152530" y="22112"/>
                  </a:cubicBezTo>
                  <a:cubicBezTo>
                    <a:pt x="139359" y="22112"/>
                    <a:pt x="137419" y="16005"/>
                    <a:pt x="135535" y="10092"/>
                  </a:cubicBezTo>
                  <a:cubicBezTo>
                    <a:pt x="134107" y="5502"/>
                    <a:pt x="132739" y="1156"/>
                    <a:pt x="126204" y="183"/>
                  </a:cubicBezTo>
                  <a:cubicBezTo>
                    <a:pt x="125431" y="59"/>
                    <a:pt x="124683" y="1"/>
                    <a:pt x="12395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1"/>
            <p:cNvSpPr/>
            <p:nvPr/>
          </p:nvSpPr>
          <p:spPr>
            <a:xfrm>
              <a:off x="755600" y="2336450"/>
              <a:ext cx="6267625" cy="549925"/>
            </a:xfrm>
            <a:custGeom>
              <a:avLst/>
              <a:gdLst/>
              <a:ahLst/>
              <a:cxnLst/>
              <a:rect l="l" t="t" r="r" b="b"/>
              <a:pathLst>
                <a:path w="250705" h="21997" extrusionOk="0">
                  <a:moveTo>
                    <a:pt x="123758" y="1"/>
                  </a:moveTo>
                  <a:cubicBezTo>
                    <a:pt x="116862" y="1"/>
                    <a:pt x="112062" y="4144"/>
                    <a:pt x="106993" y="8531"/>
                  </a:cubicBezTo>
                  <a:cubicBezTo>
                    <a:pt x="101948" y="12908"/>
                    <a:pt x="96750" y="17437"/>
                    <a:pt x="89029" y="18227"/>
                  </a:cubicBezTo>
                  <a:cubicBezTo>
                    <a:pt x="88089" y="18329"/>
                    <a:pt x="87230" y="18376"/>
                    <a:pt x="86442" y="18376"/>
                  </a:cubicBezTo>
                  <a:cubicBezTo>
                    <a:pt x="81779" y="18376"/>
                    <a:pt x="79549" y="16730"/>
                    <a:pt x="77054" y="14884"/>
                  </a:cubicBezTo>
                  <a:cubicBezTo>
                    <a:pt x="74470" y="12999"/>
                    <a:pt x="71552" y="10811"/>
                    <a:pt x="65321" y="10416"/>
                  </a:cubicBezTo>
                  <a:cubicBezTo>
                    <a:pt x="64711" y="10374"/>
                    <a:pt x="64103" y="10355"/>
                    <a:pt x="63498" y="10355"/>
                  </a:cubicBezTo>
                  <a:cubicBezTo>
                    <a:pt x="56111" y="10355"/>
                    <a:pt x="49091" y="13307"/>
                    <a:pt x="42798" y="15948"/>
                  </a:cubicBezTo>
                  <a:cubicBezTo>
                    <a:pt x="37874" y="18015"/>
                    <a:pt x="33284" y="19930"/>
                    <a:pt x="29089" y="20325"/>
                  </a:cubicBezTo>
                  <a:cubicBezTo>
                    <a:pt x="21044" y="21074"/>
                    <a:pt x="7544" y="21151"/>
                    <a:pt x="2237" y="21151"/>
                  </a:cubicBezTo>
                  <a:cubicBezTo>
                    <a:pt x="868" y="21151"/>
                    <a:pt x="44" y="21145"/>
                    <a:pt x="0" y="21145"/>
                  </a:cubicBezTo>
                  <a:lnTo>
                    <a:pt x="0" y="21510"/>
                  </a:lnTo>
                  <a:cubicBezTo>
                    <a:pt x="35" y="21510"/>
                    <a:pt x="557" y="21513"/>
                    <a:pt x="1451" y="21513"/>
                  </a:cubicBezTo>
                  <a:cubicBezTo>
                    <a:pt x="6069" y="21513"/>
                    <a:pt x="20614" y="21449"/>
                    <a:pt x="29120" y="20659"/>
                  </a:cubicBezTo>
                  <a:cubicBezTo>
                    <a:pt x="33405" y="20234"/>
                    <a:pt x="38056" y="18319"/>
                    <a:pt x="42950" y="16252"/>
                  </a:cubicBezTo>
                  <a:cubicBezTo>
                    <a:pt x="49182" y="13613"/>
                    <a:pt x="56193" y="10688"/>
                    <a:pt x="63502" y="10688"/>
                  </a:cubicBezTo>
                  <a:cubicBezTo>
                    <a:pt x="64107" y="10688"/>
                    <a:pt x="64713" y="10708"/>
                    <a:pt x="65321" y="10750"/>
                  </a:cubicBezTo>
                  <a:cubicBezTo>
                    <a:pt x="71430" y="11176"/>
                    <a:pt x="74227" y="13182"/>
                    <a:pt x="76871" y="15158"/>
                  </a:cubicBezTo>
                  <a:cubicBezTo>
                    <a:pt x="79329" y="16988"/>
                    <a:pt x="81674" y="18705"/>
                    <a:pt x="86498" y="18705"/>
                  </a:cubicBezTo>
                  <a:cubicBezTo>
                    <a:pt x="87282" y="18705"/>
                    <a:pt x="88133" y="18660"/>
                    <a:pt x="89060" y="18562"/>
                  </a:cubicBezTo>
                  <a:cubicBezTo>
                    <a:pt x="96902" y="17772"/>
                    <a:pt x="102130" y="13212"/>
                    <a:pt x="107237" y="8805"/>
                  </a:cubicBezTo>
                  <a:cubicBezTo>
                    <a:pt x="112237" y="4484"/>
                    <a:pt x="116970" y="357"/>
                    <a:pt x="123717" y="357"/>
                  </a:cubicBezTo>
                  <a:cubicBezTo>
                    <a:pt x="124517" y="357"/>
                    <a:pt x="125344" y="415"/>
                    <a:pt x="126203" y="537"/>
                  </a:cubicBezTo>
                  <a:cubicBezTo>
                    <a:pt x="132587" y="1449"/>
                    <a:pt x="133985" y="5644"/>
                    <a:pt x="135474" y="10142"/>
                  </a:cubicBezTo>
                  <a:cubicBezTo>
                    <a:pt x="137389" y="15978"/>
                    <a:pt x="139365" y="21997"/>
                    <a:pt x="151918" y="21997"/>
                  </a:cubicBezTo>
                  <a:cubicBezTo>
                    <a:pt x="152587" y="21997"/>
                    <a:pt x="153286" y="21966"/>
                    <a:pt x="154046" y="21905"/>
                  </a:cubicBezTo>
                  <a:cubicBezTo>
                    <a:pt x="157207" y="21753"/>
                    <a:pt x="162769" y="19626"/>
                    <a:pt x="169244" y="17133"/>
                  </a:cubicBezTo>
                  <a:cubicBezTo>
                    <a:pt x="177963" y="13782"/>
                    <a:pt x="188563" y="9698"/>
                    <a:pt x="196007" y="9698"/>
                  </a:cubicBezTo>
                  <a:cubicBezTo>
                    <a:pt x="196868" y="9698"/>
                    <a:pt x="197686" y="9752"/>
                    <a:pt x="198454" y="9869"/>
                  </a:cubicBezTo>
                  <a:cubicBezTo>
                    <a:pt x="203895" y="10720"/>
                    <a:pt x="207451" y="12544"/>
                    <a:pt x="211220" y="14519"/>
                  </a:cubicBezTo>
                  <a:cubicBezTo>
                    <a:pt x="217713" y="17861"/>
                    <a:pt x="224959" y="21615"/>
                    <a:pt x="243572" y="21615"/>
                  </a:cubicBezTo>
                  <a:cubicBezTo>
                    <a:pt x="245783" y="21615"/>
                    <a:pt x="248154" y="21562"/>
                    <a:pt x="250704" y="21449"/>
                  </a:cubicBezTo>
                  <a:lnTo>
                    <a:pt x="250704" y="21115"/>
                  </a:lnTo>
                  <a:cubicBezTo>
                    <a:pt x="248160" y="21228"/>
                    <a:pt x="245795" y="21281"/>
                    <a:pt x="243590" y="21281"/>
                  </a:cubicBezTo>
                  <a:cubicBezTo>
                    <a:pt x="225038" y="21281"/>
                    <a:pt x="217868" y="17530"/>
                    <a:pt x="211403" y="14215"/>
                  </a:cubicBezTo>
                  <a:cubicBezTo>
                    <a:pt x="207603" y="12240"/>
                    <a:pt x="204047" y="10355"/>
                    <a:pt x="198545" y="9534"/>
                  </a:cubicBezTo>
                  <a:cubicBezTo>
                    <a:pt x="197751" y="9413"/>
                    <a:pt x="196906" y="9356"/>
                    <a:pt x="196017" y="9356"/>
                  </a:cubicBezTo>
                  <a:cubicBezTo>
                    <a:pt x="188477" y="9356"/>
                    <a:pt x="177851" y="13457"/>
                    <a:pt x="169122" y="16829"/>
                  </a:cubicBezTo>
                  <a:cubicBezTo>
                    <a:pt x="162709" y="19291"/>
                    <a:pt x="157146" y="21419"/>
                    <a:pt x="154046" y="21571"/>
                  </a:cubicBezTo>
                  <a:cubicBezTo>
                    <a:pt x="153312" y="21607"/>
                    <a:pt x="152610" y="21625"/>
                    <a:pt x="151940" y="21625"/>
                  </a:cubicBezTo>
                  <a:cubicBezTo>
                    <a:pt x="139667" y="21625"/>
                    <a:pt x="137711" y="15727"/>
                    <a:pt x="135808" y="10021"/>
                  </a:cubicBezTo>
                  <a:cubicBezTo>
                    <a:pt x="134289" y="5431"/>
                    <a:pt x="132830" y="1084"/>
                    <a:pt x="126234" y="173"/>
                  </a:cubicBezTo>
                  <a:cubicBezTo>
                    <a:pt x="125378" y="56"/>
                    <a:pt x="124554" y="1"/>
                    <a:pt x="12375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1"/>
            <p:cNvSpPr/>
            <p:nvPr/>
          </p:nvSpPr>
          <p:spPr>
            <a:xfrm>
              <a:off x="755600" y="2296650"/>
              <a:ext cx="6267625" cy="581375"/>
            </a:xfrm>
            <a:custGeom>
              <a:avLst/>
              <a:gdLst/>
              <a:ahLst/>
              <a:cxnLst/>
              <a:rect l="l" t="t" r="r" b="b"/>
              <a:pathLst>
                <a:path w="250705" h="23255" extrusionOk="0">
                  <a:moveTo>
                    <a:pt x="123828" y="0"/>
                  </a:moveTo>
                  <a:cubicBezTo>
                    <a:pt x="116585" y="0"/>
                    <a:pt x="111731" y="4227"/>
                    <a:pt x="106629" y="8725"/>
                  </a:cubicBezTo>
                  <a:cubicBezTo>
                    <a:pt x="101796" y="12980"/>
                    <a:pt x="96750" y="17388"/>
                    <a:pt x="89303" y="18452"/>
                  </a:cubicBezTo>
                  <a:cubicBezTo>
                    <a:pt x="88114" y="18630"/>
                    <a:pt x="87064" y="18711"/>
                    <a:pt x="86125" y="18711"/>
                  </a:cubicBezTo>
                  <a:cubicBezTo>
                    <a:pt x="81783" y="18711"/>
                    <a:pt x="79830" y="16972"/>
                    <a:pt x="77631" y="15047"/>
                  </a:cubicBezTo>
                  <a:cubicBezTo>
                    <a:pt x="75230" y="12920"/>
                    <a:pt x="72555" y="10518"/>
                    <a:pt x="66081" y="10063"/>
                  </a:cubicBezTo>
                  <a:cubicBezTo>
                    <a:pt x="65485" y="10019"/>
                    <a:pt x="64890" y="9998"/>
                    <a:pt x="64297" y="9998"/>
                  </a:cubicBezTo>
                  <a:cubicBezTo>
                    <a:pt x="56569" y="9998"/>
                    <a:pt x="49093" y="13525"/>
                    <a:pt x="42402" y="16658"/>
                  </a:cubicBezTo>
                  <a:cubicBezTo>
                    <a:pt x="37478" y="18999"/>
                    <a:pt x="32797" y="21187"/>
                    <a:pt x="28664" y="21674"/>
                  </a:cubicBezTo>
                  <a:cubicBezTo>
                    <a:pt x="20878" y="22609"/>
                    <a:pt x="8236" y="22717"/>
                    <a:pt x="2719" y="22717"/>
                  </a:cubicBezTo>
                  <a:cubicBezTo>
                    <a:pt x="1063" y="22717"/>
                    <a:pt x="50" y="22707"/>
                    <a:pt x="0" y="22707"/>
                  </a:cubicBezTo>
                  <a:lnTo>
                    <a:pt x="0" y="23041"/>
                  </a:lnTo>
                  <a:cubicBezTo>
                    <a:pt x="56" y="23041"/>
                    <a:pt x="1328" y="23056"/>
                    <a:pt x="3361" y="23056"/>
                  </a:cubicBezTo>
                  <a:cubicBezTo>
                    <a:pt x="9167" y="23056"/>
                    <a:pt x="21174" y="22939"/>
                    <a:pt x="28694" y="22038"/>
                  </a:cubicBezTo>
                  <a:cubicBezTo>
                    <a:pt x="32919" y="21522"/>
                    <a:pt x="37600" y="19333"/>
                    <a:pt x="42554" y="16962"/>
                  </a:cubicBezTo>
                  <a:cubicBezTo>
                    <a:pt x="49188" y="13857"/>
                    <a:pt x="56608" y="10333"/>
                    <a:pt x="64279" y="10333"/>
                  </a:cubicBezTo>
                  <a:cubicBezTo>
                    <a:pt x="64868" y="10333"/>
                    <a:pt x="65459" y="10354"/>
                    <a:pt x="66050" y="10397"/>
                  </a:cubicBezTo>
                  <a:cubicBezTo>
                    <a:pt x="72403" y="10853"/>
                    <a:pt x="75047" y="13224"/>
                    <a:pt x="77418" y="15291"/>
                  </a:cubicBezTo>
                  <a:cubicBezTo>
                    <a:pt x="79570" y="17240"/>
                    <a:pt x="81659" y="19084"/>
                    <a:pt x="86248" y="19084"/>
                  </a:cubicBezTo>
                  <a:cubicBezTo>
                    <a:pt x="87169" y="19084"/>
                    <a:pt x="88190" y="19009"/>
                    <a:pt x="89333" y="18847"/>
                  </a:cubicBezTo>
                  <a:cubicBezTo>
                    <a:pt x="96902" y="17783"/>
                    <a:pt x="101948" y="13315"/>
                    <a:pt x="106841" y="9029"/>
                  </a:cubicBezTo>
                  <a:cubicBezTo>
                    <a:pt x="111915" y="4613"/>
                    <a:pt x="116717" y="395"/>
                    <a:pt x="123838" y="395"/>
                  </a:cubicBezTo>
                  <a:cubicBezTo>
                    <a:pt x="124608" y="395"/>
                    <a:pt x="125406" y="445"/>
                    <a:pt x="126234" y="549"/>
                  </a:cubicBezTo>
                  <a:cubicBezTo>
                    <a:pt x="132678" y="1400"/>
                    <a:pt x="134167" y="5594"/>
                    <a:pt x="135717" y="10093"/>
                  </a:cubicBezTo>
                  <a:cubicBezTo>
                    <a:pt x="137696" y="15714"/>
                    <a:pt x="139702" y="21525"/>
                    <a:pt x="151361" y="21525"/>
                  </a:cubicBezTo>
                  <a:cubicBezTo>
                    <a:pt x="152058" y="21525"/>
                    <a:pt x="152791" y="21504"/>
                    <a:pt x="153560" y="21461"/>
                  </a:cubicBezTo>
                  <a:cubicBezTo>
                    <a:pt x="156386" y="21309"/>
                    <a:pt x="161827" y="19394"/>
                    <a:pt x="168150" y="17236"/>
                  </a:cubicBezTo>
                  <a:cubicBezTo>
                    <a:pt x="177408" y="14025"/>
                    <a:pt x="188692" y="10107"/>
                    <a:pt x="196507" y="10107"/>
                  </a:cubicBezTo>
                  <a:cubicBezTo>
                    <a:pt x="197569" y="10107"/>
                    <a:pt x="198567" y="10180"/>
                    <a:pt x="199487" y="10336"/>
                  </a:cubicBezTo>
                  <a:cubicBezTo>
                    <a:pt x="204807" y="11187"/>
                    <a:pt x="208181" y="13254"/>
                    <a:pt x="211798" y="15382"/>
                  </a:cubicBezTo>
                  <a:cubicBezTo>
                    <a:pt x="218029" y="19090"/>
                    <a:pt x="225020" y="23254"/>
                    <a:pt x="243683" y="23254"/>
                  </a:cubicBezTo>
                  <a:cubicBezTo>
                    <a:pt x="245841" y="23254"/>
                    <a:pt x="248181" y="23163"/>
                    <a:pt x="250704" y="23011"/>
                  </a:cubicBezTo>
                  <a:lnTo>
                    <a:pt x="250704" y="22677"/>
                  </a:lnTo>
                  <a:cubicBezTo>
                    <a:pt x="248232" y="22793"/>
                    <a:pt x="245933" y="22847"/>
                    <a:pt x="243788" y="22847"/>
                  </a:cubicBezTo>
                  <a:cubicBezTo>
                    <a:pt x="225150" y="22847"/>
                    <a:pt x="218226" y="18727"/>
                    <a:pt x="212011" y="15047"/>
                  </a:cubicBezTo>
                  <a:cubicBezTo>
                    <a:pt x="208363" y="12859"/>
                    <a:pt x="204959" y="10822"/>
                    <a:pt x="199609" y="9941"/>
                  </a:cubicBezTo>
                  <a:cubicBezTo>
                    <a:pt x="198700" y="9791"/>
                    <a:pt x="197715" y="9722"/>
                    <a:pt x="196669" y="9722"/>
                  </a:cubicBezTo>
                  <a:cubicBezTo>
                    <a:pt x="188798" y="9722"/>
                    <a:pt x="177422" y="13652"/>
                    <a:pt x="168058" y="16871"/>
                  </a:cubicBezTo>
                  <a:cubicBezTo>
                    <a:pt x="161797" y="19029"/>
                    <a:pt x="156356" y="20883"/>
                    <a:pt x="153560" y="21035"/>
                  </a:cubicBezTo>
                  <a:cubicBezTo>
                    <a:pt x="152792" y="21079"/>
                    <a:pt x="152062" y="21100"/>
                    <a:pt x="151367" y="21100"/>
                  </a:cubicBezTo>
                  <a:cubicBezTo>
                    <a:pt x="139975" y="21100"/>
                    <a:pt x="138001" y="15411"/>
                    <a:pt x="136082" y="9911"/>
                  </a:cubicBezTo>
                  <a:cubicBezTo>
                    <a:pt x="134471" y="5321"/>
                    <a:pt x="132951" y="974"/>
                    <a:pt x="126264" y="154"/>
                  </a:cubicBezTo>
                  <a:cubicBezTo>
                    <a:pt x="125422" y="50"/>
                    <a:pt x="124611" y="0"/>
                    <a:pt x="12382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1"/>
            <p:cNvSpPr/>
            <p:nvPr/>
          </p:nvSpPr>
          <p:spPr>
            <a:xfrm>
              <a:off x="754075" y="2260425"/>
              <a:ext cx="6268375" cy="617600"/>
            </a:xfrm>
            <a:custGeom>
              <a:avLst/>
              <a:gdLst/>
              <a:ahLst/>
              <a:cxnLst/>
              <a:rect l="l" t="t" r="r" b="b"/>
              <a:pathLst>
                <a:path w="250735" h="24704" extrusionOk="0">
                  <a:moveTo>
                    <a:pt x="123921" y="1"/>
                  </a:moveTo>
                  <a:cubicBezTo>
                    <a:pt x="116349" y="1"/>
                    <a:pt x="111446" y="4327"/>
                    <a:pt x="106294" y="8928"/>
                  </a:cubicBezTo>
                  <a:cubicBezTo>
                    <a:pt x="101644" y="13092"/>
                    <a:pt x="96811" y="17378"/>
                    <a:pt x="89577" y="18685"/>
                  </a:cubicBezTo>
                  <a:cubicBezTo>
                    <a:pt x="88209" y="18933"/>
                    <a:pt x="87030" y="19045"/>
                    <a:pt x="86001" y="19045"/>
                  </a:cubicBezTo>
                  <a:cubicBezTo>
                    <a:pt x="81861" y="19045"/>
                    <a:pt x="80138" y="17234"/>
                    <a:pt x="78239" y="15189"/>
                  </a:cubicBezTo>
                  <a:cubicBezTo>
                    <a:pt x="75990" y="12879"/>
                    <a:pt x="73528" y="10204"/>
                    <a:pt x="66841" y="9688"/>
                  </a:cubicBezTo>
                  <a:cubicBezTo>
                    <a:pt x="66231" y="9639"/>
                    <a:pt x="65622" y="9615"/>
                    <a:pt x="65014" y="9615"/>
                  </a:cubicBezTo>
                  <a:cubicBezTo>
                    <a:pt x="56977" y="9615"/>
                    <a:pt x="49076" y="13735"/>
                    <a:pt x="42068" y="17408"/>
                  </a:cubicBezTo>
                  <a:cubicBezTo>
                    <a:pt x="37053" y="19992"/>
                    <a:pt x="32281" y="22454"/>
                    <a:pt x="28238" y="23062"/>
                  </a:cubicBezTo>
                  <a:cubicBezTo>
                    <a:pt x="20440" y="24163"/>
                    <a:pt x="8003" y="24289"/>
                    <a:pt x="2622" y="24289"/>
                  </a:cubicBezTo>
                  <a:cubicBezTo>
                    <a:pt x="1019" y="24289"/>
                    <a:pt x="43" y="24278"/>
                    <a:pt x="1" y="24278"/>
                  </a:cubicBezTo>
                  <a:lnTo>
                    <a:pt x="1" y="24612"/>
                  </a:lnTo>
                  <a:cubicBezTo>
                    <a:pt x="50" y="24612"/>
                    <a:pt x="1382" y="24632"/>
                    <a:pt x="3502" y="24632"/>
                  </a:cubicBezTo>
                  <a:cubicBezTo>
                    <a:pt x="9271" y="24632"/>
                    <a:pt x="20874" y="24485"/>
                    <a:pt x="28299" y="23396"/>
                  </a:cubicBezTo>
                  <a:cubicBezTo>
                    <a:pt x="32433" y="22788"/>
                    <a:pt x="37205" y="20326"/>
                    <a:pt x="42251" y="17712"/>
                  </a:cubicBezTo>
                  <a:cubicBezTo>
                    <a:pt x="49219" y="14058"/>
                    <a:pt x="57086" y="9955"/>
                    <a:pt x="65087" y="9955"/>
                  </a:cubicBezTo>
                  <a:cubicBezTo>
                    <a:pt x="65671" y="9955"/>
                    <a:pt x="66256" y="9977"/>
                    <a:pt x="66841" y="10022"/>
                  </a:cubicBezTo>
                  <a:cubicBezTo>
                    <a:pt x="73376" y="10508"/>
                    <a:pt x="75838" y="13153"/>
                    <a:pt x="77996" y="15433"/>
                  </a:cubicBezTo>
                  <a:cubicBezTo>
                    <a:pt x="79964" y="17498"/>
                    <a:pt x="81719" y="19369"/>
                    <a:pt x="85961" y="19369"/>
                  </a:cubicBezTo>
                  <a:cubicBezTo>
                    <a:pt x="87026" y="19369"/>
                    <a:pt x="88247" y="19251"/>
                    <a:pt x="89668" y="18989"/>
                  </a:cubicBezTo>
                  <a:cubicBezTo>
                    <a:pt x="96993" y="17651"/>
                    <a:pt x="101857" y="13335"/>
                    <a:pt x="106568" y="9141"/>
                  </a:cubicBezTo>
                  <a:cubicBezTo>
                    <a:pt x="111661" y="4629"/>
                    <a:pt x="116527" y="319"/>
                    <a:pt x="124035" y="319"/>
                  </a:cubicBezTo>
                  <a:cubicBezTo>
                    <a:pt x="124772" y="319"/>
                    <a:pt x="125535" y="361"/>
                    <a:pt x="126325" y="448"/>
                  </a:cubicBezTo>
                  <a:cubicBezTo>
                    <a:pt x="132891" y="1177"/>
                    <a:pt x="134471" y="5432"/>
                    <a:pt x="136082" y="9901"/>
                  </a:cubicBezTo>
                  <a:cubicBezTo>
                    <a:pt x="138077" y="15314"/>
                    <a:pt x="140125" y="20889"/>
                    <a:pt x="150891" y="20889"/>
                  </a:cubicBezTo>
                  <a:cubicBezTo>
                    <a:pt x="151609" y="20889"/>
                    <a:pt x="152366" y="20864"/>
                    <a:pt x="153165" y="20813"/>
                  </a:cubicBezTo>
                  <a:cubicBezTo>
                    <a:pt x="155687" y="20630"/>
                    <a:pt x="160916" y="19019"/>
                    <a:pt x="166934" y="17165"/>
                  </a:cubicBezTo>
                  <a:cubicBezTo>
                    <a:pt x="176928" y="14098"/>
                    <a:pt x="189037" y="10364"/>
                    <a:pt x="197242" y="10364"/>
                  </a:cubicBezTo>
                  <a:cubicBezTo>
                    <a:pt x="198470" y="10364"/>
                    <a:pt x="199610" y="10448"/>
                    <a:pt x="200643" y="10630"/>
                  </a:cubicBezTo>
                  <a:cubicBezTo>
                    <a:pt x="205780" y="11542"/>
                    <a:pt x="209002" y="13761"/>
                    <a:pt x="212436" y="16071"/>
                  </a:cubicBezTo>
                  <a:cubicBezTo>
                    <a:pt x="218424" y="20144"/>
                    <a:pt x="225111" y="24703"/>
                    <a:pt x="243896" y="24703"/>
                  </a:cubicBezTo>
                  <a:cubicBezTo>
                    <a:pt x="246024" y="24703"/>
                    <a:pt x="248303" y="24642"/>
                    <a:pt x="250735" y="24612"/>
                  </a:cubicBezTo>
                  <a:lnTo>
                    <a:pt x="250735" y="24278"/>
                  </a:lnTo>
                  <a:cubicBezTo>
                    <a:pt x="248293" y="24401"/>
                    <a:pt x="246021" y="24460"/>
                    <a:pt x="243903" y="24460"/>
                  </a:cubicBezTo>
                  <a:cubicBezTo>
                    <a:pt x="225227" y="24460"/>
                    <a:pt x="218543" y="19929"/>
                    <a:pt x="212619" y="15888"/>
                  </a:cubicBezTo>
                  <a:cubicBezTo>
                    <a:pt x="209154" y="13518"/>
                    <a:pt x="205932" y="11329"/>
                    <a:pt x="200673" y="10356"/>
                  </a:cubicBezTo>
                  <a:cubicBezTo>
                    <a:pt x="199620" y="10168"/>
                    <a:pt x="198456" y="10082"/>
                    <a:pt x="197202" y="10082"/>
                  </a:cubicBezTo>
                  <a:cubicBezTo>
                    <a:pt x="188947" y="10082"/>
                    <a:pt x="176818" y="13830"/>
                    <a:pt x="166843" y="16892"/>
                  </a:cubicBezTo>
                  <a:cubicBezTo>
                    <a:pt x="160824" y="18776"/>
                    <a:pt x="155627" y="20357"/>
                    <a:pt x="153104" y="20509"/>
                  </a:cubicBezTo>
                  <a:cubicBezTo>
                    <a:pt x="152331" y="20557"/>
                    <a:pt x="151598" y="20581"/>
                    <a:pt x="150901" y="20581"/>
                  </a:cubicBezTo>
                  <a:cubicBezTo>
                    <a:pt x="140345" y="20581"/>
                    <a:pt x="138325" y="15144"/>
                    <a:pt x="136386" y="9840"/>
                  </a:cubicBezTo>
                  <a:cubicBezTo>
                    <a:pt x="134714" y="5250"/>
                    <a:pt x="133134" y="903"/>
                    <a:pt x="126356" y="144"/>
                  </a:cubicBezTo>
                  <a:cubicBezTo>
                    <a:pt x="125513" y="47"/>
                    <a:pt x="124703" y="1"/>
                    <a:pt x="12392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1"/>
            <p:cNvSpPr/>
            <p:nvPr/>
          </p:nvSpPr>
          <p:spPr>
            <a:xfrm>
              <a:off x="755600" y="2220000"/>
              <a:ext cx="6268375" cy="658025"/>
            </a:xfrm>
            <a:custGeom>
              <a:avLst/>
              <a:gdLst/>
              <a:ahLst/>
              <a:cxnLst/>
              <a:rect l="l" t="t" r="r" b="b"/>
              <a:pathLst>
                <a:path w="250735" h="26321" extrusionOk="0">
                  <a:moveTo>
                    <a:pt x="124106" y="1"/>
                  </a:moveTo>
                  <a:cubicBezTo>
                    <a:pt x="116112" y="1"/>
                    <a:pt x="111194" y="4444"/>
                    <a:pt x="106021" y="9116"/>
                  </a:cubicBezTo>
                  <a:cubicBezTo>
                    <a:pt x="101492" y="13159"/>
                    <a:pt x="96841" y="17384"/>
                    <a:pt x="89881" y="18904"/>
                  </a:cubicBezTo>
                  <a:cubicBezTo>
                    <a:pt x="88329" y="19245"/>
                    <a:pt x="87029" y="19396"/>
                    <a:pt x="85923" y="19396"/>
                  </a:cubicBezTo>
                  <a:cubicBezTo>
                    <a:pt x="82000" y="19396"/>
                    <a:pt x="80507" y="17495"/>
                    <a:pt x="78847" y="15408"/>
                  </a:cubicBezTo>
                  <a:cubicBezTo>
                    <a:pt x="76780" y="12825"/>
                    <a:pt x="74500" y="9876"/>
                    <a:pt x="67601" y="9329"/>
                  </a:cubicBezTo>
                  <a:cubicBezTo>
                    <a:pt x="66995" y="9278"/>
                    <a:pt x="66390" y="9253"/>
                    <a:pt x="65786" y="9253"/>
                  </a:cubicBezTo>
                  <a:cubicBezTo>
                    <a:pt x="57402" y="9253"/>
                    <a:pt x="49103" y="13978"/>
                    <a:pt x="41703" y="18174"/>
                  </a:cubicBezTo>
                  <a:cubicBezTo>
                    <a:pt x="36597" y="21031"/>
                    <a:pt x="31794" y="23767"/>
                    <a:pt x="27813" y="24436"/>
                  </a:cubicBezTo>
                  <a:cubicBezTo>
                    <a:pt x="20309" y="25747"/>
                    <a:pt x="8687" y="25915"/>
                    <a:pt x="3146" y="25915"/>
                  </a:cubicBezTo>
                  <a:cubicBezTo>
                    <a:pt x="1235" y="25915"/>
                    <a:pt x="47" y="25895"/>
                    <a:pt x="0" y="25895"/>
                  </a:cubicBezTo>
                  <a:lnTo>
                    <a:pt x="0" y="26229"/>
                  </a:lnTo>
                  <a:cubicBezTo>
                    <a:pt x="47" y="26229"/>
                    <a:pt x="1237" y="26249"/>
                    <a:pt x="3152" y="26249"/>
                  </a:cubicBezTo>
                  <a:cubicBezTo>
                    <a:pt x="8705" y="26249"/>
                    <a:pt x="20355" y="26081"/>
                    <a:pt x="27904" y="24770"/>
                  </a:cubicBezTo>
                  <a:cubicBezTo>
                    <a:pt x="31977" y="24101"/>
                    <a:pt x="36779" y="21366"/>
                    <a:pt x="41886" y="18478"/>
                  </a:cubicBezTo>
                  <a:cubicBezTo>
                    <a:pt x="49198" y="14284"/>
                    <a:pt x="57461" y="9587"/>
                    <a:pt x="65763" y="9587"/>
                  </a:cubicBezTo>
                  <a:cubicBezTo>
                    <a:pt x="66366" y="9587"/>
                    <a:pt x="66968" y="9612"/>
                    <a:pt x="67570" y="9663"/>
                  </a:cubicBezTo>
                  <a:cubicBezTo>
                    <a:pt x="74288" y="10241"/>
                    <a:pt x="76567" y="13068"/>
                    <a:pt x="78543" y="15591"/>
                  </a:cubicBezTo>
                  <a:cubicBezTo>
                    <a:pt x="80253" y="17775"/>
                    <a:pt x="81814" y="19737"/>
                    <a:pt x="85865" y="19737"/>
                  </a:cubicBezTo>
                  <a:cubicBezTo>
                    <a:pt x="87000" y="19737"/>
                    <a:pt x="88329" y="19584"/>
                    <a:pt x="89911" y="19238"/>
                  </a:cubicBezTo>
                  <a:cubicBezTo>
                    <a:pt x="96963" y="17688"/>
                    <a:pt x="101674" y="13463"/>
                    <a:pt x="106203" y="9359"/>
                  </a:cubicBezTo>
                  <a:cubicBezTo>
                    <a:pt x="111331" y="4733"/>
                    <a:pt x="116229" y="311"/>
                    <a:pt x="124107" y="311"/>
                  </a:cubicBezTo>
                  <a:cubicBezTo>
                    <a:pt x="124821" y="311"/>
                    <a:pt x="125560" y="347"/>
                    <a:pt x="126325" y="423"/>
                  </a:cubicBezTo>
                  <a:cubicBezTo>
                    <a:pt x="132982" y="1061"/>
                    <a:pt x="134623" y="5317"/>
                    <a:pt x="136325" y="9846"/>
                  </a:cubicBezTo>
                  <a:cubicBezTo>
                    <a:pt x="138307" y="15026"/>
                    <a:pt x="140368" y="20392"/>
                    <a:pt x="150267" y="20392"/>
                  </a:cubicBezTo>
                  <a:cubicBezTo>
                    <a:pt x="150997" y="20392"/>
                    <a:pt x="151769" y="20362"/>
                    <a:pt x="152587" y="20302"/>
                  </a:cubicBezTo>
                  <a:cubicBezTo>
                    <a:pt x="154836" y="20150"/>
                    <a:pt x="159517" y="18873"/>
                    <a:pt x="165383" y="17232"/>
                  </a:cubicBezTo>
                  <a:cubicBezTo>
                    <a:pt x="175536" y="14413"/>
                    <a:pt x="188915" y="10743"/>
                    <a:pt x="197710" y="10743"/>
                  </a:cubicBezTo>
                  <a:cubicBezTo>
                    <a:pt x="199158" y="10743"/>
                    <a:pt x="200481" y="10842"/>
                    <a:pt x="201646" y="11062"/>
                  </a:cubicBezTo>
                  <a:cubicBezTo>
                    <a:pt x="206661" y="12034"/>
                    <a:pt x="209700" y="14375"/>
                    <a:pt x="212922" y="16898"/>
                  </a:cubicBezTo>
                  <a:cubicBezTo>
                    <a:pt x="218667" y="21335"/>
                    <a:pt x="225141" y="26320"/>
                    <a:pt x="243987" y="26320"/>
                  </a:cubicBezTo>
                  <a:cubicBezTo>
                    <a:pt x="246054" y="26320"/>
                    <a:pt x="248273" y="26259"/>
                    <a:pt x="250735" y="26138"/>
                  </a:cubicBezTo>
                  <a:lnTo>
                    <a:pt x="250704" y="25803"/>
                  </a:lnTo>
                  <a:cubicBezTo>
                    <a:pt x="248286" y="25935"/>
                    <a:pt x="246039" y="25997"/>
                    <a:pt x="243946" y="25997"/>
                  </a:cubicBezTo>
                  <a:cubicBezTo>
                    <a:pt x="225256" y="25997"/>
                    <a:pt x="218882" y="21055"/>
                    <a:pt x="213196" y="16654"/>
                  </a:cubicBezTo>
                  <a:cubicBezTo>
                    <a:pt x="209944" y="14101"/>
                    <a:pt x="206843" y="11761"/>
                    <a:pt x="201767" y="10758"/>
                  </a:cubicBezTo>
                  <a:cubicBezTo>
                    <a:pt x="200573" y="10532"/>
                    <a:pt x="199219" y="10430"/>
                    <a:pt x="197740" y="10430"/>
                  </a:cubicBezTo>
                  <a:cubicBezTo>
                    <a:pt x="188868" y="10430"/>
                    <a:pt x="175514" y="14114"/>
                    <a:pt x="165353" y="16928"/>
                  </a:cubicBezTo>
                  <a:cubicBezTo>
                    <a:pt x="159487" y="18539"/>
                    <a:pt x="154836" y="19846"/>
                    <a:pt x="152648" y="19998"/>
                  </a:cubicBezTo>
                  <a:cubicBezTo>
                    <a:pt x="151827" y="20060"/>
                    <a:pt x="151054" y="20090"/>
                    <a:pt x="150324" y="20090"/>
                  </a:cubicBezTo>
                  <a:cubicBezTo>
                    <a:pt x="140673" y="20090"/>
                    <a:pt x="138670" y="14872"/>
                    <a:pt x="136720" y="9785"/>
                  </a:cubicBezTo>
                  <a:cubicBezTo>
                    <a:pt x="135018" y="5378"/>
                    <a:pt x="133286" y="818"/>
                    <a:pt x="126416" y="119"/>
                  </a:cubicBezTo>
                  <a:cubicBezTo>
                    <a:pt x="125618" y="39"/>
                    <a:pt x="124848" y="1"/>
                    <a:pt x="1241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1"/>
            <p:cNvSpPr/>
            <p:nvPr/>
          </p:nvSpPr>
          <p:spPr>
            <a:xfrm>
              <a:off x="754075" y="2178900"/>
              <a:ext cx="6268375" cy="699125"/>
            </a:xfrm>
            <a:custGeom>
              <a:avLst/>
              <a:gdLst/>
              <a:ahLst/>
              <a:cxnLst/>
              <a:rect l="l" t="t" r="r" b="b"/>
              <a:pathLst>
                <a:path w="250735" h="27965" extrusionOk="0">
                  <a:moveTo>
                    <a:pt x="124327" y="1"/>
                  </a:moveTo>
                  <a:cubicBezTo>
                    <a:pt x="115835" y="1"/>
                    <a:pt x="110889" y="4549"/>
                    <a:pt x="105656" y="9332"/>
                  </a:cubicBezTo>
                  <a:cubicBezTo>
                    <a:pt x="101340" y="13283"/>
                    <a:pt x="96841" y="17387"/>
                    <a:pt x="90063" y="19119"/>
                  </a:cubicBezTo>
                  <a:cubicBezTo>
                    <a:pt x="88296" y="19585"/>
                    <a:pt x="86872" y="19791"/>
                    <a:pt x="85701" y="19791"/>
                  </a:cubicBezTo>
                  <a:cubicBezTo>
                    <a:pt x="82140" y="19791"/>
                    <a:pt x="80911" y="17888"/>
                    <a:pt x="79425" y="15624"/>
                  </a:cubicBezTo>
                  <a:cubicBezTo>
                    <a:pt x="77571" y="12827"/>
                    <a:pt x="75504" y="9636"/>
                    <a:pt x="68361" y="8997"/>
                  </a:cubicBezTo>
                  <a:cubicBezTo>
                    <a:pt x="67736" y="8940"/>
                    <a:pt x="67110" y="8913"/>
                    <a:pt x="66484" y="8913"/>
                  </a:cubicBezTo>
                  <a:cubicBezTo>
                    <a:pt x="57772" y="8913"/>
                    <a:pt x="49049" y="14231"/>
                    <a:pt x="41278" y="18967"/>
                  </a:cubicBezTo>
                  <a:cubicBezTo>
                    <a:pt x="36172" y="22128"/>
                    <a:pt x="31339" y="25046"/>
                    <a:pt x="27387" y="25867"/>
                  </a:cubicBezTo>
                  <a:cubicBezTo>
                    <a:pt x="20170" y="27306"/>
                    <a:pt x="9307" y="27509"/>
                    <a:pt x="3676" y="27509"/>
                  </a:cubicBezTo>
                  <a:cubicBezTo>
                    <a:pt x="1458" y="27509"/>
                    <a:pt x="52" y="27478"/>
                    <a:pt x="1" y="27478"/>
                  </a:cubicBezTo>
                  <a:lnTo>
                    <a:pt x="1" y="27843"/>
                  </a:lnTo>
                  <a:cubicBezTo>
                    <a:pt x="49" y="27843"/>
                    <a:pt x="1306" y="27869"/>
                    <a:pt x="3316" y="27869"/>
                  </a:cubicBezTo>
                  <a:cubicBezTo>
                    <a:pt x="8843" y="27869"/>
                    <a:pt x="20064" y="27672"/>
                    <a:pt x="27509" y="26201"/>
                  </a:cubicBezTo>
                  <a:cubicBezTo>
                    <a:pt x="31491" y="25411"/>
                    <a:pt x="36354" y="22432"/>
                    <a:pt x="41521" y="19271"/>
                  </a:cubicBezTo>
                  <a:cubicBezTo>
                    <a:pt x="49250" y="14554"/>
                    <a:pt x="57962" y="9253"/>
                    <a:pt x="66565" y="9253"/>
                  </a:cubicBezTo>
                  <a:cubicBezTo>
                    <a:pt x="67164" y="9253"/>
                    <a:pt x="67763" y="9278"/>
                    <a:pt x="68361" y="9332"/>
                  </a:cubicBezTo>
                  <a:cubicBezTo>
                    <a:pt x="75352" y="9940"/>
                    <a:pt x="77388" y="13101"/>
                    <a:pt x="79181" y="15836"/>
                  </a:cubicBezTo>
                  <a:cubicBezTo>
                    <a:pt x="80690" y="18087"/>
                    <a:pt x="82021" y="20125"/>
                    <a:pt x="85866" y="20125"/>
                  </a:cubicBezTo>
                  <a:cubicBezTo>
                    <a:pt x="87058" y="20125"/>
                    <a:pt x="88491" y="19930"/>
                    <a:pt x="90246" y="19484"/>
                  </a:cubicBezTo>
                  <a:cubicBezTo>
                    <a:pt x="97085" y="17721"/>
                    <a:pt x="101553" y="13587"/>
                    <a:pt x="105930" y="9605"/>
                  </a:cubicBezTo>
                  <a:cubicBezTo>
                    <a:pt x="111104" y="4853"/>
                    <a:pt x="116044" y="335"/>
                    <a:pt x="124360" y="335"/>
                  </a:cubicBezTo>
                  <a:cubicBezTo>
                    <a:pt x="125033" y="335"/>
                    <a:pt x="125728" y="364"/>
                    <a:pt x="126447" y="426"/>
                  </a:cubicBezTo>
                  <a:cubicBezTo>
                    <a:pt x="133195" y="1003"/>
                    <a:pt x="134866" y="5289"/>
                    <a:pt x="136690" y="9818"/>
                  </a:cubicBezTo>
                  <a:cubicBezTo>
                    <a:pt x="138714" y="14793"/>
                    <a:pt x="140737" y="19923"/>
                    <a:pt x="149826" y="19923"/>
                  </a:cubicBezTo>
                  <a:cubicBezTo>
                    <a:pt x="150566" y="19923"/>
                    <a:pt x="151354" y="19889"/>
                    <a:pt x="152192" y="19818"/>
                  </a:cubicBezTo>
                  <a:cubicBezTo>
                    <a:pt x="154137" y="19666"/>
                    <a:pt x="158393" y="18602"/>
                    <a:pt x="163742" y="17265"/>
                  </a:cubicBezTo>
                  <a:cubicBezTo>
                    <a:pt x="173988" y="14774"/>
                    <a:pt x="188617" y="11155"/>
                    <a:pt x="198115" y="11155"/>
                  </a:cubicBezTo>
                  <a:cubicBezTo>
                    <a:pt x="199860" y="11155"/>
                    <a:pt x="201431" y="11277"/>
                    <a:pt x="202770" y="11551"/>
                  </a:cubicBezTo>
                  <a:cubicBezTo>
                    <a:pt x="207634" y="12523"/>
                    <a:pt x="210369" y="14955"/>
                    <a:pt x="213561" y="17721"/>
                  </a:cubicBezTo>
                  <a:cubicBezTo>
                    <a:pt x="219063" y="22554"/>
                    <a:pt x="225202" y="27964"/>
                    <a:pt x="244139" y="27964"/>
                  </a:cubicBezTo>
                  <a:cubicBezTo>
                    <a:pt x="246206" y="27964"/>
                    <a:pt x="248394" y="27903"/>
                    <a:pt x="250735" y="27721"/>
                  </a:cubicBezTo>
                  <a:lnTo>
                    <a:pt x="250674" y="27387"/>
                  </a:lnTo>
                  <a:cubicBezTo>
                    <a:pt x="248321" y="27521"/>
                    <a:pt x="246133" y="27584"/>
                    <a:pt x="244095" y="27584"/>
                  </a:cubicBezTo>
                  <a:cubicBezTo>
                    <a:pt x="225300" y="27584"/>
                    <a:pt x="219200" y="22219"/>
                    <a:pt x="213743" y="17447"/>
                  </a:cubicBezTo>
                  <a:cubicBezTo>
                    <a:pt x="210673" y="14773"/>
                    <a:pt x="207755" y="12189"/>
                    <a:pt x="202801" y="11186"/>
                  </a:cubicBezTo>
                  <a:cubicBezTo>
                    <a:pt x="201465" y="10920"/>
                    <a:pt x="199901" y="10801"/>
                    <a:pt x="198167" y="10801"/>
                  </a:cubicBezTo>
                  <a:cubicBezTo>
                    <a:pt x="188614" y="10801"/>
                    <a:pt x="173890" y="14414"/>
                    <a:pt x="163651" y="16961"/>
                  </a:cubicBezTo>
                  <a:cubicBezTo>
                    <a:pt x="158271" y="18268"/>
                    <a:pt x="154016" y="19332"/>
                    <a:pt x="152131" y="19484"/>
                  </a:cubicBezTo>
                  <a:cubicBezTo>
                    <a:pt x="151304" y="19556"/>
                    <a:pt x="150526" y="19590"/>
                    <a:pt x="149796" y="19590"/>
                  </a:cubicBezTo>
                  <a:cubicBezTo>
                    <a:pt x="140972" y="19590"/>
                    <a:pt x="138931" y="14553"/>
                    <a:pt x="136994" y="9696"/>
                  </a:cubicBezTo>
                  <a:cubicBezTo>
                    <a:pt x="135231" y="5259"/>
                    <a:pt x="133407" y="699"/>
                    <a:pt x="126447" y="91"/>
                  </a:cubicBezTo>
                  <a:cubicBezTo>
                    <a:pt x="125716" y="30"/>
                    <a:pt x="125010" y="1"/>
                    <a:pt x="1243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1"/>
            <p:cNvSpPr/>
            <p:nvPr/>
          </p:nvSpPr>
          <p:spPr>
            <a:xfrm>
              <a:off x="755600" y="2140625"/>
              <a:ext cx="6266850" cy="737400"/>
            </a:xfrm>
            <a:custGeom>
              <a:avLst/>
              <a:gdLst/>
              <a:ahLst/>
              <a:cxnLst/>
              <a:rect l="l" t="t" r="r" b="b"/>
              <a:pathLst>
                <a:path w="250674" h="29496" extrusionOk="0">
                  <a:moveTo>
                    <a:pt x="124486" y="1"/>
                  </a:moveTo>
                  <a:cubicBezTo>
                    <a:pt x="115566" y="1"/>
                    <a:pt x="110633" y="4644"/>
                    <a:pt x="105382" y="9525"/>
                  </a:cubicBezTo>
                  <a:cubicBezTo>
                    <a:pt x="101218" y="13416"/>
                    <a:pt x="96932" y="17428"/>
                    <a:pt x="90367" y="19373"/>
                  </a:cubicBezTo>
                  <a:cubicBezTo>
                    <a:pt x="88457" y="19941"/>
                    <a:pt x="86957" y="20189"/>
                    <a:pt x="85752" y="20189"/>
                  </a:cubicBezTo>
                  <a:cubicBezTo>
                    <a:pt x="82374" y="20189"/>
                    <a:pt x="81317" y="18239"/>
                    <a:pt x="80063" y="15908"/>
                  </a:cubicBezTo>
                  <a:cubicBezTo>
                    <a:pt x="78513" y="13021"/>
                    <a:pt x="76537" y="9373"/>
                    <a:pt x="69120" y="8674"/>
                  </a:cubicBezTo>
                  <a:cubicBezTo>
                    <a:pt x="68502" y="8615"/>
                    <a:pt x="67883" y="8587"/>
                    <a:pt x="67263" y="8587"/>
                  </a:cubicBezTo>
                  <a:cubicBezTo>
                    <a:pt x="58275" y="8587"/>
                    <a:pt x="49106" y="14541"/>
                    <a:pt x="40974" y="19829"/>
                  </a:cubicBezTo>
                  <a:cubicBezTo>
                    <a:pt x="35807" y="23203"/>
                    <a:pt x="30913" y="26395"/>
                    <a:pt x="27022" y="27276"/>
                  </a:cubicBezTo>
                  <a:cubicBezTo>
                    <a:pt x="19814" y="28905"/>
                    <a:pt x="9194" y="29137"/>
                    <a:pt x="3659" y="29137"/>
                  </a:cubicBezTo>
                  <a:cubicBezTo>
                    <a:pt x="1445" y="29137"/>
                    <a:pt x="44" y="29100"/>
                    <a:pt x="0" y="29100"/>
                  </a:cubicBezTo>
                  <a:lnTo>
                    <a:pt x="0" y="29434"/>
                  </a:lnTo>
                  <a:cubicBezTo>
                    <a:pt x="42" y="29434"/>
                    <a:pt x="1314" y="29466"/>
                    <a:pt x="3349" y="29466"/>
                  </a:cubicBezTo>
                  <a:cubicBezTo>
                    <a:pt x="8799" y="29466"/>
                    <a:pt x="19721" y="29240"/>
                    <a:pt x="27113" y="27580"/>
                  </a:cubicBezTo>
                  <a:cubicBezTo>
                    <a:pt x="31004" y="26668"/>
                    <a:pt x="35959" y="23477"/>
                    <a:pt x="41156" y="20103"/>
                  </a:cubicBezTo>
                  <a:cubicBezTo>
                    <a:pt x="49246" y="14833"/>
                    <a:pt x="58350" y="8896"/>
                    <a:pt x="67293" y="8896"/>
                  </a:cubicBezTo>
                  <a:cubicBezTo>
                    <a:pt x="67893" y="8896"/>
                    <a:pt x="68492" y="8923"/>
                    <a:pt x="69090" y="8978"/>
                  </a:cubicBezTo>
                  <a:cubicBezTo>
                    <a:pt x="76294" y="9677"/>
                    <a:pt x="78117" y="13082"/>
                    <a:pt x="79759" y="16060"/>
                  </a:cubicBezTo>
                  <a:cubicBezTo>
                    <a:pt x="81026" y="18414"/>
                    <a:pt x="82176" y="20532"/>
                    <a:pt x="85791" y="20532"/>
                  </a:cubicBezTo>
                  <a:cubicBezTo>
                    <a:pt x="87032" y="20532"/>
                    <a:pt x="88563" y="20282"/>
                    <a:pt x="90488" y="19708"/>
                  </a:cubicBezTo>
                  <a:cubicBezTo>
                    <a:pt x="97115" y="17732"/>
                    <a:pt x="101461" y="13720"/>
                    <a:pt x="105626" y="9799"/>
                  </a:cubicBezTo>
                  <a:cubicBezTo>
                    <a:pt x="110815" y="4978"/>
                    <a:pt x="115714" y="395"/>
                    <a:pt x="124494" y="395"/>
                  </a:cubicBezTo>
                  <a:cubicBezTo>
                    <a:pt x="125124" y="395"/>
                    <a:pt x="125775" y="419"/>
                    <a:pt x="126447" y="467"/>
                  </a:cubicBezTo>
                  <a:cubicBezTo>
                    <a:pt x="133286" y="954"/>
                    <a:pt x="135079" y="5240"/>
                    <a:pt x="136994" y="9799"/>
                  </a:cubicBezTo>
                  <a:cubicBezTo>
                    <a:pt x="138979" y="14552"/>
                    <a:pt x="140990" y="19458"/>
                    <a:pt x="149341" y="19458"/>
                  </a:cubicBezTo>
                  <a:cubicBezTo>
                    <a:pt x="150069" y="19458"/>
                    <a:pt x="150846" y="19421"/>
                    <a:pt x="151675" y="19343"/>
                  </a:cubicBezTo>
                  <a:cubicBezTo>
                    <a:pt x="153316" y="19191"/>
                    <a:pt x="156994" y="18340"/>
                    <a:pt x="161706" y="17337"/>
                  </a:cubicBezTo>
                  <a:cubicBezTo>
                    <a:pt x="172030" y="15054"/>
                    <a:pt x="188134" y="11501"/>
                    <a:pt x="198428" y="11501"/>
                  </a:cubicBezTo>
                  <a:cubicBezTo>
                    <a:pt x="200468" y="11501"/>
                    <a:pt x="202280" y="11640"/>
                    <a:pt x="203773" y="11957"/>
                  </a:cubicBezTo>
                  <a:cubicBezTo>
                    <a:pt x="208485" y="12990"/>
                    <a:pt x="211038" y="15544"/>
                    <a:pt x="214047" y="18492"/>
                  </a:cubicBezTo>
                  <a:cubicBezTo>
                    <a:pt x="219002" y="23446"/>
                    <a:pt x="225141" y="29495"/>
                    <a:pt x="244352" y="29495"/>
                  </a:cubicBezTo>
                  <a:cubicBezTo>
                    <a:pt x="246327" y="29495"/>
                    <a:pt x="248425" y="29434"/>
                    <a:pt x="250674" y="29252"/>
                  </a:cubicBezTo>
                  <a:lnTo>
                    <a:pt x="250613" y="28918"/>
                  </a:lnTo>
                  <a:cubicBezTo>
                    <a:pt x="248339" y="29050"/>
                    <a:pt x="246222" y="29112"/>
                    <a:pt x="244247" y="29112"/>
                  </a:cubicBezTo>
                  <a:cubicBezTo>
                    <a:pt x="225289" y="29112"/>
                    <a:pt x="219463" y="23363"/>
                    <a:pt x="214260" y="18188"/>
                  </a:cubicBezTo>
                  <a:cubicBezTo>
                    <a:pt x="211342" y="15300"/>
                    <a:pt x="208606" y="12565"/>
                    <a:pt x="203804" y="11562"/>
                  </a:cubicBezTo>
                  <a:cubicBezTo>
                    <a:pt x="202265" y="11221"/>
                    <a:pt x="200388" y="11071"/>
                    <a:pt x="198271" y="11071"/>
                  </a:cubicBezTo>
                  <a:cubicBezTo>
                    <a:pt x="187933" y="11071"/>
                    <a:pt x="171883" y="14641"/>
                    <a:pt x="161614" y="16911"/>
                  </a:cubicBezTo>
                  <a:cubicBezTo>
                    <a:pt x="156903" y="17975"/>
                    <a:pt x="153195" y="18766"/>
                    <a:pt x="151614" y="18918"/>
                  </a:cubicBezTo>
                  <a:cubicBezTo>
                    <a:pt x="150742" y="19005"/>
                    <a:pt x="149930" y="19046"/>
                    <a:pt x="149173" y="19046"/>
                  </a:cubicBezTo>
                  <a:cubicBezTo>
                    <a:pt x="141218" y="19046"/>
                    <a:pt x="139296" y="14445"/>
                    <a:pt x="137298" y="9616"/>
                  </a:cubicBezTo>
                  <a:cubicBezTo>
                    <a:pt x="135413" y="5179"/>
                    <a:pt x="133529" y="619"/>
                    <a:pt x="126447" y="72"/>
                  </a:cubicBezTo>
                  <a:cubicBezTo>
                    <a:pt x="125772" y="24"/>
                    <a:pt x="125119" y="1"/>
                    <a:pt x="1244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1"/>
            <p:cNvSpPr/>
            <p:nvPr/>
          </p:nvSpPr>
          <p:spPr>
            <a:xfrm>
              <a:off x="755600" y="2101625"/>
              <a:ext cx="6268375" cy="777150"/>
            </a:xfrm>
            <a:custGeom>
              <a:avLst/>
              <a:gdLst/>
              <a:ahLst/>
              <a:cxnLst/>
              <a:rect l="l" t="t" r="r" b="b"/>
              <a:pathLst>
                <a:path w="250735" h="31086" extrusionOk="0">
                  <a:moveTo>
                    <a:pt x="124872" y="1"/>
                  </a:moveTo>
                  <a:cubicBezTo>
                    <a:pt x="115457" y="1"/>
                    <a:pt x="110452" y="4697"/>
                    <a:pt x="105230" y="9717"/>
                  </a:cubicBezTo>
                  <a:cubicBezTo>
                    <a:pt x="101218" y="13517"/>
                    <a:pt x="97084" y="17468"/>
                    <a:pt x="90701" y="19596"/>
                  </a:cubicBezTo>
                  <a:cubicBezTo>
                    <a:pt x="88622" y="20301"/>
                    <a:pt x="87046" y="20607"/>
                    <a:pt x="85820" y="20607"/>
                  </a:cubicBezTo>
                  <a:cubicBezTo>
                    <a:pt x="82708" y="20607"/>
                    <a:pt x="81852" y="18634"/>
                    <a:pt x="80762" y="16192"/>
                  </a:cubicBezTo>
                  <a:cubicBezTo>
                    <a:pt x="79333" y="13000"/>
                    <a:pt x="77601" y="9049"/>
                    <a:pt x="69911" y="8289"/>
                  </a:cubicBezTo>
                  <a:cubicBezTo>
                    <a:pt x="69274" y="8225"/>
                    <a:pt x="68636" y="8194"/>
                    <a:pt x="67996" y="8194"/>
                  </a:cubicBezTo>
                  <a:cubicBezTo>
                    <a:pt x="58656" y="8194"/>
                    <a:pt x="49085" y="14800"/>
                    <a:pt x="40579" y="20660"/>
                  </a:cubicBezTo>
                  <a:cubicBezTo>
                    <a:pt x="35108" y="24429"/>
                    <a:pt x="30396" y="27712"/>
                    <a:pt x="26597" y="28654"/>
                  </a:cubicBezTo>
                  <a:cubicBezTo>
                    <a:pt x="19413" y="30471"/>
                    <a:pt x="9056" y="30733"/>
                    <a:pt x="3630" y="30733"/>
                  </a:cubicBezTo>
                  <a:cubicBezTo>
                    <a:pt x="1433" y="30733"/>
                    <a:pt x="44" y="30690"/>
                    <a:pt x="0" y="30690"/>
                  </a:cubicBezTo>
                  <a:lnTo>
                    <a:pt x="0" y="31055"/>
                  </a:lnTo>
                  <a:cubicBezTo>
                    <a:pt x="31" y="31055"/>
                    <a:pt x="1429" y="31086"/>
                    <a:pt x="3557" y="31086"/>
                  </a:cubicBezTo>
                  <a:cubicBezTo>
                    <a:pt x="8937" y="31086"/>
                    <a:pt x="19423" y="30812"/>
                    <a:pt x="26749" y="28927"/>
                  </a:cubicBezTo>
                  <a:cubicBezTo>
                    <a:pt x="30639" y="27924"/>
                    <a:pt x="35381" y="24672"/>
                    <a:pt x="40852" y="20903"/>
                  </a:cubicBezTo>
                  <a:cubicBezTo>
                    <a:pt x="49344" y="15062"/>
                    <a:pt x="58850" y="8472"/>
                    <a:pt x="68070" y="8472"/>
                  </a:cubicBezTo>
                  <a:cubicBezTo>
                    <a:pt x="68685" y="8472"/>
                    <a:pt x="69298" y="8502"/>
                    <a:pt x="69911" y="8562"/>
                  </a:cubicBezTo>
                  <a:cubicBezTo>
                    <a:pt x="77358" y="9322"/>
                    <a:pt x="78999" y="13000"/>
                    <a:pt x="80458" y="16253"/>
                  </a:cubicBezTo>
                  <a:cubicBezTo>
                    <a:pt x="81559" y="18763"/>
                    <a:pt x="82468" y="20890"/>
                    <a:pt x="85809" y="20890"/>
                  </a:cubicBezTo>
                  <a:cubicBezTo>
                    <a:pt x="87080" y="20890"/>
                    <a:pt x="88703" y="20582"/>
                    <a:pt x="90823" y="19870"/>
                  </a:cubicBezTo>
                  <a:cubicBezTo>
                    <a:pt x="97267" y="17712"/>
                    <a:pt x="101431" y="13760"/>
                    <a:pt x="105443" y="9930"/>
                  </a:cubicBezTo>
                  <a:cubicBezTo>
                    <a:pt x="110634" y="4969"/>
                    <a:pt x="115582" y="305"/>
                    <a:pt x="124856" y="305"/>
                  </a:cubicBezTo>
                  <a:cubicBezTo>
                    <a:pt x="125411" y="305"/>
                    <a:pt x="125981" y="321"/>
                    <a:pt x="126568" y="356"/>
                  </a:cubicBezTo>
                  <a:cubicBezTo>
                    <a:pt x="133529" y="751"/>
                    <a:pt x="135474" y="5280"/>
                    <a:pt x="137359" y="9657"/>
                  </a:cubicBezTo>
                  <a:cubicBezTo>
                    <a:pt x="139331" y="14214"/>
                    <a:pt x="141355" y="18872"/>
                    <a:pt x="148979" y="18872"/>
                  </a:cubicBezTo>
                  <a:cubicBezTo>
                    <a:pt x="149695" y="18872"/>
                    <a:pt x="150461" y="18831"/>
                    <a:pt x="151280" y="18745"/>
                  </a:cubicBezTo>
                  <a:cubicBezTo>
                    <a:pt x="152587" y="18623"/>
                    <a:pt x="155444" y="18046"/>
                    <a:pt x="159426" y="17256"/>
                  </a:cubicBezTo>
                  <a:cubicBezTo>
                    <a:pt x="169697" y="15246"/>
                    <a:pt x="187157" y="11778"/>
                    <a:pt x="198418" y="11778"/>
                  </a:cubicBezTo>
                  <a:cubicBezTo>
                    <a:pt x="200953" y="11778"/>
                    <a:pt x="203174" y="11954"/>
                    <a:pt x="204928" y="12362"/>
                  </a:cubicBezTo>
                  <a:cubicBezTo>
                    <a:pt x="209427" y="13365"/>
                    <a:pt x="211859" y="16101"/>
                    <a:pt x="214655" y="19231"/>
                  </a:cubicBezTo>
                  <a:cubicBezTo>
                    <a:pt x="219379" y="24508"/>
                    <a:pt x="225184" y="31016"/>
                    <a:pt x="244508" y="31016"/>
                  </a:cubicBezTo>
                  <a:cubicBezTo>
                    <a:pt x="246444" y="31016"/>
                    <a:pt x="248515" y="30950"/>
                    <a:pt x="250735" y="30812"/>
                  </a:cubicBezTo>
                  <a:lnTo>
                    <a:pt x="250704" y="30478"/>
                  </a:lnTo>
                  <a:cubicBezTo>
                    <a:pt x="248485" y="30617"/>
                    <a:pt x="246416" y="30683"/>
                    <a:pt x="244483" y="30683"/>
                  </a:cubicBezTo>
                  <a:cubicBezTo>
                    <a:pt x="225338" y="30683"/>
                    <a:pt x="219591" y="24234"/>
                    <a:pt x="214898" y="18988"/>
                  </a:cubicBezTo>
                  <a:cubicBezTo>
                    <a:pt x="212223" y="15949"/>
                    <a:pt x="209640" y="13061"/>
                    <a:pt x="204989" y="11997"/>
                  </a:cubicBezTo>
                  <a:cubicBezTo>
                    <a:pt x="203217" y="11588"/>
                    <a:pt x="200975" y="11411"/>
                    <a:pt x="198417" y="11411"/>
                  </a:cubicBezTo>
                  <a:cubicBezTo>
                    <a:pt x="187108" y="11411"/>
                    <a:pt x="169628" y="14864"/>
                    <a:pt x="159365" y="16921"/>
                  </a:cubicBezTo>
                  <a:cubicBezTo>
                    <a:pt x="155535" y="17681"/>
                    <a:pt x="152526" y="18228"/>
                    <a:pt x="151219" y="18380"/>
                  </a:cubicBezTo>
                  <a:cubicBezTo>
                    <a:pt x="150356" y="18476"/>
                    <a:pt x="149556" y="18522"/>
                    <a:pt x="148812" y="18522"/>
                  </a:cubicBezTo>
                  <a:cubicBezTo>
                    <a:pt x="141568" y="18522"/>
                    <a:pt x="139705" y="14166"/>
                    <a:pt x="137693" y="9535"/>
                  </a:cubicBezTo>
                  <a:cubicBezTo>
                    <a:pt x="135778" y="5097"/>
                    <a:pt x="133802" y="447"/>
                    <a:pt x="126599" y="52"/>
                  </a:cubicBezTo>
                  <a:cubicBezTo>
                    <a:pt x="126007" y="18"/>
                    <a:pt x="125431" y="1"/>
                    <a:pt x="1248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1"/>
            <p:cNvSpPr/>
            <p:nvPr/>
          </p:nvSpPr>
          <p:spPr>
            <a:xfrm>
              <a:off x="755600" y="2063900"/>
              <a:ext cx="6267625" cy="815625"/>
            </a:xfrm>
            <a:custGeom>
              <a:avLst/>
              <a:gdLst/>
              <a:ahLst/>
              <a:cxnLst/>
              <a:rect l="l" t="t" r="r" b="b"/>
              <a:pathLst>
                <a:path w="250705" h="32625" extrusionOk="0">
                  <a:moveTo>
                    <a:pt x="124993" y="0"/>
                  </a:moveTo>
                  <a:cubicBezTo>
                    <a:pt x="115107" y="0"/>
                    <a:pt x="110183" y="4809"/>
                    <a:pt x="104957" y="9919"/>
                  </a:cubicBezTo>
                  <a:cubicBezTo>
                    <a:pt x="101127" y="13628"/>
                    <a:pt x="97176" y="17518"/>
                    <a:pt x="90944" y="19828"/>
                  </a:cubicBezTo>
                  <a:cubicBezTo>
                    <a:pt x="88829" y="20605"/>
                    <a:pt x="87184" y="20997"/>
                    <a:pt x="85892" y="20997"/>
                  </a:cubicBezTo>
                  <a:cubicBezTo>
                    <a:pt x="85160" y="20997"/>
                    <a:pt x="84542" y="20871"/>
                    <a:pt x="84014" y="20619"/>
                  </a:cubicBezTo>
                  <a:cubicBezTo>
                    <a:pt x="82525" y="19920"/>
                    <a:pt x="81978" y="18309"/>
                    <a:pt x="81309" y="16424"/>
                  </a:cubicBezTo>
                  <a:cubicBezTo>
                    <a:pt x="80093" y="13020"/>
                    <a:pt x="78573" y="8734"/>
                    <a:pt x="70640" y="7883"/>
                  </a:cubicBezTo>
                  <a:cubicBezTo>
                    <a:pt x="70005" y="7817"/>
                    <a:pt x="69368" y="7785"/>
                    <a:pt x="68729" y="7785"/>
                  </a:cubicBezTo>
                  <a:cubicBezTo>
                    <a:pt x="59047" y="7785"/>
                    <a:pt x="49079" y="15086"/>
                    <a:pt x="40153" y="21531"/>
                  </a:cubicBezTo>
                  <a:cubicBezTo>
                    <a:pt x="34712" y="25512"/>
                    <a:pt x="29940" y="28978"/>
                    <a:pt x="26202" y="30011"/>
                  </a:cubicBezTo>
                  <a:cubicBezTo>
                    <a:pt x="18927" y="32021"/>
                    <a:pt x="8652" y="32304"/>
                    <a:pt x="3392" y="32304"/>
                  </a:cubicBezTo>
                  <a:cubicBezTo>
                    <a:pt x="1334" y="32304"/>
                    <a:pt x="43" y="32260"/>
                    <a:pt x="0" y="32260"/>
                  </a:cubicBezTo>
                  <a:lnTo>
                    <a:pt x="0" y="32595"/>
                  </a:lnTo>
                  <a:cubicBezTo>
                    <a:pt x="31" y="32595"/>
                    <a:pt x="1368" y="32625"/>
                    <a:pt x="3557" y="32625"/>
                  </a:cubicBezTo>
                  <a:cubicBezTo>
                    <a:pt x="8876" y="32625"/>
                    <a:pt x="19059" y="32321"/>
                    <a:pt x="26232" y="30315"/>
                  </a:cubicBezTo>
                  <a:cubicBezTo>
                    <a:pt x="30031" y="29281"/>
                    <a:pt x="34804" y="25816"/>
                    <a:pt x="40336" y="21804"/>
                  </a:cubicBezTo>
                  <a:cubicBezTo>
                    <a:pt x="49229" y="15370"/>
                    <a:pt x="59198" y="8129"/>
                    <a:pt x="68775" y="8129"/>
                  </a:cubicBezTo>
                  <a:cubicBezTo>
                    <a:pt x="69378" y="8129"/>
                    <a:pt x="69980" y="8158"/>
                    <a:pt x="70579" y="8217"/>
                  </a:cubicBezTo>
                  <a:cubicBezTo>
                    <a:pt x="78330" y="9038"/>
                    <a:pt x="79789" y="13202"/>
                    <a:pt x="80975" y="16546"/>
                  </a:cubicBezTo>
                  <a:cubicBezTo>
                    <a:pt x="81674" y="18491"/>
                    <a:pt x="82282" y="20163"/>
                    <a:pt x="83862" y="20923"/>
                  </a:cubicBezTo>
                  <a:cubicBezTo>
                    <a:pt x="84418" y="21189"/>
                    <a:pt x="85075" y="21322"/>
                    <a:pt x="85851" y="21322"/>
                  </a:cubicBezTo>
                  <a:cubicBezTo>
                    <a:pt x="87196" y="21322"/>
                    <a:pt x="88895" y="20923"/>
                    <a:pt x="91036" y="20132"/>
                  </a:cubicBezTo>
                  <a:cubicBezTo>
                    <a:pt x="97328" y="17762"/>
                    <a:pt x="101309" y="13901"/>
                    <a:pt x="105170" y="10132"/>
                  </a:cubicBezTo>
                  <a:cubicBezTo>
                    <a:pt x="110365" y="5110"/>
                    <a:pt x="115259" y="334"/>
                    <a:pt x="125005" y="334"/>
                  </a:cubicBezTo>
                  <a:cubicBezTo>
                    <a:pt x="125523" y="334"/>
                    <a:pt x="126053" y="348"/>
                    <a:pt x="126599" y="375"/>
                  </a:cubicBezTo>
                  <a:cubicBezTo>
                    <a:pt x="133711" y="710"/>
                    <a:pt x="135717" y="5239"/>
                    <a:pt x="137693" y="9646"/>
                  </a:cubicBezTo>
                  <a:cubicBezTo>
                    <a:pt x="139617" y="13934"/>
                    <a:pt x="141616" y="18372"/>
                    <a:pt x="148434" y="18372"/>
                  </a:cubicBezTo>
                  <a:cubicBezTo>
                    <a:pt x="149154" y="18372"/>
                    <a:pt x="149929" y="18322"/>
                    <a:pt x="150763" y="18217"/>
                  </a:cubicBezTo>
                  <a:cubicBezTo>
                    <a:pt x="151736" y="18096"/>
                    <a:pt x="153772" y="17731"/>
                    <a:pt x="156630" y="17245"/>
                  </a:cubicBezTo>
                  <a:cubicBezTo>
                    <a:pt x="166834" y="15418"/>
                    <a:pt x="185821" y="12050"/>
                    <a:pt x="198187" y="12050"/>
                  </a:cubicBezTo>
                  <a:cubicBezTo>
                    <a:pt x="201254" y="12050"/>
                    <a:pt x="203914" y="12257"/>
                    <a:pt x="205931" y="12746"/>
                  </a:cubicBezTo>
                  <a:cubicBezTo>
                    <a:pt x="210339" y="13810"/>
                    <a:pt x="212588" y="16667"/>
                    <a:pt x="215172" y="19980"/>
                  </a:cubicBezTo>
                  <a:cubicBezTo>
                    <a:pt x="219622" y="25647"/>
                    <a:pt x="225079" y="32597"/>
                    <a:pt x="244482" y="32597"/>
                  </a:cubicBezTo>
                  <a:cubicBezTo>
                    <a:pt x="246414" y="32597"/>
                    <a:pt x="248483" y="32528"/>
                    <a:pt x="250704" y="32382"/>
                  </a:cubicBezTo>
                  <a:lnTo>
                    <a:pt x="250674" y="32047"/>
                  </a:lnTo>
                  <a:cubicBezTo>
                    <a:pt x="248452" y="32195"/>
                    <a:pt x="246383" y="32264"/>
                    <a:pt x="244454" y="32264"/>
                  </a:cubicBezTo>
                  <a:cubicBezTo>
                    <a:pt x="225286" y="32264"/>
                    <a:pt x="219864" y="25404"/>
                    <a:pt x="215445" y="19798"/>
                  </a:cubicBezTo>
                  <a:cubicBezTo>
                    <a:pt x="212770" y="16424"/>
                    <a:pt x="210491" y="13537"/>
                    <a:pt x="206023" y="12442"/>
                  </a:cubicBezTo>
                  <a:cubicBezTo>
                    <a:pt x="203977" y="11945"/>
                    <a:pt x="201284" y="11734"/>
                    <a:pt x="198181" y="11734"/>
                  </a:cubicBezTo>
                  <a:cubicBezTo>
                    <a:pt x="185744" y="11734"/>
                    <a:pt x="166731" y="15116"/>
                    <a:pt x="156538" y="16941"/>
                  </a:cubicBezTo>
                  <a:cubicBezTo>
                    <a:pt x="153681" y="17427"/>
                    <a:pt x="151645" y="17792"/>
                    <a:pt x="150702" y="17914"/>
                  </a:cubicBezTo>
                  <a:cubicBezTo>
                    <a:pt x="149881" y="18014"/>
                    <a:pt x="149121" y="18061"/>
                    <a:pt x="148414" y="18061"/>
                  </a:cubicBezTo>
                  <a:cubicBezTo>
                    <a:pt x="141826" y="18061"/>
                    <a:pt x="139974" y="13917"/>
                    <a:pt x="137997" y="9524"/>
                  </a:cubicBezTo>
                  <a:cubicBezTo>
                    <a:pt x="135991" y="4995"/>
                    <a:pt x="133894" y="375"/>
                    <a:pt x="126599" y="41"/>
                  </a:cubicBezTo>
                  <a:cubicBezTo>
                    <a:pt x="126049" y="14"/>
                    <a:pt x="125514" y="0"/>
                    <a:pt x="1249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1"/>
            <p:cNvSpPr/>
            <p:nvPr/>
          </p:nvSpPr>
          <p:spPr>
            <a:xfrm>
              <a:off x="755600" y="2024850"/>
              <a:ext cx="6270650" cy="855575"/>
            </a:xfrm>
            <a:custGeom>
              <a:avLst/>
              <a:gdLst/>
              <a:ahLst/>
              <a:cxnLst/>
              <a:rect l="l" t="t" r="r" b="b"/>
              <a:pathLst>
                <a:path w="250826" h="34223" extrusionOk="0">
                  <a:moveTo>
                    <a:pt x="125519" y="1"/>
                  </a:moveTo>
                  <a:cubicBezTo>
                    <a:pt x="114976" y="1"/>
                    <a:pt x="110047" y="4902"/>
                    <a:pt x="104835" y="10114"/>
                  </a:cubicBezTo>
                  <a:cubicBezTo>
                    <a:pt x="101157" y="13761"/>
                    <a:pt x="97328" y="17561"/>
                    <a:pt x="91279" y="20053"/>
                  </a:cubicBezTo>
                  <a:cubicBezTo>
                    <a:pt x="89044" y="20967"/>
                    <a:pt x="87339" y="21420"/>
                    <a:pt x="86046" y="21420"/>
                  </a:cubicBezTo>
                  <a:cubicBezTo>
                    <a:pt x="85404" y="21420"/>
                    <a:pt x="84863" y="21308"/>
                    <a:pt x="84409" y="21086"/>
                  </a:cubicBezTo>
                  <a:cubicBezTo>
                    <a:pt x="82981" y="20387"/>
                    <a:pt x="82525" y="18716"/>
                    <a:pt x="82008" y="16801"/>
                  </a:cubicBezTo>
                  <a:cubicBezTo>
                    <a:pt x="80975" y="13062"/>
                    <a:pt x="79698" y="8442"/>
                    <a:pt x="71430" y="7560"/>
                  </a:cubicBezTo>
                  <a:cubicBezTo>
                    <a:pt x="70803" y="7492"/>
                    <a:pt x="70172" y="7459"/>
                    <a:pt x="69537" y="7459"/>
                  </a:cubicBezTo>
                  <a:cubicBezTo>
                    <a:pt x="59499" y="7459"/>
                    <a:pt x="48622" y="15736"/>
                    <a:pt x="39788" y="22454"/>
                  </a:cubicBezTo>
                  <a:cubicBezTo>
                    <a:pt x="34256" y="26679"/>
                    <a:pt x="29454" y="30266"/>
                    <a:pt x="25776" y="31421"/>
                  </a:cubicBezTo>
                  <a:cubicBezTo>
                    <a:pt x="18627" y="33589"/>
                    <a:pt x="8794" y="33908"/>
                    <a:pt x="3582" y="33908"/>
                  </a:cubicBezTo>
                  <a:cubicBezTo>
                    <a:pt x="1414" y="33908"/>
                    <a:pt x="45" y="33853"/>
                    <a:pt x="0" y="33853"/>
                  </a:cubicBezTo>
                  <a:lnTo>
                    <a:pt x="0" y="34187"/>
                  </a:lnTo>
                  <a:cubicBezTo>
                    <a:pt x="31" y="34187"/>
                    <a:pt x="1368" y="34217"/>
                    <a:pt x="3557" y="34217"/>
                  </a:cubicBezTo>
                  <a:cubicBezTo>
                    <a:pt x="8754" y="34217"/>
                    <a:pt x="18663" y="33883"/>
                    <a:pt x="25989" y="31755"/>
                  </a:cubicBezTo>
                  <a:cubicBezTo>
                    <a:pt x="29727" y="30631"/>
                    <a:pt x="34560" y="26983"/>
                    <a:pt x="40092" y="22758"/>
                  </a:cubicBezTo>
                  <a:cubicBezTo>
                    <a:pt x="48908" y="16061"/>
                    <a:pt x="59717" y="7828"/>
                    <a:pt x="69653" y="7828"/>
                  </a:cubicBezTo>
                  <a:cubicBezTo>
                    <a:pt x="70269" y="7828"/>
                    <a:pt x="70882" y="7860"/>
                    <a:pt x="71491" y="7925"/>
                  </a:cubicBezTo>
                  <a:cubicBezTo>
                    <a:pt x="79485" y="8807"/>
                    <a:pt x="80762" y="13305"/>
                    <a:pt x="81735" y="16892"/>
                  </a:cubicBezTo>
                  <a:cubicBezTo>
                    <a:pt x="82312" y="18928"/>
                    <a:pt x="82798" y="20661"/>
                    <a:pt x="84318" y="21421"/>
                  </a:cubicBezTo>
                  <a:cubicBezTo>
                    <a:pt x="84816" y="21670"/>
                    <a:pt x="85409" y="21795"/>
                    <a:pt x="86110" y="21795"/>
                  </a:cubicBezTo>
                  <a:cubicBezTo>
                    <a:pt x="87464" y="21795"/>
                    <a:pt x="89218" y="21329"/>
                    <a:pt x="91461" y="20387"/>
                  </a:cubicBezTo>
                  <a:cubicBezTo>
                    <a:pt x="97571" y="17895"/>
                    <a:pt x="101431" y="14065"/>
                    <a:pt x="105139" y="10357"/>
                  </a:cubicBezTo>
                  <a:cubicBezTo>
                    <a:pt x="110277" y="5219"/>
                    <a:pt x="115162" y="362"/>
                    <a:pt x="125503" y="362"/>
                  </a:cubicBezTo>
                  <a:cubicBezTo>
                    <a:pt x="125930" y="362"/>
                    <a:pt x="126366" y="370"/>
                    <a:pt x="126811" y="387"/>
                  </a:cubicBezTo>
                  <a:cubicBezTo>
                    <a:pt x="134015" y="630"/>
                    <a:pt x="136143" y="5190"/>
                    <a:pt x="138210" y="9658"/>
                  </a:cubicBezTo>
                  <a:cubicBezTo>
                    <a:pt x="140167" y="13897"/>
                    <a:pt x="142050" y="17918"/>
                    <a:pt x="148098" y="17918"/>
                  </a:cubicBezTo>
                  <a:cubicBezTo>
                    <a:pt x="148814" y="17918"/>
                    <a:pt x="149589" y="17862"/>
                    <a:pt x="150429" y="17743"/>
                  </a:cubicBezTo>
                  <a:cubicBezTo>
                    <a:pt x="150976" y="17652"/>
                    <a:pt x="151979" y="17500"/>
                    <a:pt x="153347" y="17287"/>
                  </a:cubicBezTo>
                  <a:cubicBezTo>
                    <a:pt x="161728" y="15938"/>
                    <a:pt x="183639" y="12376"/>
                    <a:pt x="197881" y="12376"/>
                  </a:cubicBezTo>
                  <a:cubicBezTo>
                    <a:pt x="201614" y="12376"/>
                    <a:pt x="204819" y="12621"/>
                    <a:pt x="207117" y="13214"/>
                  </a:cubicBezTo>
                  <a:cubicBezTo>
                    <a:pt x="211342" y="14308"/>
                    <a:pt x="213439" y="17287"/>
                    <a:pt x="215810" y="20752"/>
                  </a:cubicBezTo>
                  <a:cubicBezTo>
                    <a:pt x="220049" y="26793"/>
                    <a:pt x="225223" y="34222"/>
                    <a:pt x="244733" y="34222"/>
                  </a:cubicBezTo>
                  <a:cubicBezTo>
                    <a:pt x="246625" y="34222"/>
                    <a:pt x="248652" y="34152"/>
                    <a:pt x="250826" y="34005"/>
                  </a:cubicBezTo>
                  <a:lnTo>
                    <a:pt x="250765" y="33670"/>
                  </a:lnTo>
                  <a:cubicBezTo>
                    <a:pt x="248646" y="33810"/>
                    <a:pt x="246668" y="33877"/>
                    <a:pt x="244819" y="33877"/>
                  </a:cubicBezTo>
                  <a:cubicBezTo>
                    <a:pt x="225403" y="33877"/>
                    <a:pt x="220274" y="26562"/>
                    <a:pt x="216084" y="20539"/>
                  </a:cubicBezTo>
                  <a:cubicBezTo>
                    <a:pt x="213652" y="17044"/>
                    <a:pt x="211524" y="14004"/>
                    <a:pt x="207208" y="12880"/>
                  </a:cubicBezTo>
                  <a:cubicBezTo>
                    <a:pt x="204874" y="12276"/>
                    <a:pt x="201621" y="12027"/>
                    <a:pt x="197838" y="12027"/>
                  </a:cubicBezTo>
                  <a:cubicBezTo>
                    <a:pt x="183540" y="12027"/>
                    <a:pt x="161675" y="15583"/>
                    <a:pt x="153286" y="16953"/>
                  </a:cubicBezTo>
                  <a:cubicBezTo>
                    <a:pt x="151918" y="17165"/>
                    <a:pt x="150885" y="17317"/>
                    <a:pt x="150368" y="17409"/>
                  </a:cubicBezTo>
                  <a:cubicBezTo>
                    <a:pt x="149555" y="17524"/>
                    <a:pt x="148805" y="17578"/>
                    <a:pt x="148111" y="17578"/>
                  </a:cubicBezTo>
                  <a:cubicBezTo>
                    <a:pt x="142212" y="17578"/>
                    <a:pt x="140357" y="13639"/>
                    <a:pt x="138453" y="9506"/>
                  </a:cubicBezTo>
                  <a:cubicBezTo>
                    <a:pt x="136325" y="4977"/>
                    <a:pt x="134167" y="296"/>
                    <a:pt x="126751" y="22"/>
                  </a:cubicBezTo>
                  <a:cubicBezTo>
                    <a:pt x="126332" y="8"/>
                    <a:pt x="125921" y="1"/>
                    <a:pt x="1255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0" name="Google Shape;3040;p31"/>
          <p:cNvGrpSpPr/>
          <p:nvPr/>
        </p:nvGrpSpPr>
        <p:grpSpPr>
          <a:xfrm>
            <a:off x="625130" y="5673099"/>
            <a:ext cx="247892" cy="668322"/>
            <a:chOff x="724661" y="5470348"/>
            <a:chExt cx="247892" cy="668322"/>
          </a:xfrm>
        </p:grpSpPr>
        <p:sp>
          <p:nvSpPr>
            <p:cNvPr id="3041" name="Google Shape;3041;p31"/>
            <p:cNvSpPr/>
            <p:nvPr/>
          </p:nvSpPr>
          <p:spPr>
            <a:xfrm>
              <a:off x="724661" y="5754974"/>
              <a:ext cx="160083" cy="383697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884755" y="5470348"/>
              <a:ext cx="87798" cy="210426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388;p48">
            <a:extLst>
              <a:ext uri="{FF2B5EF4-FFF2-40B4-BE49-F238E27FC236}">
                <a16:creationId xmlns:a16="http://schemas.microsoft.com/office/drawing/2014/main" id="{89EAC478-EEBB-57AE-F6C5-B0EF3898B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325" y="3184525"/>
            <a:ext cx="3983038" cy="1122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30"/>
          <p:cNvSpPr txBox="1">
            <a:spLocks noGrp="1"/>
          </p:cNvSpPr>
          <p:nvPr>
            <p:ph type="title" idx="9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dk2"/>
                </a:solidFill>
              </a:rPr>
              <a:t>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89" name="Google Shape;2989;p30"/>
          <p:cNvSpPr txBox="1">
            <a:spLocks noGrp="1"/>
          </p:cNvSpPr>
          <p:nvPr>
            <p:ph type="title"/>
          </p:nvPr>
        </p:nvSpPr>
        <p:spPr>
          <a:xfrm>
            <a:off x="1714759" y="1459707"/>
            <a:ext cx="4166661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&amp; BACKGROUND</a:t>
            </a:r>
            <a:endParaRPr dirty="0"/>
          </a:p>
        </p:txBody>
      </p:sp>
      <p:sp>
        <p:nvSpPr>
          <p:cNvPr id="2990" name="Google Shape;2990;p30"/>
          <p:cNvSpPr txBox="1">
            <a:spLocks noGrp="1"/>
          </p:cNvSpPr>
          <p:nvPr>
            <p:ph type="subTitle" idx="1"/>
          </p:nvPr>
        </p:nvSpPr>
        <p:spPr>
          <a:xfrm>
            <a:off x="1688325" y="1879904"/>
            <a:ext cx="6424232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Exploring the potential of AI-powered NPC behavior to advance realism and engagement in video games.</a:t>
            </a:r>
            <a:endParaRPr sz="1200" dirty="0"/>
          </a:p>
        </p:txBody>
      </p:sp>
      <p:sp>
        <p:nvSpPr>
          <p:cNvPr id="2991" name="Google Shape;2991;p30"/>
          <p:cNvSpPr txBox="1">
            <a:spLocks noGrp="1"/>
          </p:cNvSpPr>
          <p:nvPr>
            <p:ph type="title" idx="2"/>
          </p:nvPr>
        </p:nvSpPr>
        <p:spPr>
          <a:xfrm>
            <a:off x="1688325" y="2421302"/>
            <a:ext cx="3805389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</a:p>
        </p:txBody>
      </p:sp>
      <p:sp>
        <p:nvSpPr>
          <p:cNvPr id="2992" name="Google Shape;2992;p30"/>
          <p:cNvSpPr txBox="1">
            <a:spLocks noGrp="1"/>
          </p:cNvSpPr>
          <p:nvPr>
            <p:ph type="subTitle" idx="3"/>
          </p:nvPr>
        </p:nvSpPr>
        <p:spPr>
          <a:xfrm>
            <a:off x="1712696" y="2865598"/>
            <a:ext cx="6802196" cy="608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Creating lifelike NPC behavior and enhancing player immersion, engagement, and storytelling.</a:t>
            </a:r>
          </a:p>
        </p:txBody>
      </p:sp>
      <p:sp>
        <p:nvSpPr>
          <p:cNvPr id="2993" name="Google Shape;2993;p30"/>
          <p:cNvSpPr txBox="1">
            <a:spLocks noGrp="1"/>
          </p:cNvSpPr>
          <p:nvPr>
            <p:ph type="title" idx="4"/>
          </p:nvPr>
        </p:nvSpPr>
        <p:spPr>
          <a:xfrm>
            <a:off x="1688325" y="3599976"/>
            <a:ext cx="2918049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2994" name="Google Shape;2994;p30"/>
          <p:cNvSpPr txBox="1">
            <a:spLocks noGrp="1"/>
          </p:cNvSpPr>
          <p:nvPr>
            <p:ph type="subTitle" idx="5"/>
          </p:nvPr>
        </p:nvSpPr>
        <p:spPr>
          <a:xfrm>
            <a:off x="1712696" y="4031199"/>
            <a:ext cx="6319393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Addressing the complexities of modeling human behaviors, scalability, and maintaining a balance between realism and player interest.</a:t>
            </a:r>
            <a:endParaRPr sz="1200" dirty="0"/>
          </a:p>
        </p:txBody>
      </p:sp>
      <p:sp>
        <p:nvSpPr>
          <p:cNvPr id="2995" name="Google Shape;2995;p30"/>
          <p:cNvSpPr txBox="1">
            <a:spLocks noGrp="1"/>
          </p:cNvSpPr>
          <p:nvPr>
            <p:ph type="title" idx="6"/>
          </p:nvPr>
        </p:nvSpPr>
        <p:spPr>
          <a:xfrm>
            <a:off x="979425" y="1472160"/>
            <a:ext cx="7089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6" name="Google Shape;2996;p30"/>
          <p:cNvSpPr txBox="1">
            <a:spLocks noGrp="1"/>
          </p:cNvSpPr>
          <p:nvPr>
            <p:ph type="title" idx="7"/>
          </p:nvPr>
        </p:nvSpPr>
        <p:spPr>
          <a:xfrm>
            <a:off x="966675" y="3599976"/>
            <a:ext cx="7089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97" name="Google Shape;2997;p30"/>
          <p:cNvSpPr txBox="1">
            <a:spLocks noGrp="1"/>
          </p:cNvSpPr>
          <p:nvPr>
            <p:ph type="title" idx="8"/>
          </p:nvPr>
        </p:nvSpPr>
        <p:spPr>
          <a:xfrm>
            <a:off x="942303" y="2449603"/>
            <a:ext cx="7089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98" name="Google Shape;2998;p30"/>
          <p:cNvSpPr/>
          <p:nvPr/>
        </p:nvSpPr>
        <p:spPr>
          <a:xfrm rot="10800000">
            <a:off x="4606375" y="718525"/>
            <a:ext cx="37377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0"/>
          <p:cNvSpPr/>
          <p:nvPr/>
        </p:nvSpPr>
        <p:spPr>
          <a:xfrm>
            <a:off x="6618249" y="3436172"/>
            <a:ext cx="450592" cy="450342"/>
          </a:xfrm>
          <a:custGeom>
            <a:avLst/>
            <a:gdLst/>
            <a:ahLst/>
            <a:cxnLst/>
            <a:rect l="l" t="t" r="r" b="b"/>
            <a:pathLst>
              <a:path w="54044" h="54014" extrusionOk="0">
                <a:moveTo>
                  <a:pt x="27022" y="0"/>
                </a:moveTo>
                <a:cubicBezTo>
                  <a:pt x="12098" y="0"/>
                  <a:pt x="0" y="12098"/>
                  <a:pt x="0" y="27022"/>
                </a:cubicBezTo>
                <a:cubicBezTo>
                  <a:pt x="0" y="41946"/>
                  <a:pt x="12098" y="54013"/>
                  <a:pt x="27022" y="54013"/>
                </a:cubicBezTo>
                <a:cubicBezTo>
                  <a:pt x="41947" y="54013"/>
                  <a:pt x="54044" y="41946"/>
                  <a:pt x="54044" y="27022"/>
                </a:cubicBezTo>
                <a:cubicBezTo>
                  <a:pt x="54044" y="12098"/>
                  <a:pt x="41947" y="0"/>
                  <a:pt x="2702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93;p30">
            <a:extLst>
              <a:ext uri="{FF2B5EF4-FFF2-40B4-BE49-F238E27FC236}">
                <a16:creationId xmlns:a16="http://schemas.microsoft.com/office/drawing/2014/main" id="{F357053C-5156-4D77-B1D1-5645E390C7C6}"/>
              </a:ext>
            </a:extLst>
          </p:cNvPr>
          <p:cNvSpPr txBox="1">
            <a:spLocks/>
          </p:cNvSpPr>
          <p:nvPr/>
        </p:nvSpPr>
        <p:spPr>
          <a:xfrm>
            <a:off x="1688325" y="4701850"/>
            <a:ext cx="4573486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400" b="1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IMPLEMENTATION PLAN</a:t>
            </a:r>
          </a:p>
        </p:txBody>
      </p:sp>
      <p:sp>
        <p:nvSpPr>
          <p:cNvPr id="6" name="Google Shape;2994;p30">
            <a:extLst>
              <a:ext uri="{FF2B5EF4-FFF2-40B4-BE49-F238E27FC236}">
                <a16:creationId xmlns:a16="http://schemas.microsoft.com/office/drawing/2014/main" id="{A467B471-B1A6-7485-0996-3A03FD12719D}"/>
              </a:ext>
            </a:extLst>
          </p:cNvPr>
          <p:cNvSpPr txBox="1">
            <a:spLocks/>
          </p:cNvSpPr>
          <p:nvPr/>
        </p:nvSpPr>
        <p:spPr>
          <a:xfrm>
            <a:off x="1651203" y="5121380"/>
            <a:ext cx="6131136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-US" sz="1200" dirty="0"/>
              <a:t>Collecting data, developing machine learning models, integrating AI into NPC behavior algorithms, testing, refining, and optimizing for performance.</a:t>
            </a:r>
          </a:p>
        </p:txBody>
      </p:sp>
      <p:sp>
        <p:nvSpPr>
          <p:cNvPr id="7" name="Google Shape;2996;p30">
            <a:extLst>
              <a:ext uri="{FF2B5EF4-FFF2-40B4-BE49-F238E27FC236}">
                <a16:creationId xmlns:a16="http://schemas.microsoft.com/office/drawing/2014/main" id="{10A9C2E7-F3D9-33EE-04D9-C4A4DABDD1AA}"/>
              </a:ext>
            </a:extLst>
          </p:cNvPr>
          <p:cNvSpPr txBox="1">
            <a:spLocks/>
          </p:cNvSpPr>
          <p:nvPr/>
        </p:nvSpPr>
        <p:spPr>
          <a:xfrm>
            <a:off x="966675" y="4701850"/>
            <a:ext cx="7089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400" b="1" i="0" u="none" strike="noStrike" cap="non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8" name="Google Shape;2993;p30">
            <a:extLst>
              <a:ext uri="{FF2B5EF4-FFF2-40B4-BE49-F238E27FC236}">
                <a16:creationId xmlns:a16="http://schemas.microsoft.com/office/drawing/2014/main" id="{5620709A-5C2C-EC07-291E-31BD9E8F74A8}"/>
              </a:ext>
            </a:extLst>
          </p:cNvPr>
          <p:cNvSpPr txBox="1">
            <a:spLocks/>
          </p:cNvSpPr>
          <p:nvPr/>
        </p:nvSpPr>
        <p:spPr>
          <a:xfrm>
            <a:off x="1712697" y="5799179"/>
            <a:ext cx="5324929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400" b="1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  <a:defRPr sz="2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POSITIVE IMPACT</a:t>
            </a:r>
          </a:p>
        </p:txBody>
      </p:sp>
      <p:sp>
        <p:nvSpPr>
          <p:cNvPr id="9" name="Google Shape;2994;p30">
            <a:extLst>
              <a:ext uri="{FF2B5EF4-FFF2-40B4-BE49-F238E27FC236}">
                <a16:creationId xmlns:a16="http://schemas.microsoft.com/office/drawing/2014/main" id="{79D625BF-C0BF-37B1-9B6A-B4C889E21667}"/>
              </a:ext>
            </a:extLst>
          </p:cNvPr>
          <p:cNvSpPr txBox="1">
            <a:spLocks/>
          </p:cNvSpPr>
          <p:nvPr/>
        </p:nvSpPr>
        <p:spPr>
          <a:xfrm>
            <a:off x="1688325" y="6167044"/>
            <a:ext cx="727037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-US" sz="1200" dirty="0"/>
              <a:t>Enhancing immersion, advancing storytelling and role-playing elements, increasing replayability, and driving AI and machine learning development in gaming.</a:t>
            </a:r>
          </a:p>
        </p:txBody>
      </p:sp>
      <p:sp>
        <p:nvSpPr>
          <p:cNvPr id="10" name="Google Shape;2996;p30">
            <a:extLst>
              <a:ext uri="{FF2B5EF4-FFF2-40B4-BE49-F238E27FC236}">
                <a16:creationId xmlns:a16="http://schemas.microsoft.com/office/drawing/2014/main" id="{8B4F6431-661B-78C9-27E4-F2D298062A0E}"/>
              </a:ext>
            </a:extLst>
          </p:cNvPr>
          <p:cNvSpPr txBox="1">
            <a:spLocks/>
          </p:cNvSpPr>
          <p:nvPr/>
        </p:nvSpPr>
        <p:spPr>
          <a:xfrm>
            <a:off x="983327" y="5799179"/>
            <a:ext cx="1304422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400" b="1" i="0" u="none" strike="noStrike" cap="non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32"/>
          <p:cNvSpPr txBox="1">
            <a:spLocks noGrp="1"/>
          </p:cNvSpPr>
          <p:nvPr>
            <p:ph type="subTitle" idx="1"/>
          </p:nvPr>
        </p:nvSpPr>
        <p:spPr>
          <a:xfrm>
            <a:off x="382093" y="1993111"/>
            <a:ext cx="5156868" cy="160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Importance of NPCs in gaming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Limitations of current NPC behavior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Potential of AI-powered solutions</a:t>
            </a:r>
          </a:p>
        </p:txBody>
      </p:sp>
      <p:sp>
        <p:nvSpPr>
          <p:cNvPr id="3048" name="Google Shape;3048;p32"/>
          <p:cNvSpPr txBox="1">
            <a:spLocks noGrp="1"/>
          </p:cNvSpPr>
          <p:nvPr>
            <p:ph type="title"/>
          </p:nvPr>
        </p:nvSpPr>
        <p:spPr>
          <a:xfrm>
            <a:off x="3952666" y="568736"/>
            <a:ext cx="47388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 &amp; </a:t>
            </a:r>
            <a:r>
              <a:rPr lang="en" b="1" dirty="0">
                <a:solidFill>
                  <a:schemeClr val="dk2"/>
                </a:solidFill>
              </a:rPr>
              <a:t>BACKGROUND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049" name="Google Shape;3049;p32"/>
          <p:cNvGrpSpPr/>
          <p:nvPr/>
        </p:nvGrpSpPr>
        <p:grpSpPr>
          <a:xfrm>
            <a:off x="2960527" y="4961286"/>
            <a:ext cx="1177256" cy="1177256"/>
            <a:chOff x="6808350" y="1881225"/>
            <a:chExt cx="927850" cy="927850"/>
          </a:xfrm>
        </p:grpSpPr>
        <p:sp>
          <p:nvSpPr>
            <p:cNvPr id="3050" name="Google Shape;3050;p32"/>
            <p:cNvSpPr/>
            <p:nvPr/>
          </p:nvSpPr>
          <p:spPr>
            <a:xfrm>
              <a:off x="6808350" y="1881225"/>
              <a:ext cx="927850" cy="927850"/>
            </a:xfrm>
            <a:custGeom>
              <a:avLst/>
              <a:gdLst/>
              <a:ahLst/>
              <a:cxnLst/>
              <a:rect l="l" t="t" r="r" b="b"/>
              <a:pathLst>
                <a:path w="37114" h="37114" extrusionOk="0">
                  <a:moveTo>
                    <a:pt x="18785" y="0"/>
                  </a:moveTo>
                  <a:cubicBezTo>
                    <a:pt x="18481" y="0"/>
                    <a:pt x="18208" y="243"/>
                    <a:pt x="18208" y="547"/>
                  </a:cubicBezTo>
                  <a:cubicBezTo>
                    <a:pt x="18208" y="851"/>
                    <a:pt x="18481" y="1125"/>
                    <a:pt x="18785" y="1125"/>
                  </a:cubicBezTo>
                  <a:cubicBezTo>
                    <a:pt x="19119" y="1125"/>
                    <a:pt x="19393" y="851"/>
                    <a:pt x="19332" y="547"/>
                  </a:cubicBezTo>
                  <a:cubicBezTo>
                    <a:pt x="19332" y="243"/>
                    <a:pt x="19059" y="0"/>
                    <a:pt x="18785" y="0"/>
                  </a:cubicBezTo>
                  <a:close/>
                  <a:moveTo>
                    <a:pt x="16175" y="143"/>
                  </a:moveTo>
                  <a:cubicBezTo>
                    <a:pt x="16143" y="143"/>
                    <a:pt x="16112" y="146"/>
                    <a:pt x="16080" y="152"/>
                  </a:cubicBezTo>
                  <a:cubicBezTo>
                    <a:pt x="15776" y="183"/>
                    <a:pt x="15533" y="487"/>
                    <a:pt x="15594" y="790"/>
                  </a:cubicBezTo>
                  <a:cubicBezTo>
                    <a:pt x="15624" y="1064"/>
                    <a:pt x="15837" y="1277"/>
                    <a:pt x="16141" y="1277"/>
                  </a:cubicBezTo>
                  <a:lnTo>
                    <a:pt x="16232" y="1277"/>
                  </a:lnTo>
                  <a:cubicBezTo>
                    <a:pt x="16536" y="1246"/>
                    <a:pt x="16749" y="942"/>
                    <a:pt x="16718" y="638"/>
                  </a:cubicBezTo>
                  <a:cubicBezTo>
                    <a:pt x="16691" y="366"/>
                    <a:pt x="16444" y="143"/>
                    <a:pt x="16175" y="143"/>
                  </a:cubicBezTo>
                  <a:close/>
                  <a:moveTo>
                    <a:pt x="21446" y="203"/>
                  </a:moveTo>
                  <a:cubicBezTo>
                    <a:pt x="21181" y="203"/>
                    <a:pt x="20940" y="400"/>
                    <a:pt x="20913" y="669"/>
                  </a:cubicBezTo>
                  <a:cubicBezTo>
                    <a:pt x="20822" y="973"/>
                    <a:pt x="21065" y="1277"/>
                    <a:pt x="21369" y="1307"/>
                  </a:cubicBezTo>
                  <a:cubicBezTo>
                    <a:pt x="21399" y="1368"/>
                    <a:pt x="21430" y="1368"/>
                    <a:pt x="21430" y="1368"/>
                  </a:cubicBezTo>
                  <a:cubicBezTo>
                    <a:pt x="21703" y="1368"/>
                    <a:pt x="21977" y="1125"/>
                    <a:pt x="22007" y="851"/>
                  </a:cubicBezTo>
                  <a:cubicBezTo>
                    <a:pt x="22068" y="547"/>
                    <a:pt x="21855" y="243"/>
                    <a:pt x="21551" y="213"/>
                  </a:cubicBezTo>
                  <a:cubicBezTo>
                    <a:pt x="21516" y="206"/>
                    <a:pt x="21481" y="203"/>
                    <a:pt x="21446" y="203"/>
                  </a:cubicBezTo>
                  <a:close/>
                  <a:moveTo>
                    <a:pt x="13507" y="656"/>
                  </a:moveTo>
                  <a:cubicBezTo>
                    <a:pt x="13463" y="656"/>
                    <a:pt x="13419" y="660"/>
                    <a:pt x="13375" y="669"/>
                  </a:cubicBezTo>
                  <a:cubicBezTo>
                    <a:pt x="13071" y="790"/>
                    <a:pt x="12919" y="1094"/>
                    <a:pt x="13010" y="1398"/>
                  </a:cubicBezTo>
                  <a:cubicBezTo>
                    <a:pt x="13071" y="1672"/>
                    <a:pt x="13314" y="1824"/>
                    <a:pt x="13557" y="1824"/>
                  </a:cubicBezTo>
                  <a:cubicBezTo>
                    <a:pt x="13618" y="1824"/>
                    <a:pt x="13679" y="1763"/>
                    <a:pt x="13709" y="1763"/>
                  </a:cubicBezTo>
                  <a:cubicBezTo>
                    <a:pt x="14013" y="1672"/>
                    <a:pt x="14165" y="1368"/>
                    <a:pt x="14104" y="1064"/>
                  </a:cubicBezTo>
                  <a:cubicBezTo>
                    <a:pt x="14000" y="804"/>
                    <a:pt x="13763" y="656"/>
                    <a:pt x="13507" y="656"/>
                  </a:cubicBezTo>
                  <a:close/>
                  <a:moveTo>
                    <a:pt x="24062" y="808"/>
                  </a:moveTo>
                  <a:cubicBezTo>
                    <a:pt x="23800" y="808"/>
                    <a:pt x="23548" y="956"/>
                    <a:pt x="23496" y="1216"/>
                  </a:cubicBezTo>
                  <a:cubicBezTo>
                    <a:pt x="23405" y="1520"/>
                    <a:pt x="23557" y="1854"/>
                    <a:pt x="23861" y="1915"/>
                  </a:cubicBezTo>
                  <a:cubicBezTo>
                    <a:pt x="23876" y="1945"/>
                    <a:pt x="23907" y="1961"/>
                    <a:pt x="23941" y="1961"/>
                  </a:cubicBezTo>
                  <a:cubicBezTo>
                    <a:pt x="23975" y="1961"/>
                    <a:pt x="24013" y="1945"/>
                    <a:pt x="24044" y="1915"/>
                  </a:cubicBezTo>
                  <a:cubicBezTo>
                    <a:pt x="24287" y="1915"/>
                    <a:pt x="24500" y="1763"/>
                    <a:pt x="24591" y="1550"/>
                  </a:cubicBezTo>
                  <a:cubicBezTo>
                    <a:pt x="24651" y="1246"/>
                    <a:pt x="24500" y="912"/>
                    <a:pt x="24196" y="821"/>
                  </a:cubicBezTo>
                  <a:cubicBezTo>
                    <a:pt x="24151" y="812"/>
                    <a:pt x="24106" y="808"/>
                    <a:pt x="24062" y="808"/>
                  </a:cubicBezTo>
                  <a:close/>
                  <a:moveTo>
                    <a:pt x="11040" y="1611"/>
                  </a:moveTo>
                  <a:cubicBezTo>
                    <a:pt x="10959" y="1611"/>
                    <a:pt x="10875" y="1630"/>
                    <a:pt x="10791" y="1672"/>
                  </a:cubicBezTo>
                  <a:cubicBezTo>
                    <a:pt x="10517" y="1824"/>
                    <a:pt x="10426" y="2128"/>
                    <a:pt x="10517" y="2432"/>
                  </a:cubicBezTo>
                  <a:cubicBezTo>
                    <a:pt x="10629" y="2598"/>
                    <a:pt x="10790" y="2740"/>
                    <a:pt x="11003" y="2740"/>
                  </a:cubicBezTo>
                  <a:cubicBezTo>
                    <a:pt x="11023" y="2740"/>
                    <a:pt x="11044" y="2738"/>
                    <a:pt x="11065" y="2736"/>
                  </a:cubicBezTo>
                  <a:cubicBezTo>
                    <a:pt x="11125" y="2736"/>
                    <a:pt x="11217" y="2736"/>
                    <a:pt x="11277" y="2675"/>
                  </a:cubicBezTo>
                  <a:cubicBezTo>
                    <a:pt x="11551" y="2523"/>
                    <a:pt x="11673" y="2219"/>
                    <a:pt x="11551" y="1915"/>
                  </a:cubicBezTo>
                  <a:cubicBezTo>
                    <a:pt x="11441" y="1739"/>
                    <a:pt x="11252" y="1611"/>
                    <a:pt x="11040" y="1611"/>
                  </a:cubicBezTo>
                  <a:close/>
                  <a:moveTo>
                    <a:pt x="26525" y="1807"/>
                  </a:moveTo>
                  <a:cubicBezTo>
                    <a:pt x="26312" y="1807"/>
                    <a:pt x="26101" y="1926"/>
                    <a:pt x="25989" y="2128"/>
                  </a:cubicBezTo>
                  <a:cubicBezTo>
                    <a:pt x="25867" y="2371"/>
                    <a:pt x="25959" y="2736"/>
                    <a:pt x="26262" y="2888"/>
                  </a:cubicBezTo>
                  <a:cubicBezTo>
                    <a:pt x="26305" y="2909"/>
                    <a:pt x="26364" y="2931"/>
                    <a:pt x="26437" y="2931"/>
                  </a:cubicBezTo>
                  <a:cubicBezTo>
                    <a:pt x="26467" y="2931"/>
                    <a:pt x="26500" y="2927"/>
                    <a:pt x="26536" y="2918"/>
                  </a:cubicBezTo>
                  <a:cubicBezTo>
                    <a:pt x="26718" y="2918"/>
                    <a:pt x="26931" y="2797"/>
                    <a:pt x="27022" y="2614"/>
                  </a:cubicBezTo>
                  <a:cubicBezTo>
                    <a:pt x="27144" y="2341"/>
                    <a:pt x="27053" y="2006"/>
                    <a:pt x="26749" y="1854"/>
                  </a:cubicBezTo>
                  <a:cubicBezTo>
                    <a:pt x="26677" y="1822"/>
                    <a:pt x="26601" y="1807"/>
                    <a:pt x="26525" y="1807"/>
                  </a:cubicBezTo>
                  <a:close/>
                  <a:moveTo>
                    <a:pt x="8722" y="2844"/>
                  </a:moveTo>
                  <a:cubicBezTo>
                    <a:pt x="8609" y="2844"/>
                    <a:pt x="8495" y="2878"/>
                    <a:pt x="8390" y="2949"/>
                  </a:cubicBezTo>
                  <a:cubicBezTo>
                    <a:pt x="8177" y="3131"/>
                    <a:pt x="8055" y="3496"/>
                    <a:pt x="8238" y="3739"/>
                  </a:cubicBezTo>
                  <a:cubicBezTo>
                    <a:pt x="8340" y="3918"/>
                    <a:pt x="8486" y="3989"/>
                    <a:pt x="8656" y="3989"/>
                  </a:cubicBezTo>
                  <a:cubicBezTo>
                    <a:pt x="8688" y="3989"/>
                    <a:pt x="8721" y="3987"/>
                    <a:pt x="8755" y="3982"/>
                  </a:cubicBezTo>
                  <a:cubicBezTo>
                    <a:pt x="8846" y="3982"/>
                    <a:pt x="8967" y="3982"/>
                    <a:pt x="9058" y="3891"/>
                  </a:cubicBezTo>
                  <a:cubicBezTo>
                    <a:pt x="9271" y="3708"/>
                    <a:pt x="9393" y="3374"/>
                    <a:pt x="9210" y="3101"/>
                  </a:cubicBezTo>
                  <a:cubicBezTo>
                    <a:pt x="9079" y="2932"/>
                    <a:pt x="8902" y="2844"/>
                    <a:pt x="8722" y="2844"/>
                  </a:cubicBezTo>
                  <a:close/>
                  <a:moveTo>
                    <a:pt x="28788" y="3148"/>
                  </a:moveTo>
                  <a:cubicBezTo>
                    <a:pt x="28607" y="3148"/>
                    <a:pt x="28430" y="3236"/>
                    <a:pt x="28299" y="3404"/>
                  </a:cubicBezTo>
                  <a:cubicBezTo>
                    <a:pt x="28117" y="3678"/>
                    <a:pt x="28208" y="4012"/>
                    <a:pt x="28451" y="4195"/>
                  </a:cubicBezTo>
                  <a:cubicBezTo>
                    <a:pt x="28573" y="4286"/>
                    <a:pt x="28694" y="4286"/>
                    <a:pt x="28816" y="4286"/>
                  </a:cubicBezTo>
                  <a:cubicBezTo>
                    <a:pt x="28968" y="4286"/>
                    <a:pt x="29150" y="4195"/>
                    <a:pt x="29272" y="4043"/>
                  </a:cubicBezTo>
                  <a:cubicBezTo>
                    <a:pt x="29454" y="3800"/>
                    <a:pt x="29363" y="3435"/>
                    <a:pt x="29120" y="3253"/>
                  </a:cubicBezTo>
                  <a:cubicBezTo>
                    <a:pt x="29015" y="3182"/>
                    <a:pt x="28900" y="3148"/>
                    <a:pt x="28788" y="3148"/>
                  </a:cubicBezTo>
                  <a:close/>
                  <a:moveTo>
                    <a:pt x="6618" y="4521"/>
                  </a:moveTo>
                  <a:cubicBezTo>
                    <a:pt x="6484" y="4521"/>
                    <a:pt x="6345" y="4566"/>
                    <a:pt x="6232" y="4651"/>
                  </a:cubicBezTo>
                  <a:cubicBezTo>
                    <a:pt x="5989" y="4863"/>
                    <a:pt x="5989" y="5228"/>
                    <a:pt x="6201" y="5471"/>
                  </a:cubicBezTo>
                  <a:cubicBezTo>
                    <a:pt x="6323" y="5563"/>
                    <a:pt x="6475" y="5654"/>
                    <a:pt x="6627" y="5654"/>
                  </a:cubicBezTo>
                  <a:cubicBezTo>
                    <a:pt x="6748" y="5654"/>
                    <a:pt x="6870" y="5563"/>
                    <a:pt x="6992" y="5502"/>
                  </a:cubicBezTo>
                  <a:cubicBezTo>
                    <a:pt x="7235" y="5289"/>
                    <a:pt x="7235" y="4924"/>
                    <a:pt x="7022" y="4711"/>
                  </a:cubicBezTo>
                  <a:cubicBezTo>
                    <a:pt x="6924" y="4581"/>
                    <a:pt x="6774" y="4521"/>
                    <a:pt x="6618" y="4521"/>
                  </a:cubicBezTo>
                  <a:close/>
                  <a:moveTo>
                    <a:pt x="30868" y="4825"/>
                  </a:moveTo>
                  <a:cubicBezTo>
                    <a:pt x="30713" y="4825"/>
                    <a:pt x="30557" y="4885"/>
                    <a:pt x="30427" y="5015"/>
                  </a:cubicBezTo>
                  <a:cubicBezTo>
                    <a:pt x="30244" y="5228"/>
                    <a:pt x="30244" y="5563"/>
                    <a:pt x="30487" y="5806"/>
                  </a:cubicBezTo>
                  <a:cubicBezTo>
                    <a:pt x="30579" y="5927"/>
                    <a:pt x="30700" y="5958"/>
                    <a:pt x="30852" y="5958"/>
                  </a:cubicBezTo>
                  <a:cubicBezTo>
                    <a:pt x="31004" y="5958"/>
                    <a:pt x="31156" y="5867"/>
                    <a:pt x="31278" y="5775"/>
                  </a:cubicBezTo>
                  <a:cubicBezTo>
                    <a:pt x="31460" y="5532"/>
                    <a:pt x="31460" y="5198"/>
                    <a:pt x="31247" y="4955"/>
                  </a:cubicBezTo>
                  <a:cubicBezTo>
                    <a:pt x="31134" y="4870"/>
                    <a:pt x="31002" y="4825"/>
                    <a:pt x="30868" y="4825"/>
                  </a:cubicBezTo>
                  <a:close/>
                  <a:moveTo>
                    <a:pt x="4781" y="6403"/>
                  </a:moveTo>
                  <a:cubicBezTo>
                    <a:pt x="4614" y="6403"/>
                    <a:pt x="4451" y="6475"/>
                    <a:pt x="4347" y="6596"/>
                  </a:cubicBezTo>
                  <a:cubicBezTo>
                    <a:pt x="4134" y="6809"/>
                    <a:pt x="4195" y="7204"/>
                    <a:pt x="4408" y="7386"/>
                  </a:cubicBezTo>
                  <a:cubicBezTo>
                    <a:pt x="4501" y="7479"/>
                    <a:pt x="4594" y="7519"/>
                    <a:pt x="4700" y="7519"/>
                  </a:cubicBezTo>
                  <a:cubicBezTo>
                    <a:pt x="4733" y="7519"/>
                    <a:pt x="4767" y="7515"/>
                    <a:pt x="4803" y="7508"/>
                  </a:cubicBezTo>
                  <a:cubicBezTo>
                    <a:pt x="4955" y="7508"/>
                    <a:pt x="5107" y="7477"/>
                    <a:pt x="5198" y="7326"/>
                  </a:cubicBezTo>
                  <a:cubicBezTo>
                    <a:pt x="5411" y="7082"/>
                    <a:pt x="5350" y="6718"/>
                    <a:pt x="5137" y="6535"/>
                  </a:cubicBezTo>
                  <a:cubicBezTo>
                    <a:pt x="5033" y="6444"/>
                    <a:pt x="4906" y="6403"/>
                    <a:pt x="4781" y="6403"/>
                  </a:cubicBezTo>
                  <a:close/>
                  <a:moveTo>
                    <a:pt x="32654" y="6783"/>
                  </a:moveTo>
                  <a:cubicBezTo>
                    <a:pt x="32527" y="6783"/>
                    <a:pt x="32402" y="6822"/>
                    <a:pt x="32311" y="6900"/>
                  </a:cubicBezTo>
                  <a:cubicBezTo>
                    <a:pt x="32068" y="7082"/>
                    <a:pt x="32038" y="7477"/>
                    <a:pt x="32220" y="7690"/>
                  </a:cubicBezTo>
                  <a:cubicBezTo>
                    <a:pt x="32326" y="7823"/>
                    <a:pt x="32455" y="7909"/>
                    <a:pt x="32607" y="7909"/>
                  </a:cubicBezTo>
                  <a:cubicBezTo>
                    <a:pt x="32629" y="7909"/>
                    <a:pt x="32652" y="7907"/>
                    <a:pt x="32676" y="7903"/>
                  </a:cubicBezTo>
                  <a:cubicBezTo>
                    <a:pt x="32798" y="7903"/>
                    <a:pt x="32919" y="7842"/>
                    <a:pt x="33010" y="7781"/>
                  </a:cubicBezTo>
                  <a:cubicBezTo>
                    <a:pt x="33253" y="7599"/>
                    <a:pt x="33284" y="7204"/>
                    <a:pt x="33101" y="6991"/>
                  </a:cubicBezTo>
                  <a:cubicBezTo>
                    <a:pt x="32997" y="6852"/>
                    <a:pt x="32824" y="6783"/>
                    <a:pt x="32654" y="6783"/>
                  </a:cubicBezTo>
                  <a:close/>
                  <a:moveTo>
                    <a:pt x="3254" y="8529"/>
                  </a:moveTo>
                  <a:cubicBezTo>
                    <a:pt x="3052" y="8529"/>
                    <a:pt x="2839" y="8630"/>
                    <a:pt x="2736" y="8815"/>
                  </a:cubicBezTo>
                  <a:cubicBezTo>
                    <a:pt x="2584" y="9058"/>
                    <a:pt x="2675" y="9453"/>
                    <a:pt x="2919" y="9605"/>
                  </a:cubicBezTo>
                  <a:cubicBezTo>
                    <a:pt x="3010" y="9666"/>
                    <a:pt x="3131" y="9666"/>
                    <a:pt x="3223" y="9666"/>
                  </a:cubicBezTo>
                  <a:cubicBezTo>
                    <a:pt x="3435" y="9666"/>
                    <a:pt x="3618" y="9605"/>
                    <a:pt x="3739" y="9423"/>
                  </a:cubicBezTo>
                  <a:cubicBezTo>
                    <a:pt x="3891" y="9149"/>
                    <a:pt x="3800" y="8754"/>
                    <a:pt x="3526" y="8602"/>
                  </a:cubicBezTo>
                  <a:cubicBezTo>
                    <a:pt x="3447" y="8553"/>
                    <a:pt x="3352" y="8529"/>
                    <a:pt x="3254" y="8529"/>
                  </a:cubicBezTo>
                  <a:close/>
                  <a:moveTo>
                    <a:pt x="34164" y="8955"/>
                  </a:moveTo>
                  <a:cubicBezTo>
                    <a:pt x="34072" y="8955"/>
                    <a:pt x="33979" y="8979"/>
                    <a:pt x="33892" y="9028"/>
                  </a:cubicBezTo>
                  <a:cubicBezTo>
                    <a:pt x="33588" y="9210"/>
                    <a:pt x="33527" y="9575"/>
                    <a:pt x="33679" y="9818"/>
                  </a:cubicBezTo>
                  <a:cubicBezTo>
                    <a:pt x="33770" y="10031"/>
                    <a:pt x="33983" y="10092"/>
                    <a:pt x="34165" y="10092"/>
                  </a:cubicBezTo>
                  <a:cubicBezTo>
                    <a:pt x="34287" y="10092"/>
                    <a:pt x="34378" y="10061"/>
                    <a:pt x="34469" y="10031"/>
                  </a:cubicBezTo>
                  <a:cubicBezTo>
                    <a:pt x="34743" y="9848"/>
                    <a:pt x="34804" y="9514"/>
                    <a:pt x="34652" y="9271"/>
                  </a:cubicBezTo>
                  <a:cubicBezTo>
                    <a:pt x="34548" y="9064"/>
                    <a:pt x="34360" y="8955"/>
                    <a:pt x="34164" y="8955"/>
                  </a:cubicBezTo>
                  <a:close/>
                  <a:moveTo>
                    <a:pt x="1977" y="10896"/>
                  </a:moveTo>
                  <a:cubicBezTo>
                    <a:pt x="1745" y="10896"/>
                    <a:pt x="1527" y="11021"/>
                    <a:pt x="1460" y="11247"/>
                  </a:cubicBezTo>
                  <a:cubicBezTo>
                    <a:pt x="1338" y="11550"/>
                    <a:pt x="1460" y="11885"/>
                    <a:pt x="1764" y="12006"/>
                  </a:cubicBezTo>
                  <a:cubicBezTo>
                    <a:pt x="1806" y="12028"/>
                    <a:pt x="1865" y="12049"/>
                    <a:pt x="1917" y="12049"/>
                  </a:cubicBezTo>
                  <a:cubicBezTo>
                    <a:pt x="1938" y="12049"/>
                    <a:pt x="1958" y="12046"/>
                    <a:pt x="1976" y="12037"/>
                  </a:cubicBezTo>
                  <a:cubicBezTo>
                    <a:pt x="2219" y="12037"/>
                    <a:pt x="2432" y="11915"/>
                    <a:pt x="2523" y="11702"/>
                  </a:cubicBezTo>
                  <a:cubicBezTo>
                    <a:pt x="2615" y="11399"/>
                    <a:pt x="2523" y="11034"/>
                    <a:pt x="2219" y="10943"/>
                  </a:cubicBezTo>
                  <a:cubicBezTo>
                    <a:pt x="2141" y="10911"/>
                    <a:pt x="2058" y="10896"/>
                    <a:pt x="1977" y="10896"/>
                  </a:cubicBezTo>
                  <a:close/>
                  <a:moveTo>
                    <a:pt x="35292" y="11387"/>
                  </a:moveTo>
                  <a:cubicBezTo>
                    <a:pt x="35222" y="11387"/>
                    <a:pt x="35150" y="11400"/>
                    <a:pt x="35077" y="11429"/>
                  </a:cubicBezTo>
                  <a:cubicBezTo>
                    <a:pt x="34804" y="11550"/>
                    <a:pt x="34652" y="11854"/>
                    <a:pt x="34773" y="12158"/>
                  </a:cubicBezTo>
                  <a:cubicBezTo>
                    <a:pt x="34895" y="12371"/>
                    <a:pt x="35077" y="12493"/>
                    <a:pt x="35351" y="12523"/>
                  </a:cubicBezTo>
                  <a:cubicBezTo>
                    <a:pt x="35381" y="12523"/>
                    <a:pt x="35442" y="12523"/>
                    <a:pt x="35533" y="12493"/>
                  </a:cubicBezTo>
                  <a:cubicBezTo>
                    <a:pt x="35807" y="12341"/>
                    <a:pt x="35928" y="12037"/>
                    <a:pt x="35837" y="11733"/>
                  </a:cubicBezTo>
                  <a:cubicBezTo>
                    <a:pt x="35721" y="11524"/>
                    <a:pt x="35517" y="11387"/>
                    <a:pt x="35292" y="11387"/>
                  </a:cubicBezTo>
                  <a:close/>
                  <a:moveTo>
                    <a:pt x="1130" y="13423"/>
                  </a:moveTo>
                  <a:cubicBezTo>
                    <a:pt x="868" y="13423"/>
                    <a:pt x="631" y="13596"/>
                    <a:pt x="578" y="13861"/>
                  </a:cubicBezTo>
                  <a:cubicBezTo>
                    <a:pt x="487" y="14165"/>
                    <a:pt x="700" y="14468"/>
                    <a:pt x="1004" y="14529"/>
                  </a:cubicBezTo>
                  <a:cubicBezTo>
                    <a:pt x="1019" y="14560"/>
                    <a:pt x="1034" y="14575"/>
                    <a:pt x="1049" y="14575"/>
                  </a:cubicBezTo>
                  <a:cubicBezTo>
                    <a:pt x="1064" y="14575"/>
                    <a:pt x="1080" y="14560"/>
                    <a:pt x="1095" y="14529"/>
                  </a:cubicBezTo>
                  <a:cubicBezTo>
                    <a:pt x="1368" y="14529"/>
                    <a:pt x="1581" y="14377"/>
                    <a:pt x="1672" y="14134"/>
                  </a:cubicBezTo>
                  <a:cubicBezTo>
                    <a:pt x="1733" y="13830"/>
                    <a:pt x="1551" y="13526"/>
                    <a:pt x="1247" y="13435"/>
                  </a:cubicBezTo>
                  <a:cubicBezTo>
                    <a:pt x="1208" y="13427"/>
                    <a:pt x="1168" y="13423"/>
                    <a:pt x="1130" y="13423"/>
                  </a:cubicBezTo>
                  <a:close/>
                  <a:moveTo>
                    <a:pt x="36076" y="13879"/>
                  </a:moveTo>
                  <a:cubicBezTo>
                    <a:pt x="36037" y="13879"/>
                    <a:pt x="35998" y="13883"/>
                    <a:pt x="35959" y="13891"/>
                  </a:cubicBezTo>
                  <a:cubicBezTo>
                    <a:pt x="35655" y="13982"/>
                    <a:pt x="35442" y="14286"/>
                    <a:pt x="35533" y="14590"/>
                  </a:cubicBezTo>
                  <a:cubicBezTo>
                    <a:pt x="35585" y="14850"/>
                    <a:pt x="35770" y="14998"/>
                    <a:pt x="35993" y="14998"/>
                  </a:cubicBezTo>
                  <a:cubicBezTo>
                    <a:pt x="36031" y="14998"/>
                    <a:pt x="36071" y="14994"/>
                    <a:pt x="36111" y="14985"/>
                  </a:cubicBezTo>
                  <a:lnTo>
                    <a:pt x="36202" y="14985"/>
                  </a:lnTo>
                  <a:cubicBezTo>
                    <a:pt x="36506" y="14924"/>
                    <a:pt x="36719" y="14620"/>
                    <a:pt x="36627" y="14316"/>
                  </a:cubicBezTo>
                  <a:cubicBezTo>
                    <a:pt x="36574" y="14052"/>
                    <a:pt x="36337" y="13879"/>
                    <a:pt x="36076" y="13879"/>
                  </a:cubicBezTo>
                  <a:close/>
                  <a:moveTo>
                    <a:pt x="636" y="16100"/>
                  </a:moveTo>
                  <a:cubicBezTo>
                    <a:pt x="372" y="16100"/>
                    <a:pt x="149" y="16324"/>
                    <a:pt x="122" y="16596"/>
                  </a:cubicBezTo>
                  <a:cubicBezTo>
                    <a:pt x="92" y="16900"/>
                    <a:pt x="305" y="17174"/>
                    <a:pt x="608" y="17204"/>
                  </a:cubicBezTo>
                  <a:cubicBezTo>
                    <a:pt x="608" y="17204"/>
                    <a:pt x="639" y="17204"/>
                    <a:pt x="639" y="17234"/>
                  </a:cubicBezTo>
                  <a:cubicBezTo>
                    <a:pt x="943" y="17234"/>
                    <a:pt x="1186" y="17052"/>
                    <a:pt x="1216" y="16748"/>
                  </a:cubicBezTo>
                  <a:cubicBezTo>
                    <a:pt x="1247" y="16414"/>
                    <a:pt x="1034" y="16140"/>
                    <a:pt x="730" y="16110"/>
                  </a:cubicBezTo>
                  <a:cubicBezTo>
                    <a:pt x="698" y="16103"/>
                    <a:pt x="667" y="16100"/>
                    <a:pt x="636" y="16100"/>
                  </a:cubicBezTo>
                  <a:close/>
                  <a:moveTo>
                    <a:pt x="36527" y="16502"/>
                  </a:moveTo>
                  <a:cubicBezTo>
                    <a:pt x="36510" y="16502"/>
                    <a:pt x="36493" y="16503"/>
                    <a:pt x="36475" y="16505"/>
                  </a:cubicBezTo>
                  <a:cubicBezTo>
                    <a:pt x="36141" y="16566"/>
                    <a:pt x="35898" y="16809"/>
                    <a:pt x="35959" y="17113"/>
                  </a:cubicBezTo>
                  <a:cubicBezTo>
                    <a:pt x="35959" y="17417"/>
                    <a:pt x="36202" y="17660"/>
                    <a:pt x="36506" y="17660"/>
                  </a:cubicBezTo>
                  <a:lnTo>
                    <a:pt x="36567" y="17660"/>
                  </a:lnTo>
                  <a:cubicBezTo>
                    <a:pt x="36901" y="17630"/>
                    <a:pt x="37114" y="17356"/>
                    <a:pt x="37083" y="17052"/>
                  </a:cubicBezTo>
                  <a:cubicBezTo>
                    <a:pt x="37083" y="16737"/>
                    <a:pt x="36813" y="16502"/>
                    <a:pt x="36527" y="16502"/>
                  </a:cubicBezTo>
                  <a:close/>
                  <a:moveTo>
                    <a:pt x="36567" y="17964"/>
                  </a:moveTo>
                  <a:cubicBezTo>
                    <a:pt x="36263" y="17964"/>
                    <a:pt x="35989" y="18238"/>
                    <a:pt x="35989" y="18541"/>
                  </a:cubicBezTo>
                  <a:cubicBezTo>
                    <a:pt x="35989" y="18876"/>
                    <a:pt x="36263" y="19089"/>
                    <a:pt x="36567" y="19089"/>
                  </a:cubicBezTo>
                  <a:cubicBezTo>
                    <a:pt x="36871" y="19089"/>
                    <a:pt x="37114" y="18845"/>
                    <a:pt x="37114" y="18541"/>
                  </a:cubicBezTo>
                  <a:cubicBezTo>
                    <a:pt x="37114" y="18238"/>
                    <a:pt x="36871" y="17964"/>
                    <a:pt x="36567" y="17964"/>
                  </a:cubicBezTo>
                  <a:close/>
                  <a:moveTo>
                    <a:pt x="548" y="18693"/>
                  </a:moveTo>
                  <a:cubicBezTo>
                    <a:pt x="244" y="18724"/>
                    <a:pt x="1" y="18997"/>
                    <a:pt x="1" y="19301"/>
                  </a:cubicBezTo>
                  <a:cubicBezTo>
                    <a:pt x="1" y="19605"/>
                    <a:pt x="274" y="19818"/>
                    <a:pt x="578" y="19818"/>
                  </a:cubicBezTo>
                  <a:lnTo>
                    <a:pt x="608" y="19818"/>
                  </a:lnTo>
                  <a:cubicBezTo>
                    <a:pt x="912" y="19788"/>
                    <a:pt x="1156" y="19514"/>
                    <a:pt x="1156" y="19210"/>
                  </a:cubicBezTo>
                  <a:cubicBezTo>
                    <a:pt x="1095" y="18906"/>
                    <a:pt x="821" y="18693"/>
                    <a:pt x="548" y="18693"/>
                  </a:cubicBezTo>
                  <a:close/>
                  <a:moveTo>
                    <a:pt x="36393" y="20606"/>
                  </a:moveTo>
                  <a:cubicBezTo>
                    <a:pt x="36107" y="20606"/>
                    <a:pt x="35835" y="20838"/>
                    <a:pt x="35807" y="21125"/>
                  </a:cubicBezTo>
                  <a:cubicBezTo>
                    <a:pt x="35746" y="21429"/>
                    <a:pt x="35989" y="21733"/>
                    <a:pt x="36293" y="21763"/>
                  </a:cubicBezTo>
                  <a:lnTo>
                    <a:pt x="36354" y="21763"/>
                  </a:lnTo>
                  <a:cubicBezTo>
                    <a:pt x="36627" y="21763"/>
                    <a:pt x="36901" y="21581"/>
                    <a:pt x="36931" y="21277"/>
                  </a:cubicBezTo>
                  <a:cubicBezTo>
                    <a:pt x="36962" y="20973"/>
                    <a:pt x="36749" y="20669"/>
                    <a:pt x="36445" y="20608"/>
                  </a:cubicBezTo>
                  <a:cubicBezTo>
                    <a:pt x="36428" y="20607"/>
                    <a:pt x="36410" y="20606"/>
                    <a:pt x="36393" y="20606"/>
                  </a:cubicBezTo>
                  <a:close/>
                  <a:moveTo>
                    <a:pt x="865" y="21327"/>
                  </a:moveTo>
                  <a:cubicBezTo>
                    <a:pt x="831" y="21327"/>
                    <a:pt x="796" y="21331"/>
                    <a:pt x="760" y="21338"/>
                  </a:cubicBezTo>
                  <a:cubicBezTo>
                    <a:pt x="456" y="21429"/>
                    <a:pt x="213" y="21733"/>
                    <a:pt x="305" y="22037"/>
                  </a:cubicBezTo>
                  <a:cubicBezTo>
                    <a:pt x="335" y="22280"/>
                    <a:pt x="608" y="22493"/>
                    <a:pt x="882" y="22493"/>
                  </a:cubicBezTo>
                  <a:lnTo>
                    <a:pt x="973" y="22493"/>
                  </a:lnTo>
                  <a:cubicBezTo>
                    <a:pt x="1308" y="22402"/>
                    <a:pt x="1490" y="22098"/>
                    <a:pt x="1429" y="21794"/>
                  </a:cubicBezTo>
                  <a:cubicBezTo>
                    <a:pt x="1375" y="21525"/>
                    <a:pt x="1131" y="21327"/>
                    <a:pt x="865" y="21327"/>
                  </a:cubicBezTo>
                  <a:close/>
                  <a:moveTo>
                    <a:pt x="35777" y="23227"/>
                  </a:moveTo>
                  <a:cubicBezTo>
                    <a:pt x="35524" y="23227"/>
                    <a:pt x="35278" y="23373"/>
                    <a:pt x="35229" y="23618"/>
                  </a:cubicBezTo>
                  <a:cubicBezTo>
                    <a:pt x="35138" y="23921"/>
                    <a:pt x="35290" y="24256"/>
                    <a:pt x="35594" y="24347"/>
                  </a:cubicBezTo>
                  <a:cubicBezTo>
                    <a:pt x="35685" y="24347"/>
                    <a:pt x="35716" y="24347"/>
                    <a:pt x="35807" y="24377"/>
                  </a:cubicBezTo>
                  <a:cubicBezTo>
                    <a:pt x="36019" y="24377"/>
                    <a:pt x="36263" y="24195"/>
                    <a:pt x="36323" y="23952"/>
                  </a:cubicBezTo>
                  <a:cubicBezTo>
                    <a:pt x="36415" y="23648"/>
                    <a:pt x="36263" y="23314"/>
                    <a:pt x="35959" y="23253"/>
                  </a:cubicBezTo>
                  <a:cubicBezTo>
                    <a:pt x="35900" y="23235"/>
                    <a:pt x="35838" y="23227"/>
                    <a:pt x="35777" y="23227"/>
                  </a:cubicBezTo>
                  <a:close/>
                  <a:moveTo>
                    <a:pt x="1580" y="23880"/>
                  </a:moveTo>
                  <a:cubicBezTo>
                    <a:pt x="1511" y="23880"/>
                    <a:pt x="1440" y="23893"/>
                    <a:pt x="1368" y="23921"/>
                  </a:cubicBezTo>
                  <a:cubicBezTo>
                    <a:pt x="1064" y="24043"/>
                    <a:pt x="912" y="24347"/>
                    <a:pt x="1034" y="24651"/>
                  </a:cubicBezTo>
                  <a:cubicBezTo>
                    <a:pt x="1095" y="24925"/>
                    <a:pt x="1338" y="25016"/>
                    <a:pt x="1551" y="25016"/>
                  </a:cubicBezTo>
                  <a:cubicBezTo>
                    <a:pt x="1642" y="25016"/>
                    <a:pt x="1672" y="25016"/>
                    <a:pt x="1764" y="24985"/>
                  </a:cubicBezTo>
                  <a:cubicBezTo>
                    <a:pt x="2067" y="24864"/>
                    <a:pt x="2189" y="24560"/>
                    <a:pt x="2098" y="24256"/>
                  </a:cubicBezTo>
                  <a:cubicBezTo>
                    <a:pt x="2005" y="24023"/>
                    <a:pt x="1805" y="23880"/>
                    <a:pt x="1580" y="23880"/>
                  </a:cubicBezTo>
                  <a:close/>
                  <a:moveTo>
                    <a:pt x="34815" y="25680"/>
                  </a:moveTo>
                  <a:cubicBezTo>
                    <a:pt x="34609" y="25680"/>
                    <a:pt x="34425" y="25804"/>
                    <a:pt x="34317" y="26019"/>
                  </a:cubicBezTo>
                  <a:cubicBezTo>
                    <a:pt x="34165" y="26323"/>
                    <a:pt x="34287" y="26627"/>
                    <a:pt x="34591" y="26779"/>
                  </a:cubicBezTo>
                  <a:cubicBezTo>
                    <a:pt x="34652" y="26809"/>
                    <a:pt x="34743" y="26839"/>
                    <a:pt x="34804" y="26839"/>
                  </a:cubicBezTo>
                  <a:cubicBezTo>
                    <a:pt x="35047" y="26839"/>
                    <a:pt x="35229" y="26687"/>
                    <a:pt x="35351" y="26505"/>
                  </a:cubicBezTo>
                  <a:cubicBezTo>
                    <a:pt x="35503" y="26201"/>
                    <a:pt x="35381" y="25897"/>
                    <a:pt x="35077" y="25745"/>
                  </a:cubicBezTo>
                  <a:cubicBezTo>
                    <a:pt x="34988" y="25701"/>
                    <a:pt x="34900" y="25680"/>
                    <a:pt x="34815" y="25680"/>
                  </a:cubicBezTo>
                  <a:close/>
                  <a:moveTo>
                    <a:pt x="2589" y="26371"/>
                  </a:moveTo>
                  <a:cubicBezTo>
                    <a:pt x="2495" y="26371"/>
                    <a:pt x="2400" y="26395"/>
                    <a:pt x="2311" y="26444"/>
                  </a:cubicBezTo>
                  <a:cubicBezTo>
                    <a:pt x="2067" y="26596"/>
                    <a:pt x="1946" y="26931"/>
                    <a:pt x="2098" y="27204"/>
                  </a:cubicBezTo>
                  <a:cubicBezTo>
                    <a:pt x="2189" y="27387"/>
                    <a:pt x="2402" y="27508"/>
                    <a:pt x="2584" y="27508"/>
                  </a:cubicBezTo>
                  <a:cubicBezTo>
                    <a:pt x="2675" y="27508"/>
                    <a:pt x="2767" y="27447"/>
                    <a:pt x="2858" y="27417"/>
                  </a:cubicBezTo>
                  <a:cubicBezTo>
                    <a:pt x="3131" y="27265"/>
                    <a:pt x="3223" y="26931"/>
                    <a:pt x="3071" y="26657"/>
                  </a:cubicBezTo>
                  <a:cubicBezTo>
                    <a:pt x="2968" y="26473"/>
                    <a:pt x="2783" y="26371"/>
                    <a:pt x="2589" y="26371"/>
                  </a:cubicBezTo>
                  <a:close/>
                  <a:moveTo>
                    <a:pt x="33536" y="27999"/>
                  </a:moveTo>
                  <a:cubicBezTo>
                    <a:pt x="33356" y="27999"/>
                    <a:pt x="33184" y="28098"/>
                    <a:pt x="33071" y="28268"/>
                  </a:cubicBezTo>
                  <a:cubicBezTo>
                    <a:pt x="32858" y="28511"/>
                    <a:pt x="32950" y="28876"/>
                    <a:pt x="33223" y="29058"/>
                  </a:cubicBezTo>
                  <a:cubicBezTo>
                    <a:pt x="33284" y="29119"/>
                    <a:pt x="33405" y="29119"/>
                    <a:pt x="33557" y="29150"/>
                  </a:cubicBezTo>
                  <a:cubicBezTo>
                    <a:pt x="33709" y="29150"/>
                    <a:pt x="33892" y="29058"/>
                    <a:pt x="34013" y="28906"/>
                  </a:cubicBezTo>
                  <a:cubicBezTo>
                    <a:pt x="34196" y="28633"/>
                    <a:pt x="34135" y="28298"/>
                    <a:pt x="33861" y="28116"/>
                  </a:cubicBezTo>
                  <a:cubicBezTo>
                    <a:pt x="33758" y="28036"/>
                    <a:pt x="33645" y="27999"/>
                    <a:pt x="33536" y="27999"/>
                  </a:cubicBezTo>
                  <a:close/>
                  <a:moveTo>
                    <a:pt x="4038" y="28594"/>
                  </a:moveTo>
                  <a:cubicBezTo>
                    <a:pt x="3918" y="28594"/>
                    <a:pt x="3793" y="28635"/>
                    <a:pt x="3678" y="28724"/>
                  </a:cubicBezTo>
                  <a:cubicBezTo>
                    <a:pt x="3466" y="28906"/>
                    <a:pt x="3374" y="29241"/>
                    <a:pt x="3587" y="29514"/>
                  </a:cubicBezTo>
                  <a:cubicBezTo>
                    <a:pt x="3678" y="29666"/>
                    <a:pt x="3830" y="29727"/>
                    <a:pt x="4043" y="29727"/>
                  </a:cubicBezTo>
                  <a:cubicBezTo>
                    <a:pt x="4134" y="29727"/>
                    <a:pt x="4256" y="29697"/>
                    <a:pt x="4378" y="29636"/>
                  </a:cubicBezTo>
                  <a:cubicBezTo>
                    <a:pt x="4621" y="29423"/>
                    <a:pt x="4682" y="29089"/>
                    <a:pt x="4469" y="28815"/>
                  </a:cubicBezTo>
                  <a:cubicBezTo>
                    <a:pt x="4363" y="28674"/>
                    <a:pt x="4205" y="28594"/>
                    <a:pt x="4038" y="28594"/>
                  </a:cubicBezTo>
                  <a:close/>
                  <a:moveTo>
                    <a:pt x="31893" y="30076"/>
                  </a:moveTo>
                  <a:cubicBezTo>
                    <a:pt x="31744" y="30076"/>
                    <a:pt x="31589" y="30145"/>
                    <a:pt x="31460" y="30274"/>
                  </a:cubicBezTo>
                  <a:cubicBezTo>
                    <a:pt x="31247" y="30487"/>
                    <a:pt x="31278" y="30852"/>
                    <a:pt x="31491" y="31064"/>
                  </a:cubicBezTo>
                  <a:cubicBezTo>
                    <a:pt x="31582" y="31186"/>
                    <a:pt x="31734" y="31216"/>
                    <a:pt x="31886" y="31216"/>
                  </a:cubicBezTo>
                  <a:cubicBezTo>
                    <a:pt x="32038" y="31216"/>
                    <a:pt x="32190" y="31156"/>
                    <a:pt x="32311" y="31034"/>
                  </a:cubicBezTo>
                  <a:cubicBezTo>
                    <a:pt x="32524" y="30791"/>
                    <a:pt x="32494" y="30457"/>
                    <a:pt x="32250" y="30244"/>
                  </a:cubicBezTo>
                  <a:cubicBezTo>
                    <a:pt x="32151" y="30130"/>
                    <a:pt x="32024" y="30076"/>
                    <a:pt x="31893" y="30076"/>
                  </a:cubicBezTo>
                  <a:close/>
                  <a:moveTo>
                    <a:pt x="5726" y="30631"/>
                  </a:moveTo>
                  <a:cubicBezTo>
                    <a:pt x="5586" y="30631"/>
                    <a:pt x="5441" y="30685"/>
                    <a:pt x="5320" y="30791"/>
                  </a:cubicBezTo>
                  <a:cubicBezTo>
                    <a:pt x="5107" y="31034"/>
                    <a:pt x="5107" y="31368"/>
                    <a:pt x="5320" y="31612"/>
                  </a:cubicBezTo>
                  <a:cubicBezTo>
                    <a:pt x="5441" y="31703"/>
                    <a:pt x="5593" y="31733"/>
                    <a:pt x="5745" y="31764"/>
                  </a:cubicBezTo>
                  <a:cubicBezTo>
                    <a:pt x="5867" y="31764"/>
                    <a:pt x="6019" y="31703"/>
                    <a:pt x="6110" y="31612"/>
                  </a:cubicBezTo>
                  <a:cubicBezTo>
                    <a:pt x="6353" y="31368"/>
                    <a:pt x="6353" y="31034"/>
                    <a:pt x="6110" y="30791"/>
                  </a:cubicBezTo>
                  <a:cubicBezTo>
                    <a:pt x="6004" y="30685"/>
                    <a:pt x="5867" y="30631"/>
                    <a:pt x="5726" y="30631"/>
                  </a:cubicBezTo>
                  <a:close/>
                  <a:moveTo>
                    <a:pt x="29933" y="31935"/>
                  </a:moveTo>
                  <a:cubicBezTo>
                    <a:pt x="29807" y="31935"/>
                    <a:pt x="29680" y="31976"/>
                    <a:pt x="29576" y="32068"/>
                  </a:cubicBezTo>
                  <a:cubicBezTo>
                    <a:pt x="29332" y="32250"/>
                    <a:pt x="29302" y="32615"/>
                    <a:pt x="29484" y="32858"/>
                  </a:cubicBezTo>
                  <a:cubicBezTo>
                    <a:pt x="29606" y="33010"/>
                    <a:pt x="29788" y="33040"/>
                    <a:pt x="29910" y="33040"/>
                  </a:cubicBezTo>
                  <a:cubicBezTo>
                    <a:pt x="30062" y="33040"/>
                    <a:pt x="30184" y="33010"/>
                    <a:pt x="30275" y="32919"/>
                  </a:cubicBezTo>
                  <a:cubicBezTo>
                    <a:pt x="30518" y="32736"/>
                    <a:pt x="30548" y="32341"/>
                    <a:pt x="30366" y="32128"/>
                  </a:cubicBezTo>
                  <a:cubicBezTo>
                    <a:pt x="30262" y="32007"/>
                    <a:pt x="30099" y="31935"/>
                    <a:pt x="29933" y="31935"/>
                  </a:cubicBezTo>
                  <a:close/>
                  <a:moveTo>
                    <a:pt x="7741" y="32348"/>
                  </a:moveTo>
                  <a:cubicBezTo>
                    <a:pt x="7571" y="32348"/>
                    <a:pt x="7402" y="32425"/>
                    <a:pt x="7296" y="32584"/>
                  </a:cubicBezTo>
                  <a:cubicBezTo>
                    <a:pt x="7113" y="32858"/>
                    <a:pt x="7144" y="33192"/>
                    <a:pt x="7417" y="33375"/>
                  </a:cubicBezTo>
                  <a:cubicBezTo>
                    <a:pt x="7478" y="33466"/>
                    <a:pt x="7599" y="33496"/>
                    <a:pt x="7751" y="33496"/>
                  </a:cubicBezTo>
                  <a:cubicBezTo>
                    <a:pt x="7903" y="33496"/>
                    <a:pt x="8086" y="33435"/>
                    <a:pt x="8207" y="33253"/>
                  </a:cubicBezTo>
                  <a:cubicBezTo>
                    <a:pt x="8390" y="33010"/>
                    <a:pt x="8359" y="32675"/>
                    <a:pt x="8086" y="32463"/>
                  </a:cubicBezTo>
                  <a:cubicBezTo>
                    <a:pt x="7985" y="32387"/>
                    <a:pt x="7862" y="32348"/>
                    <a:pt x="7741" y="32348"/>
                  </a:cubicBezTo>
                  <a:close/>
                  <a:moveTo>
                    <a:pt x="27758" y="33453"/>
                  </a:moveTo>
                  <a:cubicBezTo>
                    <a:pt x="27663" y="33453"/>
                    <a:pt x="27567" y="33477"/>
                    <a:pt x="27478" y="33527"/>
                  </a:cubicBezTo>
                  <a:cubicBezTo>
                    <a:pt x="27205" y="33678"/>
                    <a:pt x="27144" y="34043"/>
                    <a:pt x="27296" y="34286"/>
                  </a:cubicBezTo>
                  <a:cubicBezTo>
                    <a:pt x="27376" y="34473"/>
                    <a:pt x="27549" y="34566"/>
                    <a:pt x="27713" y="34566"/>
                  </a:cubicBezTo>
                  <a:cubicBezTo>
                    <a:pt x="27736" y="34566"/>
                    <a:pt x="27759" y="34564"/>
                    <a:pt x="27782" y="34560"/>
                  </a:cubicBezTo>
                  <a:cubicBezTo>
                    <a:pt x="27904" y="34560"/>
                    <a:pt x="27995" y="34530"/>
                    <a:pt x="28086" y="34499"/>
                  </a:cubicBezTo>
                  <a:cubicBezTo>
                    <a:pt x="28360" y="34347"/>
                    <a:pt x="28421" y="33982"/>
                    <a:pt x="28269" y="33739"/>
                  </a:cubicBezTo>
                  <a:cubicBezTo>
                    <a:pt x="28146" y="33555"/>
                    <a:pt x="27954" y="33453"/>
                    <a:pt x="27758" y="33453"/>
                  </a:cubicBezTo>
                  <a:close/>
                  <a:moveTo>
                    <a:pt x="9935" y="33818"/>
                  </a:moveTo>
                  <a:cubicBezTo>
                    <a:pt x="9741" y="33818"/>
                    <a:pt x="9556" y="33920"/>
                    <a:pt x="9454" y="34104"/>
                  </a:cubicBezTo>
                  <a:cubicBezTo>
                    <a:pt x="9302" y="34378"/>
                    <a:pt x="9423" y="34712"/>
                    <a:pt x="9697" y="34864"/>
                  </a:cubicBezTo>
                  <a:cubicBezTo>
                    <a:pt x="9788" y="34894"/>
                    <a:pt x="9879" y="34955"/>
                    <a:pt x="9970" y="34955"/>
                  </a:cubicBezTo>
                  <a:cubicBezTo>
                    <a:pt x="10153" y="34955"/>
                    <a:pt x="10335" y="34834"/>
                    <a:pt x="10457" y="34651"/>
                  </a:cubicBezTo>
                  <a:cubicBezTo>
                    <a:pt x="10609" y="34378"/>
                    <a:pt x="10487" y="34043"/>
                    <a:pt x="10214" y="33891"/>
                  </a:cubicBezTo>
                  <a:cubicBezTo>
                    <a:pt x="10124" y="33842"/>
                    <a:pt x="10029" y="33818"/>
                    <a:pt x="9935" y="33818"/>
                  </a:cubicBezTo>
                  <a:close/>
                  <a:moveTo>
                    <a:pt x="25371" y="34639"/>
                  </a:moveTo>
                  <a:cubicBezTo>
                    <a:pt x="25302" y="34639"/>
                    <a:pt x="25233" y="34653"/>
                    <a:pt x="25168" y="34682"/>
                  </a:cubicBezTo>
                  <a:cubicBezTo>
                    <a:pt x="24864" y="34834"/>
                    <a:pt x="24743" y="35137"/>
                    <a:pt x="24864" y="35441"/>
                  </a:cubicBezTo>
                  <a:cubicBezTo>
                    <a:pt x="24955" y="35624"/>
                    <a:pt x="25168" y="35776"/>
                    <a:pt x="25381" y="35776"/>
                  </a:cubicBezTo>
                  <a:cubicBezTo>
                    <a:pt x="25472" y="35776"/>
                    <a:pt x="25533" y="35776"/>
                    <a:pt x="25624" y="35745"/>
                  </a:cubicBezTo>
                  <a:cubicBezTo>
                    <a:pt x="25928" y="35593"/>
                    <a:pt x="26019" y="35289"/>
                    <a:pt x="25928" y="34985"/>
                  </a:cubicBezTo>
                  <a:cubicBezTo>
                    <a:pt x="25812" y="34777"/>
                    <a:pt x="25591" y="34639"/>
                    <a:pt x="25371" y="34639"/>
                  </a:cubicBezTo>
                  <a:close/>
                  <a:moveTo>
                    <a:pt x="12373" y="34913"/>
                  </a:moveTo>
                  <a:cubicBezTo>
                    <a:pt x="12148" y="34913"/>
                    <a:pt x="11948" y="35057"/>
                    <a:pt x="11855" y="35289"/>
                  </a:cubicBezTo>
                  <a:cubicBezTo>
                    <a:pt x="11733" y="35593"/>
                    <a:pt x="11885" y="35897"/>
                    <a:pt x="12189" y="36019"/>
                  </a:cubicBezTo>
                  <a:cubicBezTo>
                    <a:pt x="12280" y="36019"/>
                    <a:pt x="12341" y="36049"/>
                    <a:pt x="12402" y="36049"/>
                  </a:cubicBezTo>
                  <a:cubicBezTo>
                    <a:pt x="12615" y="36049"/>
                    <a:pt x="12828" y="35897"/>
                    <a:pt x="12919" y="35654"/>
                  </a:cubicBezTo>
                  <a:cubicBezTo>
                    <a:pt x="13040" y="35350"/>
                    <a:pt x="12888" y="35046"/>
                    <a:pt x="12584" y="34955"/>
                  </a:cubicBezTo>
                  <a:cubicBezTo>
                    <a:pt x="12513" y="34927"/>
                    <a:pt x="12442" y="34913"/>
                    <a:pt x="12373" y="34913"/>
                  </a:cubicBezTo>
                  <a:close/>
                  <a:moveTo>
                    <a:pt x="22854" y="35460"/>
                  </a:moveTo>
                  <a:cubicBezTo>
                    <a:pt x="22815" y="35460"/>
                    <a:pt x="22776" y="35464"/>
                    <a:pt x="22737" y="35472"/>
                  </a:cubicBezTo>
                  <a:cubicBezTo>
                    <a:pt x="22433" y="35563"/>
                    <a:pt x="22220" y="35867"/>
                    <a:pt x="22311" y="36171"/>
                  </a:cubicBezTo>
                  <a:cubicBezTo>
                    <a:pt x="22365" y="36386"/>
                    <a:pt x="22560" y="36577"/>
                    <a:pt x="22752" y="36577"/>
                  </a:cubicBezTo>
                  <a:cubicBezTo>
                    <a:pt x="22777" y="36577"/>
                    <a:pt x="22803" y="36573"/>
                    <a:pt x="22828" y="36566"/>
                  </a:cubicBezTo>
                  <a:lnTo>
                    <a:pt x="22980" y="36566"/>
                  </a:lnTo>
                  <a:cubicBezTo>
                    <a:pt x="23284" y="36505"/>
                    <a:pt x="23496" y="36201"/>
                    <a:pt x="23405" y="35897"/>
                  </a:cubicBezTo>
                  <a:cubicBezTo>
                    <a:pt x="23352" y="35633"/>
                    <a:pt x="23115" y="35460"/>
                    <a:pt x="22854" y="35460"/>
                  </a:cubicBezTo>
                  <a:close/>
                  <a:moveTo>
                    <a:pt x="14972" y="35583"/>
                  </a:moveTo>
                  <a:cubicBezTo>
                    <a:pt x="14706" y="35583"/>
                    <a:pt x="14462" y="35781"/>
                    <a:pt x="14408" y="36049"/>
                  </a:cubicBezTo>
                  <a:cubicBezTo>
                    <a:pt x="14378" y="36353"/>
                    <a:pt x="14560" y="36657"/>
                    <a:pt x="14864" y="36718"/>
                  </a:cubicBezTo>
                  <a:cubicBezTo>
                    <a:pt x="14879" y="36748"/>
                    <a:pt x="14894" y="36764"/>
                    <a:pt x="14913" y="36764"/>
                  </a:cubicBezTo>
                  <a:cubicBezTo>
                    <a:pt x="14932" y="36764"/>
                    <a:pt x="14955" y="36748"/>
                    <a:pt x="14986" y="36718"/>
                  </a:cubicBezTo>
                  <a:cubicBezTo>
                    <a:pt x="15229" y="36718"/>
                    <a:pt x="15502" y="36536"/>
                    <a:pt x="15533" y="36262"/>
                  </a:cubicBezTo>
                  <a:cubicBezTo>
                    <a:pt x="15563" y="35958"/>
                    <a:pt x="15381" y="35654"/>
                    <a:pt x="15077" y="35593"/>
                  </a:cubicBezTo>
                  <a:cubicBezTo>
                    <a:pt x="15042" y="35586"/>
                    <a:pt x="15007" y="35583"/>
                    <a:pt x="14972" y="35583"/>
                  </a:cubicBezTo>
                  <a:close/>
                  <a:moveTo>
                    <a:pt x="20241" y="35925"/>
                  </a:moveTo>
                  <a:cubicBezTo>
                    <a:pt x="20222" y="35925"/>
                    <a:pt x="20203" y="35926"/>
                    <a:pt x="20183" y="35928"/>
                  </a:cubicBezTo>
                  <a:cubicBezTo>
                    <a:pt x="19879" y="35928"/>
                    <a:pt x="19636" y="36232"/>
                    <a:pt x="19697" y="36536"/>
                  </a:cubicBezTo>
                  <a:cubicBezTo>
                    <a:pt x="19727" y="36809"/>
                    <a:pt x="19940" y="37022"/>
                    <a:pt x="20244" y="37083"/>
                  </a:cubicBezTo>
                  <a:lnTo>
                    <a:pt x="20305" y="37083"/>
                  </a:lnTo>
                  <a:cubicBezTo>
                    <a:pt x="20609" y="37083"/>
                    <a:pt x="20822" y="36779"/>
                    <a:pt x="20791" y="36475"/>
                  </a:cubicBezTo>
                  <a:cubicBezTo>
                    <a:pt x="20791" y="36133"/>
                    <a:pt x="20525" y="35925"/>
                    <a:pt x="20241" y="35925"/>
                  </a:cubicBezTo>
                  <a:close/>
                  <a:moveTo>
                    <a:pt x="17583" y="35956"/>
                  </a:moveTo>
                  <a:cubicBezTo>
                    <a:pt x="17296" y="35956"/>
                    <a:pt x="17022" y="36217"/>
                    <a:pt x="17022" y="36505"/>
                  </a:cubicBezTo>
                  <a:cubicBezTo>
                    <a:pt x="16992" y="36809"/>
                    <a:pt x="17265" y="37113"/>
                    <a:pt x="17569" y="37113"/>
                  </a:cubicBezTo>
                  <a:cubicBezTo>
                    <a:pt x="17904" y="37113"/>
                    <a:pt x="18116" y="36840"/>
                    <a:pt x="18177" y="36566"/>
                  </a:cubicBezTo>
                  <a:cubicBezTo>
                    <a:pt x="18208" y="36262"/>
                    <a:pt x="17934" y="36019"/>
                    <a:pt x="17630" y="35958"/>
                  </a:cubicBezTo>
                  <a:cubicBezTo>
                    <a:pt x="17615" y="35957"/>
                    <a:pt x="17599" y="35956"/>
                    <a:pt x="17583" y="3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2"/>
            <p:cNvSpPr/>
            <p:nvPr/>
          </p:nvSpPr>
          <p:spPr>
            <a:xfrm>
              <a:off x="6955000" y="2027875"/>
              <a:ext cx="635300" cy="632325"/>
            </a:xfrm>
            <a:custGeom>
              <a:avLst/>
              <a:gdLst/>
              <a:ahLst/>
              <a:cxnLst/>
              <a:rect l="l" t="t" r="r" b="b"/>
              <a:pathLst>
                <a:path w="25412" h="25293" extrusionOk="0">
                  <a:moveTo>
                    <a:pt x="12250" y="1"/>
                  </a:moveTo>
                  <a:cubicBezTo>
                    <a:pt x="11916" y="1"/>
                    <a:pt x="11703" y="274"/>
                    <a:pt x="11703" y="578"/>
                  </a:cubicBezTo>
                  <a:cubicBezTo>
                    <a:pt x="11703" y="882"/>
                    <a:pt x="11946" y="1156"/>
                    <a:pt x="12250" y="1156"/>
                  </a:cubicBezTo>
                  <a:cubicBezTo>
                    <a:pt x="12615" y="1156"/>
                    <a:pt x="12828" y="882"/>
                    <a:pt x="12828" y="578"/>
                  </a:cubicBezTo>
                  <a:cubicBezTo>
                    <a:pt x="12828" y="244"/>
                    <a:pt x="12554" y="1"/>
                    <a:pt x="12250" y="1"/>
                  </a:cubicBezTo>
                  <a:close/>
                  <a:moveTo>
                    <a:pt x="14913" y="174"/>
                  </a:moveTo>
                  <a:cubicBezTo>
                    <a:pt x="14622" y="174"/>
                    <a:pt x="14375" y="397"/>
                    <a:pt x="14348" y="669"/>
                  </a:cubicBezTo>
                  <a:cubicBezTo>
                    <a:pt x="14317" y="1004"/>
                    <a:pt x="14500" y="1247"/>
                    <a:pt x="14804" y="1338"/>
                  </a:cubicBezTo>
                  <a:lnTo>
                    <a:pt x="14925" y="1338"/>
                  </a:lnTo>
                  <a:cubicBezTo>
                    <a:pt x="15199" y="1338"/>
                    <a:pt x="15442" y="1156"/>
                    <a:pt x="15503" y="882"/>
                  </a:cubicBezTo>
                  <a:cubicBezTo>
                    <a:pt x="15533" y="548"/>
                    <a:pt x="15320" y="244"/>
                    <a:pt x="15016" y="183"/>
                  </a:cubicBezTo>
                  <a:cubicBezTo>
                    <a:pt x="14982" y="177"/>
                    <a:pt x="14947" y="174"/>
                    <a:pt x="14913" y="174"/>
                  </a:cubicBezTo>
                  <a:close/>
                  <a:moveTo>
                    <a:pt x="9628" y="374"/>
                  </a:moveTo>
                  <a:cubicBezTo>
                    <a:pt x="9581" y="374"/>
                    <a:pt x="9533" y="381"/>
                    <a:pt x="9484" y="396"/>
                  </a:cubicBezTo>
                  <a:cubicBezTo>
                    <a:pt x="9180" y="456"/>
                    <a:pt x="8998" y="760"/>
                    <a:pt x="9059" y="1064"/>
                  </a:cubicBezTo>
                  <a:cubicBezTo>
                    <a:pt x="9143" y="1318"/>
                    <a:pt x="9332" y="1493"/>
                    <a:pt x="9553" y="1493"/>
                  </a:cubicBezTo>
                  <a:cubicBezTo>
                    <a:pt x="9571" y="1493"/>
                    <a:pt x="9588" y="1492"/>
                    <a:pt x="9606" y="1490"/>
                  </a:cubicBezTo>
                  <a:lnTo>
                    <a:pt x="9758" y="1490"/>
                  </a:lnTo>
                  <a:cubicBezTo>
                    <a:pt x="10062" y="1429"/>
                    <a:pt x="10244" y="1125"/>
                    <a:pt x="10153" y="821"/>
                  </a:cubicBezTo>
                  <a:cubicBezTo>
                    <a:pt x="10102" y="566"/>
                    <a:pt x="9879" y="374"/>
                    <a:pt x="9628" y="374"/>
                  </a:cubicBezTo>
                  <a:close/>
                  <a:moveTo>
                    <a:pt x="17454" y="957"/>
                  </a:moveTo>
                  <a:cubicBezTo>
                    <a:pt x="17229" y="957"/>
                    <a:pt x="17022" y="1082"/>
                    <a:pt x="16931" y="1308"/>
                  </a:cubicBezTo>
                  <a:cubicBezTo>
                    <a:pt x="16810" y="1611"/>
                    <a:pt x="16931" y="1946"/>
                    <a:pt x="17235" y="2067"/>
                  </a:cubicBezTo>
                  <a:cubicBezTo>
                    <a:pt x="17326" y="2098"/>
                    <a:pt x="17387" y="2098"/>
                    <a:pt x="17478" y="2098"/>
                  </a:cubicBezTo>
                  <a:cubicBezTo>
                    <a:pt x="17691" y="2098"/>
                    <a:pt x="17904" y="1976"/>
                    <a:pt x="17995" y="1763"/>
                  </a:cubicBezTo>
                  <a:cubicBezTo>
                    <a:pt x="18117" y="1460"/>
                    <a:pt x="17995" y="1125"/>
                    <a:pt x="17691" y="1004"/>
                  </a:cubicBezTo>
                  <a:cubicBezTo>
                    <a:pt x="17613" y="972"/>
                    <a:pt x="17532" y="957"/>
                    <a:pt x="17454" y="957"/>
                  </a:cubicBezTo>
                  <a:close/>
                  <a:moveTo>
                    <a:pt x="7155" y="1302"/>
                  </a:moveTo>
                  <a:cubicBezTo>
                    <a:pt x="7069" y="1302"/>
                    <a:pt x="6982" y="1323"/>
                    <a:pt x="6901" y="1368"/>
                  </a:cubicBezTo>
                  <a:cubicBezTo>
                    <a:pt x="6597" y="1520"/>
                    <a:pt x="6475" y="1885"/>
                    <a:pt x="6627" y="2128"/>
                  </a:cubicBezTo>
                  <a:cubicBezTo>
                    <a:pt x="6734" y="2341"/>
                    <a:pt x="6887" y="2438"/>
                    <a:pt x="7087" y="2438"/>
                  </a:cubicBezTo>
                  <a:cubicBezTo>
                    <a:pt x="7115" y="2438"/>
                    <a:pt x="7144" y="2436"/>
                    <a:pt x="7174" y="2432"/>
                  </a:cubicBezTo>
                  <a:cubicBezTo>
                    <a:pt x="7235" y="2432"/>
                    <a:pt x="7357" y="2402"/>
                    <a:pt x="7448" y="2371"/>
                  </a:cubicBezTo>
                  <a:cubicBezTo>
                    <a:pt x="7691" y="2219"/>
                    <a:pt x="7813" y="1885"/>
                    <a:pt x="7661" y="1611"/>
                  </a:cubicBezTo>
                  <a:cubicBezTo>
                    <a:pt x="7554" y="1419"/>
                    <a:pt x="7357" y="1302"/>
                    <a:pt x="7155" y="1302"/>
                  </a:cubicBezTo>
                  <a:close/>
                  <a:moveTo>
                    <a:pt x="19787" y="2280"/>
                  </a:moveTo>
                  <a:cubicBezTo>
                    <a:pt x="19611" y="2280"/>
                    <a:pt x="19444" y="2357"/>
                    <a:pt x="19333" y="2523"/>
                  </a:cubicBezTo>
                  <a:cubicBezTo>
                    <a:pt x="19150" y="2767"/>
                    <a:pt x="19181" y="3131"/>
                    <a:pt x="19454" y="3314"/>
                  </a:cubicBezTo>
                  <a:cubicBezTo>
                    <a:pt x="19503" y="3338"/>
                    <a:pt x="19592" y="3383"/>
                    <a:pt x="19705" y="3383"/>
                  </a:cubicBezTo>
                  <a:cubicBezTo>
                    <a:pt x="19732" y="3383"/>
                    <a:pt x="19760" y="3380"/>
                    <a:pt x="19789" y="3374"/>
                  </a:cubicBezTo>
                  <a:cubicBezTo>
                    <a:pt x="19941" y="3374"/>
                    <a:pt x="20123" y="3314"/>
                    <a:pt x="20244" y="3162"/>
                  </a:cubicBezTo>
                  <a:cubicBezTo>
                    <a:pt x="20427" y="2888"/>
                    <a:pt x="20396" y="2554"/>
                    <a:pt x="20123" y="2371"/>
                  </a:cubicBezTo>
                  <a:cubicBezTo>
                    <a:pt x="20016" y="2312"/>
                    <a:pt x="19900" y="2280"/>
                    <a:pt x="19787" y="2280"/>
                  </a:cubicBezTo>
                  <a:close/>
                  <a:moveTo>
                    <a:pt x="4935" y="2817"/>
                  </a:moveTo>
                  <a:cubicBezTo>
                    <a:pt x="4807" y="2817"/>
                    <a:pt x="4682" y="2857"/>
                    <a:pt x="4591" y="2949"/>
                  </a:cubicBezTo>
                  <a:cubicBezTo>
                    <a:pt x="4348" y="3131"/>
                    <a:pt x="4317" y="3496"/>
                    <a:pt x="4499" y="3739"/>
                  </a:cubicBezTo>
                  <a:cubicBezTo>
                    <a:pt x="4621" y="3861"/>
                    <a:pt x="4773" y="3922"/>
                    <a:pt x="4925" y="3922"/>
                  </a:cubicBezTo>
                  <a:cubicBezTo>
                    <a:pt x="5077" y="3922"/>
                    <a:pt x="5199" y="3891"/>
                    <a:pt x="5320" y="3800"/>
                  </a:cubicBezTo>
                  <a:cubicBezTo>
                    <a:pt x="5533" y="3618"/>
                    <a:pt x="5563" y="3253"/>
                    <a:pt x="5381" y="3010"/>
                  </a:cubicBezTo>
                  <a:cubicBezTo>
                    <a:pt x="5277" y="2888"/>
                    <a:pt x="5104" y="2817"/>
                    <a:pt x="4935" y="2817"/>
                  </a:cubicBezTo>
                  <a:close/>
                  <a:moveTo>
                    <a:pt x="21714" y="4038"/>
                  </a:moveTo>
                  <a:cubicBezTo>
                    <a:pt x="21583" y="4038"/>
                    <a:pt x="21448" y="4085"/>
                    <a:pt x="21339" y="4195"/>
                  </a:cubicBezTo>
                  <a:cubicBezTo>
                    <a:pt x="21126" y="4377"/>
                    <a:pt x="21126" y="4773"/>
                    <a:pt x="21308" y="4985"/>
                  </a:cubicBezTo>
                  <a:cubicBezTo>
                    <a:pt x="21430" y="5107"/>
                    <a:pt x="21582" y="5168"/>
                    <a:pt x="21734" y="5168"/>
                  </a:cubicBezTo>
                  <a:cubicBezTo>
                    <a:pt x="21886" y="5168"/>
                    <a:pt x="21977" y="5137"/>
                    <a:pt x="22099" y="5016"/>
                  </a:cubicBezTo>
                  <a:cubicBezTo>
                    <a:pt x="22342" y="4833"/>
                    <a:pt x="22342" y="4469"/>
                    <a:pt x="22129" y="4226"/>
                  </a:cubicBezTo>
                  <a:cubicBezTo>
                    <a:pt x="22029" y="4109"/>
                    <a:pt x="21874" y="4038"/>
                    <a:pt x="21714" y="4038"/>
                  </a:cubicBezTo>
                  <a:close/>
                  <a:moveTo>
                    <a:pt x="3091" y="4688"/>
                  </a:moveTo>
                  <a:cubicBezTo>
                    <a:pt x="2920" y="4688"/>
                    <a:pt x="2752" y="4765"/>
                    <a:pt x="2645" y="4925"/>
                  </a:cubicBezTo>
                  <a:cubicBezTo>
                    <a:pt x="2463" y="5168"/>
                    <a:pt x="2493" y="5533"/>
                    <a:pt x="2767" y="5715"/>
                  </a:cubicBezTo>
                  <a:cubicBezTo>
                    <a:pt x="2889" y="5776"/>
                    <a:pt x="2980" y="5836"/>
                    <a:pt x="3101" y="5836"/>
                  </a:cubicBezTo>
                  <a:cubicBezTo>
                    <a:pt x="3284" y="5836"/>
                    <a:pt x="3436" y="5745"/>
                    <a:pt x="3557" y="5593"/>
                  </a:cubicBezTo>
                  <a:cubicBezTo>
                    <a:pt x="3740" y="5320"/>
                    <a:pt x="3709" y="4985"/>
                    <a:pt x="3436" y="4803"/>
                  </a:cubicBezTo>
                  <a:cubicBezTo>
                    <a:pt x="3334" y="4727"/>
                    <a:pt x="3212" y="4688"/>
                    <a:pt x="3091" y="4688"/>
                  </a:cubicBezTo>
                  <a:close/>
                  <a:moveTo>
                    <a:pt x="23290" y="6206"/>
                  </a:moveTo>
                  <a:cubicBezTo>
                    <a:pt x="23196" y="6206"/>
                    <a:pt x="23100" y="6233"/>
                    <a:pt x="23010" y="6292"/>
                  </a:cubicBezTo>
                  <a:cubicBezTo>
                    <a:pt x="22707" y="6444"/>
                    <a:pt x="22646" y="6779"/>
                    <a:pt x="22798" y="7052"/>
                  </a:cubicBezTo>
                  <a:cubicBezTo>
                    <a:pt x="22889" y="7235"/>
                    <a:pt x="23102" y="7356"/>
                    <a:pt x="23284" y="7356"/>
                  </a:cubicBezTo>
                  <a:cubicBezTo>
                    <a:pt x="23345" y="7356"/>
                    <a:pt x="23466" y="7295"/>
                    <a:pt x="23558" y="7265"/>
                  </a:cubicBezTo>
                  <a:cubicBezTo>
                    <a:pt x="23801" y="7113"/>
                    <a:pt x="23922" y="6779"/>
                    <a:pt x="23770" y="6505"/>
                  </a:cubicBezTo>
                  <a:cubicBezTo>
                    <a:pt x="23668" y="6321"/>
                    <a:pt x="23483" y="6206"/>
                    <a:pt x="23290" y="6206"/>
                  </a:cubicBezTo>
                  <a:close/>
                  <a:moveTo>
                    <a:pt x="1678" y="6926"/>
                  </a:moveTo>
                  <a:cubicBezTo>
                    <a:pt x="1465" y="6926"/>
                    <a:pt x="1272" y="7050"/>
                    <a:pt x="1186" y="7265"/>
                  </a:cubicBezTo>
                  <a:cubicBezTo>
                    <a:pt x="1034" y="7569"/>
                    <a:pt x="1156" y="7873"/>
                    <a:pt x="1460" y="8025"/>
                  </a:cubicBezTo>
                  <a:cubicBezTo>
                    <a:pt x="1551" y="8055"/>
                    <a:pt x="1612" y="8116"/>
                    <a:pt x="1703" y="8116"/>
                  </a:cubicBezTo>
                  <a:cubicBezTo>
                    <a:pt x="1916" y="8116"/>
                    <a:pt x="2129" y="7964"/>
                    <a:pt x="2220" y="7751"/>
                  </a:cubicBezTo>
                  <a:cubicBezTo>
                    <a:pt x="2372" y="7447"/>
                    <a:pt x="2250" y="7143"/>
                    <a:pt x="1946" y="6992"/>
                  </a:cubicBezTo>
                  <a:cubicBezTo>
                    <a:pt x="1858" y="6947"/>
                    <a:pt x="1766" y="6926"/>
                    <a:pt x="1678" y="6926"/>
                  </a:cubicBezTo>
                  <a:close/>
                  <a:moveTo>
                    <a:pt x="24298" y="8650"/>
                  </a:moveTo>
                  <a:cubicBezTo>
                    <a:pt x="24254" y="8650"/>
                    <a:pt x="24210" y="8654"/>
                    <a:pt x="24166" y="8663"/>
                  </a:cubicBezTo>
                  <a:cubicBezTo>
                    <a:pt x="23862" y="8785"/>
                    <a:pt x="23710" y="9089"/>
                    <a:pt x="23770" y="9393"/>
                  </a:cubicBezTo>
                  <a:cubicBezTo>
                    <a:pt x="23862" y="9636"/>
                    <a:pt x="24074" y="9788"/>
                    <a:pt x="24348" y="9818"/>
                  </a:cubicBezTo>
                  <a:cubicBezTo>
                    <a:pt x="24378" y="9818"/>
                    <a:pt x="24469" y="9788"/>
                    <a:pt x="24500" y="9788"/>
                  </a:cubicBezTo>
                  <a:cubicBezTo>
                    <a:pt x="24804" y="9666"/>
                    <a:pt x="24956" y="9362"/>
                    <a:pt x="24865" y="9058"/>
                  </a:cubicBezTo>
                  <a:cubicBezTo>
                    <a:pt x="24787" y="8799"/>
                    <a:pt x="24554" y="8650"/>
                    <a:pt x="24298" y="8650"/>
                  </a:cubicBezTo>
                  <a:close/>
                  <a:moveTo>
                    <a:pt x="860" y="9493"/>
                  </a:moveTo>
                  <a:cubicBezTo>
                    <a:pt x="610" y="9493"/>
                    <a:pt x="386" y="9684"/>
                    <a:pt x="335" y="9940"/>
                  </a:cubicBezTo>
                  <a:cubicBezTo>
                    <a:pt x="244" y="10244"/>
                    <a:pt x="457" y="10548"/>
                    <a:pt x="761" y="10609"/>
                  </a:cubicBezTo>
                  <a:cubicBezTo>
                    <a:pt x="791" y="10609"/>
                    <a:pt x="822" y="10609"/>
                    <a:pt x="852" y="10639"/>
                  </a:cubicBezTo>
                  <a:cubicBezTo>
                    <a:pt x="1126" y="10639"/>
                    <a:pt x="1338" y="10457"/>
                    <a:pt x="1430" y="10183"/>
                  </a:cubicBezTo>
                  <a:cubicBezTo>
                    <a:pt x="1490" y="9879"/>
                    <a:pt x="1308" y="9575"/>
                    <a:pt x="1004" y="9514"/>
                  </a:cubicBezTo>
                  <a:cubicBezTo>
                    <a:pt x="956" y="9500"/>
                    <a:pt x="907" y="9493"/>
                    <a:pt x="860" y="9493"/>
                  </a:cubicBezTo>
                  <a:close/>
                  <a:moveTo>
                    <a:pt x="24820" y="11245"/>
                  </a:moveTo>
                  <a:cubicBezTo>
                    <a:pt x="24804" y="11245"/>
                    <a:pt x="24789" y="11245"/>
                    <a:pt x="24773" y="11247"/>
                  </a:cubicBezTo>
                  <a:cubicBezTo>
                    <a:pt x="24469" y="11308"/>
                    <a:pt x="24196" y="11551"/>
                    <a:pt x="24226" y="11855"/>
                  </a:cubicBezTo>
                  <a:cubicBezTo>
                    <a:pt x="24226" y="12159"/>
                    <a:pt x="24500" y="12402"/>
                    <a:pt x="24804" y="12402"/>
                  </a:cubicBezTo>
                  <a:lnTo>
                    <a:pt x="24834" y="12402"/>
                  </a:lnTo>
                  <a:cubicBezTo>
                    <a:pt x="25138" y="12402"/>
                    <a:pt x="25412" y="12098"/>
                    <a:pt x="25381" y="11794"/>
                  </a:cubicBezTo>
                  <a:cubicBezTo>
                    <a:pt x="25324" y="11506"/>
                    <a:pt x="25102" y="11245"/>
                    <a:pt x="24820" y="11245"/>
                  </a:cubicBezTo>
                  <a:close/>
                  <a:moveTo>
                    <a:pt x="548" y="12098"/>
                  </a:moveTo>
                  <a:cubicBezTo>
                    <a:pt x="244" y="12098"/>
                    <a:pt x="1" y="12372"/>
                    <a:pt x="1" y="12675"/>
                  </a:cubicBezTo>
                  <a:cubicBezTo>
                    <a:pt x="1" y="13010"/>
                    <a:pt x="244" y="13223"/>
                    <a:pt x="548" y="13223"/>
                  </a:cubicBezTo>
                  <a:cubicBezTo>
                    <a:pt x="852" y="13223"/>
                    <a:pt x="1126" y="12979"/>
                    <a:pt x="1126" y="12675"/>
                  </a:cubicBezTo>
                  <a:cubicBezTo>
                    <a:pt x="1126" y="12372"/>
                    <a:pt x="852" y="12098"/>
                    <a:pt x="548" y="12098"/>
                  </a:cubicBezTo>
                  <a:close/>
                  <a:moveTo>
                    <a:pt x="697" y="13797"/>
                  </a:moveTo>
                  <a:cubicBezTo>
                    <a:pt x="678" y="13797"/>
                    <a:pt x="659" y="13798"/>
                    <a:pt x="639" y="13800"/>
                  </a:cubicBezTo>
                  <a:cubicBezTo>
                    <a:pt x="335" y="13831"/>
                    <a:pt x="92" y="14134"/>
                    <a:pt x="123" y="14438"/>
                  </a:cubicBezTo>
                  <a:cubicBezTo>
                    <a:pt x="183" y="14742"/>
                    <a:pt x="396" y="14955"/>
                    <a:pt x="700" y="14955"/>
                  </a:cubicBezTo>
                  <a:lnTo>
                    <a:pt x="791" y="14955"/>
                  </a:lnTo>
                  <a:cubicBezTo>
                    <a:pt x="1095" y="14894"/>
                    <a:pt x="1308" y="14590"/>
                    <a:pt x="1278" y="14286"/>
                  </a:cubicBezTo>
                  <a:cubicBezTo>
                    <a:pt x="1249" y="14002"/>
                    <a:pt x="981" y="13797"/>
                    <a:pt x="697" y="13797"/>
                  </a:cubicBezTo>
                  <a:close/>
                  <a:moveTo>
                    <a:pt x="24715" y="13919"/>
                  </a:moveTo>
                  <a:cubicBezTo>
                    <a:pt x="24432" y="13919"/>
                    <a:pt x="24162" y="14123"/>
                    <a:pt x="24105" y="14408"/>
                  </a:cubicBezTo>
                  <a:cubicBezTo>
                    <a:pt x="24074" y="14712"/>
                    <a:pt x="24318" y="15016"/>
                    <a:pt x="24621" y="15046"/>
                  </a:cubicBezTo>
                  <a:lnTo>
                    <a:pt x="24682" y="15046"/>
                  </a:lnTo>
                  <a:cubicBezTo>
                    <a:pt x="24956" y="15046"/>
                    <a:pt x="25229" y="14834"/>
                    <a:pt x="25260" y="14560"/>
                  </a:cubicBezTo>
                  <a:cubicBezTo>
                    <a:pt x="25290" y="14256"/>
                    <a:pt x="25077" y="13952"/>
                    <a:pt x="24773" y="13922"/>
                  </a:cubicBezTo>
                  <a:cubicBezTo>
                    <a:pt x="24754" y="13920"/>
                    <a:pt x="24735" y="13919"/>
                    <a:pt x="24715" y="13919"/>
                  </a:cubicBezTo>
                  <a:close/>
                  <a:moveTo>
                    <a:pt x="1332" y="16388"/>
                  </a:moveTo>
                  <a:cubicBezTo>
                    <a:pt x="1274" y="16388"/>
                    <a:pt x="1215" y="16396"/>
                    <a:pt x="1156" y="16414"/>
                  </a:cubicBezTo>
                  <a:cubicBezTo>
                    <a:pt x="852" y="16536"/>
                    <a:pt x="700" y="16840"/>
                    <a:pt x="822" y="17144"/>
                  </a:cubicBezTo>
                  <a:cubicBezTo>
                    <a:pt x="882" y="17387"/>
                    <a:pt x="1126" y="17539"/>
                    <a:pt x="1369" y="17539"/>
                  </a:cubicBezTo>
                  <a:cubicBezTo>
                    <a:pt x="1399" y="17539"/>
                    <a:pt x="1460" y="17539"/>
                    <a:pt x="1551" y="17478"/>
                  </a:cubicBezTo>
                  <a:cubicBezTo>
                    <a:pt x="1855" y="17417"/>
                    <a:pt x="2007" y="17083"/>
                    <a:pt x="1885" y="16779"/>
                  </a:cubicBezTo>
                  <a:cubicBezTo>
                    <a:pt x="1788" y="16534"/>
                    <a:pt x="1571" y="16388"/>
                    <a:pt x="1332" y="16388"/>
                  </a:cubicBezTo>
                  <a:close/>
                  <a:moveTo>
                    <a:pt x="23997" y="16463"/>
                  </a:moveTo>
                  <a:cubicBezTo>
                    <a:pt x="23777" y="16463"/>
                    <a:pt x="23560" y="16607"/>
                    <a:pt x="23466" y="16840"/>
                  </a:cubicBezTo>
                  <a:cubicBezTo>
                    <a:pt x="23345" y="17113"/>
                    <a:pt x="23497" y="17448"/>
                    <a:pt x="23801" y="17569"/>
                  </a:cubicBezTo>
                  <a:cubicBezTo>
                    <a:pt x="23862" y="17600"/>
                    <a:pt x="23922" y="17600"/>
                    <a:pt x="24014" y="17600"/>
                  </a:cubicBezTo>
                  <a:cubicBezTo>
                    <a:pt x="24226" y="17600"/>
                    <a:pt x="24469" y="17448"/>
                    <a:pt x="24530" y="17235"/>
                  </a:cubicBezTo>
                  <a:cubicBezTo>
                    <a:pt x="24652" y="16961"/>
                    <a:pt x="24500" y="16597"/>
                    <a:pt x="24196" y="16505"/>
                  </a:cubicBezTo>
                  <a:cubicBezTo>
                    <a:pt x="24132" y="16477"/>
                    <a:pt x="24064" y="16463"/>
                    <a:pt x="23997" y="16463"/>
                  </a:cubicBezTo>
                  <a:close/>
                  <a:moveTo>
                    <a:pt x="2558" y="18724"/>
                  </a:moveTo>
                  <a:cubicBezTo>
                    <a:pt x="2443" y="18724"/>
                    <a:pt x="2327" y="18756"/>
                    <a:pt x="2220" y="18815"/>
                  </a:cubicBezTo>
                  <a:cubicBezTo>
                    <a:pt x="1977" y="18998"/>
                    <a:pt x="1885" y="19363"/>
                    <a:pt x="2068" y="19606"/>
                  </a:cubicBezTo>
                  <a:cubicBezTo>
                    <a:pt x="2170" y="19785"/>
                    <a:pt x="2294" y="19856"/>
                    <a:pt x="2476" y="19856"/>
                  </a:cubicBezTo>
                  <a:cubicBezTo>
                    <a:pt x="2510" y="19856"/>
                    <a:pt x="2546" y="19854"/>
                    <a:pt x="2585" y="19849"/>
                  </a:cubicBezTo>
                  <a:cubicBezTo>
                    <a:pt x="2676" y="19849"/>
                    <a:pt x="2797" y="19849"/>
                    <a:pt x="2889" y="19758"/>
                  </a:cubicBezTo>
                  <a:cubicBezTo>
                    <a:pt x="3101" y="19575"/>
                    <a:pt x="3223" y="19241"/>
                    <a:pt x="3041" y="18967"/>
                  </a:cubicBezTo>
                  <a:cubicBezTo>
                    <a:pt x="2911" y="18801"/>
                    <a:pt x="2736" y="18724"/>
                    <a:pt x="2558" y="18724"/>
                  </a:cubicBezTo>
                  <a:close/>
                  <a:moveTo>
                    <a:pt x="22770" y="18833"/>
                  </a:moveTo>
                  <a:cubicBezTo>
                    <a:pt x="22589" y="18833"/>
                    <a:pt x="22412" y="18920"/>
                    <a:pt x="22281" y="19089"/>
                  </a:cubicBezTo>
                  <a:cubicBezTo>
                    <a:pt x="22099" y="19363"/>
                    <a:pt x="22190" y="19697"/>
                    <a:pt x="22433" y="19879"/>
                  </a:cubicBezTo>
                  <a:cubicBezTo>
                    <a:pt x="22555" y="19970"/>
                    <a:pt x="22676" y="19970"/>
                    <a:pt x="22798" y="20001"/>
                  </a:cubicBezTo>
                  <a:cubicBezTo>
                    <a:pt x="22950" y="20001"/>
                    <a:pt x="23132" y="19879"/>
                    <a:pt x="23254" y="19727"/>
                  </a:cubicBezTo>
                  <a:cubicBezTo>
                    <a:pt x="23436" y="19454"/>
                    <a:pt x="23345" y="19119"/>
                    <a:pt x="23102" y="18937"/>
                  </a:cubicBezTo>
                  <a:cubicBezTo>
                    <a:pt x="22997" y="18867"/>
                    <a:pt x="22882" y="18833"/>
                    <a:pt x="22770" y="18833"/>
                  </a:cubicBezTo>
                  <a:close/>
                  <a:moveTo>
                    <a:pt x="4226" y="20814"/>
                  </a:moveTo>
                  <a:cubicBezTo>
                    <a:pt x="4082" y="20814"/>
                    <a:pt x="3937" y="20867"/>
                    <a:pt x="3831" y="20973"/>
                  </a:cubicBezTo>
                  <a:cubicBezTo>
                    <a:pt x="3588" y="21217"/>
                    <a:pt x="3588" y="21551"/>
                    <a:pt x="3831" y="21794"/>
                  </a:cubicBezTo>
                  <a:cubicBezTo>
                    <a:pt x="3922" y="21855"/>
                    <a:pt x="4104" y="21946"/>
                    <a:pt x="4196" y="21977"/>
                  </a:cubicBezTo>
                  <a:cubicBezTo>
                    <a:pt x="4348" y="21977"/>
                    <a:pt x="4499" y="21885"/>
                    <a:pt x="4621" y="21794"/>
                  </a:cubicBezTo>
                  <a:cubicBezTo>
                    <a:pt x="4864" y="21551"/>
                    <a:pt x="4864" y="21217"/>
                    <a:pt x="4621" y="20973"/>
                  </a:cubicBezTo>
                  <a:cubicBezTo>
                    <a:pt x="4515" y="20867"/>
                    <a:pt x="4370" y="20814"/>
                    <a:pt x="4226" y="20814"/>
                  </a:cubicBezTo>
                  <a:close/>
                  <a:moveTo>
                    <a:pt x="21054" y="20852"/>
                  </a:moveTo>
                  <a:cubicBezTo>
                    <a:pt x="20913" y="20852"/>
                    <a:pt x="20776" y="20913"/>
                    <a:pt x="20670" y="21034"/>
                  </a:cubicBezTo>
                  <a:cubicBezTo>
                    <a:pt x="20427" y="21247"/>
                    <a:pt x="20427" y="21581"/>
                    <a:pt x="20670" y="21825"/>
                  </a:cubicBezTo>
                  <a:cubicBezTo>
                    <a:pt x="20746" y="21925"/>
                    <a:pt x="20863" y="21984"/>
                    <a:pt x="20987" y="21984"/>
                  </a:cubicBezTo>
                  <a:cubicBezTo>
                    <a:pt x="21013" y="21984"/>
                    <a:pt x="21039" y="21982"/>
                    <a:pt x="21065" y="21977"/>
                  </a:cubicBezTo>
                  <a:cubicBezTo>
                    <a:pt x="21187" y="21977"/>
                    <a:pt x="21339" y="21946"/>
                    <a:pt x="21460" y="21825"/>
                  </a:cubicBezTo>
                  <a:cubicBezTo>
                    <a:pt x="21643" y="21642"/>
                    <a:pt x="21673" y="21247"/>
                    <a:pt x="21460" y="21034"/>
                  </a:cubicBezTo>
                  <a:cubicBezTo>
                    <a:pt x="21339" y="20913"/>
                    <a:pt x="21194" y="20852"/>
                    <a:pt x="21054" y="20852"/>
                  </a:cubicBezTo>
                  <a:close/>
                  <a:moveTo>
                    <a:pt x="6341" y="22420"/>
                  </a:moveTo>
                  <a:cubicBezTo>
                    <a:pt x="6139" y="22420"/>
                    <a:pt x="5939" y="22522"/>
                    <a:pt x="5837" y="22706"/>
                  </a:cubicBezTo>
                  <a:cubicBezTo>
                    <a:pt x="5685" y="22949"/>
                    <a:pt x="5746" y="23344"/>
                    <a:pt x="6019" y="23496"/>
                  </a:cubicBezTo>
                  <a:cubicBezTo>
                    <a:pt x="6110" y="23527"/>
                    <a:pt x="6202" y="23557"/>
                    <a:pt x="6323" y="23557"/>
                  </a:cubicBezTo>
                  <a:cubicBezTo>
                    <a:pt x="6536" y="23557"/>
                    <a:pt x="6718" y="23496"/>
                    <a:pt x="6840" y="23314"/>
                  </a:cubicBezTo>
                  <a:cubicBezTo>
                    <a:pt x="6962" y="23040"/>
                    <a:pt x="6901" y="22645"/>
                    <a:pt x="6627" y="22493"/>
                  </a:cubicBezTo>
                  <a:cubicBezTo>
                    <a:pt x="6538" y="22444"/>
                    <a:pt x="6439" y="22420"/>
                    <a:pt x="6341" y="22420"/>
                  </a:cubicBezTo>
                  <a:close/>
                  <a:moveTo>
                    <a:pt x="18988" y="22473"/>
                  </a:moveTo>
                  <a:cubicBezTo>
                    <a:pt x="18883" y="22473"/>
                    <a:pt x="18781" y="22500"/>
                    <a:pt x="18694" y="22554"/>
                  </a:cubicBezTo>
                  <a:cubicBezTo>
                    <a:pt x="18421" y="22736"/>
                    <a:pt x="18330" y="23071"/>
                    <a:pt x="18482" y="23344"/>
                  </a:cubicBezTo>
                  <a:cubicBezTo>
                    <a:pt x="18573" y="23527"/>
                    <a:pt x="18755" y="23587"/>
                    <a:pt x="18998" y="23587"/>
                  </a:cubicBezTo>
                  <a:cubicBezTo>
                    <a:pt x="19089" y="23587"/>
                    <a:pt x="19211" y="23557"/>
                    <a:pt x="19302" y="23527"/>
                  </a:cubicBezTo>
                  <a:cubicBezTo>
                    <a:pt x="19545" y="23344"/>
                    <a:pt x="19637" y="23010"/>
                    <a:pt x="19485" y="22736"/>
                  </a:cubicBezTo>
                  <a:cubicBezTo>
                    <a:pt x="19367" y="22561"/>
                    <a:pt x="19175" y="22473"/>
                    <a:pt x="18988" y="22473"/>
                  </a:cubicBezTo>
                  <a:close/>
                  <a:moveTo>
                    <a:pt x="8731" y="23561"/>
                  </a:moveTo>
                  <a:cubicBezTo>
                    <a:pt x="8493" y="23561"/>
                    <a:pt x="8281" y="23707"/>
                    <a:pt x="8208" y="23952"/>
                  </a:cubicBezTo>
                  <a:cubicBezTo>
                    <a:pt x="8086" y="24256"/>
                    <a:pt x="8238" y="24560"/>
                    <a:pt x="8542" y="24682"/>
                  </a:cubicBezTo>
                  <a:cubicBezTo>
                    <a:pt x="8603" y="24712"/>
                    <a:pt x="8664" y="24712"/>
                    <a:pt x="8724" y="24712"/>
                  </a:cubicBezTo>
                  <a:cubicBezTo>
                    <a:pt x="8968" y="24712"/>
                    <a:pt x="9180" y="24560"/>
                    <a:pt x="9241" y="24317"/>
                  </a:cubicBezTo>
                  <a:cubicBezTo>
                    <a:pt x="9363" y="24013"/>
                    <a:pt x="9211" y="23709"/>
                    <a:pt x="8907" y="23587"/>
                  </a:cubicBezTo>
                  <a:cubicBezTo>
                    <a:pt x="8848" y="23570"/>
                    <a:pt x="8789" y="23561"/>
                    <a:pt x="8731" y="23561"/>
                  </a:cubicBezTo>
                  <a:close/>
                  <a:moveTo>
                    <a:pt x="16610" y="23610"/>
                  </a:moveTo>
                  <a:cubicBezTo>
                    <a:pt x="16546" y="23610"/>
                    <a:pt x="16480" y="23622"/>
                    <a:pt x="16415" y="23648"/>
                  </a:cubicBezTo>
                  <a:cubicBezTo>
                    <a:pt x="16111" y="23770"/>
                    <a:pt x="15898" y="24043"/>
                    <a:pt x="16019" y="24347"/>
                  </a:cubicBezTo>
                  <a:cubicBezTo>
                    <a:pt x="16111" y="24591"/>
                    <a:pt x="16323" y="24743"/>
                    <a:pt x="16567" y="24743"/>
                  </a:cubicBezTo>
                  <a:cubicBezTo>
                    <a:pt x="16627" y="24743"/>
                    <a:pt x="16658" y="24743"/>
                    <a:pt x="16749" y="24712"/>
                  </a:cubicBezTo>
                  <a:cubicBezTo>
                    <a:pt x="17053" y="24591"/>
                    <a:pt x="17235" y="24287"/>
                    <a:pt x="17114" y="23983"/>
                  </a:cubicBezTo>
                  <a:cubicBezTo>
                    <a:pt x="17042" y="23768"/>
                    <a:pt x="16840" y="23610"/>
                    <a:pt x="16610" y="23610"/>
                  </a:cubicBezTo>
                  <a:close/>
                  <a:moveTo>
                    <a:pt x="11281" y="24132"/>
                  </a:moveTo>
                  <a:cubicBezTo>
                    <a:pt x="11004" y="24132"/>
                    <a:pt x="10788" y="24336"/>
                    <a:pt x="10731" y="24621"/>
                  </a:cubicBezTo>
                  <a:cubicBezTo>
                    <a:pt x="10700" y="24955"/>
                    <a:pt x="10943" y="25229"/>
                    <a:pt x="11247" y="25290"/>
                  </a:cubicBezTo>
                  <a:lnTo>
                    <a:pt x="11278" y="25290"/>
                  </a:lnTo>
                  <a:cubicBezTo>
                    <a:pt x="11582" y="25290"/>
                    <a:pt x="11794" y="25077"/>
                    <a:pt x="11855" y="24773"/>
                  </a:cubicBezTo>
                  <a:cubicBezTo>
                    <a:pt x="11886" y="24439"/>
                    <a:pt x="11642" y="24165"/>
                    <a:pt x="11339" y="24135"/>
                  </a:cubicBezTo>
                  <a:cubicBezTo>
                    <a:pt x="11319" y="24133"/>
                    <a:pt x="11300" y="24132"/>
                    <a:pt x="11281" y="24132"/>
                  </a:cubicBezTo>
                  <a:close/>
                  <a:moveTo>
                    <a:pt x="13944" y="24162"/>
                  </a:moveTo>
                  <a:cubicBezTo>
                    <a:pt x="13926" y="24162"/>
                    <a:pt x="13909" y="24163"/>
                    <a:pt x="13892" y="24165"/>
                  </a:cubicBezTo>
                  <a:cubicBezTo>
                    <a:pt x="13588" y="24165"/>
                    <a:pt x="13375" y="24469"/>
                    <a:pt x="13405" y="24773"/>
                  </a:cubicBezTo>
                  <a:cubicBezTo>
                    <a:pt x="13434" y="25060"/>
                    <a:pt x="13652" y="25292"/>
                    <a:pt x="13932" y="25292"/>
                  </a:cubicBezTo>
                  <a:cubicBezTo>
                    <a:pt x="13949" y="25292"/>
                    <a:pt x="13966" y="25291"/>
                    <a:pt x="13983" y="25290"/>
                  </a:cubicBezTo>
                  <a:lnTo>
                    <a:pt x="14044" y="25290"/>
                  </a:lnTo>
                  <a:cubicBezTo>
                    <a:pt x="14348" y="25290"/>
                    <a:pt x="14591" y="24986"/>
                    <a:pt x="14530" y="24682"/>
                  </a:cubicBezTo>
                  <a:cubicBezTo>
                    <a:pt x="14501" y="24395"/>
                    <a:pt x="14229" y="24162"/>
                    <a:pt x="13944" y="2416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2"/>
            <p:cNvSpPr/>
            <p:nvPr/>
          </p:nvSpPr>
          <p:spPr>
            <a:xfrm>
              <a:off x="7103200" y="2175300"/>
              <a:ext cx="338925" cy="338175"/>
            </a:xfrm>
            <a:custGeom>
              <a:avLst/>
              <a:gdLst/>
              <a:ahLst/>
              <a:cxnLst/>
              <a:rect l="l" t="t" r="r" b="b"/>
              <a:pathLst>
                <a:path w="13557" h="13527" extrusionOk="0">
                  <a:moveTo>
                    <a:pt x="6626" y="0"/>
                  </a:moveTo>
                  <a:cubicBezTo>
                    <a:pt x="6292" y="0"/>
                    <a:pt x="6079" y="274"/>
                    <a:pt x="6079" y="578"/>
                  </a:cubicBezTo>
                  <a:cubicBezTo>
                    <a:pt x="6079" y="882"/>
                    <a:pt x="6322" y="1095"/>
                    <a:pt x="6626" y="1155"/>
                  </a:cubicBezTo>
                  <a:cubicBezTo>
                    <a:pt x="6991" y="1155"/>
                    <a:pt x="7204" y="882"/>
                    <a:pt x="7204" y="578"/>
                  </a:cubicBezTo>
                  <a:cubicBezTo>
                    <a:pt x="7204" y="213"/>
                    <a:pt x="6930" y="0"/>
                    <a:pt x="6626" y="0"/>
                  </a:cubicBezTo>
                  <a:close/>
                  <a:moveTo>
                    <a:pt x="9228" y="453"/>
                  </a:moveTo>
                  <a:cubicBezTo>
                    <a:pt x="8998" y="453"/>
                    <a:pt x="8785" y="561"/>
                    <a:pt x="8693" y="791"/>
                  </a:cubicBezTo>
                  <a:cubicBezTo>
                    <a:pt x="8572" y="1095"/>
                    <a:pt x="8693" y="1459"/>
                    <a:pt x="8997" y="1550"/>
                  </a:cubicBezTo>
                  <a:cubicBezTo>
                    <a:pt x="9042" y="1595"/>
                    <a:pt x="9103" y="1623"/>
                    <a:pt x="9156" y="1623"/>
                  </a:cubicBezTo>
                  <a:cubicBezTo>
                    <a:pt x="9175" y="1623"/>
                    <a:pt x="9194" y="1619"/>
                    <a:pt x="9210" y="1611"/>
                  </a:cubicBezTo>
                  <a:cubicBezTo>
                    <a:pt x="9453" y="1611"/>
                    <a:pt x="9666" y="1490"/>
                    <a:pt x="9757" y="1246"/>
                  </a:cubicBezTo>
                  <a:cubicBezTo>
                    <a:pt x="9879" y="943"/>
                    <a:pt x="9757" y="608"/>
                    <a:pt x="9453" y="487"/>
                  </a:cubicBezTo>
                  <a:cubicBezTo>
                    <a:pt x="9379" y="464"/>
                    <a:pt x="9302" y="453"/>
                    <a:pt x="9228" y="453"/>
                  </a:cubicBezTo>
                  <a:close/>
                  <a:moveTo>
                    <a:pt x="4075" y="578"/>
                  </a:moveTo>
                  <a:cubicBezTo>
                    <a:pt x="3995" y="578"/>
                    <a:pt x="3913" y="597"/>
                    <a:pt x="3830" y="639"/>
                  </a:cubicBezTo>
                  <a:cubicBezTo>
                    <a:pt x="3556" y="791"/>
                    <a:pt x="3404" y="1155"/>
                    <a:pt x="3556" y="1398"/>
                  </a:cubicBezTo>
                  <a:cubicBezTo>
                    <a:pt x="3648" y="1611"/>
                    <a:pt x="3860" y="1702"/>
                    <a:pt x="4043" y="1702"/>
                  </a:cubicBezTo>
                  <a:cubicBezTo>
                    <a:pt x="4164" y="1702"/>
                    <a:pt x="4225" y="1702"/>
                    <a:pt x="4316" y="1672"/>
                  </a:cubicBezTo>
                  <a:cubicBezTo>
                    <a:pt x="4620" y="1520"/>
                    <a:pt x="4742" y="1216"/>
                    <a:pt x="4590" y="912"/>
                  </a:cubicBezTo>
                  <a:cubicBezTo>
                    <a:pt x="4479" y="713"/>
                    <a:pt x="4288" y="578"/>
                    <a:pt x="4075" y="578"/>
                  </a:cubicBezTo>
                  <a:close/>
                  <a:moveTo>
                    <a:pt x="11378" y="2016"/>
                  </a:moveTo>
                  <a:cubicBezTo>
                    <a:pt x="11247" y="2016"/>
                    <a:pt x="11113" y="2063"/>
                    <a:pt x="11003" y="2158"/>
                  </a:cubicBezTo>
                  <a:cubicBezTo>
                    <a:pt x="10791" y="2371"/>
                    <a:pt x="10730" y="2736"/>
                    <a:pt x="10973" y="2979"/>
                  </a:cubicBezTo>
                  <a:cubicBezTo>
                    <a:pt x="11034" y="3070"/>
                    <a:pt x="11247" y="3161"/>
                    <a:pt x="11398" y="3161"/>
                  </a:cubicBezTo>
                  <a:cubicBezTo>
                    <a:pt x="11490" y="3161"/>
                    <a:pt x="11642" y="3131"/>
                    <a:pt x="11763" y="3009"/>
                  </a:cubicBezTo>
                  <a:cubicBezTo>
                    <a:pt x="12006" y="2827"/>
                    <a:pt x="12037" y="2432"/>
                    <a:pt x="11794" y="2219"/>
                  </a:cubicBezTo>
                  <a:cubicBezTo>
                    <a:pt x="11693" y="2085"/>
                    <a:pt x="11538" y="2016"/>
                    <a:pt x="11378" y="2016"/>
                  </a:cubicBezTo>
                  <a:close/>
                  <a:moveTo>
                    <a:pt x="1984" y="2239"/>
                  </a:moveTo>
                  <a:cubicBezTo>
                    <a:pt x="1817" y="2239"/>
                    <a:pt x="1654" y="2311"/>
                    <a:pt x="1550" y="2432"/>
                  </a:cubicBezTo>
                  <a:cubicBezTo>
                    <a:pt x="1338" y="2675"/>
                    <a:pt x="1398" y="3040"/>
                    <a:pt x="1611" y="3222"/>
                  </a:cubicBezTo>
                  <a:cubicBezTo>
                    <a:pt x="1733" y="3313"/>
                    <a:pt x="1854" y="3344"/>
                    <a:pt x="2006" y="3344"/>
                  </a:cubicBezTo>
                  <a:cubicBezTo>
                    <a:pt x="2158" y="3344"/>
                    <a:pt x="2310" y="3313"/>
                    <a:pt x="2432" y="3161"/>
                  </a:cubicBezTo>
                  <a:cubicBezTo>
                    <a:pt x="2614" y="2918"/>
                    <a:pt x="2553" y="2553"/>
                    <a:pt x="2341" y="2371"/>
                  </a:cubicBezTo>
                  <a:cubicBezTo>
                    <a:pt x="2236" y="2280"/>
                    <a:pt x="2109" y="2239"/>
                    <a:pt x="1984" y="2239"/>
                  </a:cubicBezTo>
                  <a:close/>
                  <a:moveTo>
                    <a:pt x="12656" y="4273"/>
                  </a:moveTo>
                  <a:cubicBezTo>
                    <a:pt x="12612" y="4273"/>
                    <a:pt x="12567" y="4277"/>
                    <a:pt x="12523" y="4286"/>
                  </a:cubicBezTo>
                  <a:cubicBezTo>
                    <a:pt x="12219" y="4408"/>
                    <a:pt x="12037" y="4712"/>
                    <a:pt x="12158" y="5016"/>
                  </a:cubicBezTo>
                  <a:cubicBezTo>
                    <a:pt x="12219" y="5289"/>
                    <a:pt x="12462" y="5441"/>
                    <a:pt x="12675" y="5441"/>
                  </a:cubicBezTo>
                  <a:cubicBezTo>
                    <a:pt x="12766" y="5441"/>
                    <a:pt x="12827" y="5411"/>
                    <a:pt x="12857" y="5411"/>
                  </a:cubicBezTo>
                  <a:cubicBezTo>
                    <a:pt x="13161" y="5289"/>
                    <a:pt x="13374" y="4985"/>
                    <a:pt x="13253" y="4681"/>
                  </a:cubicBezTo>
                  <a:cubicBezTo>
                    <a:pt x="13149" y="4422"/>
                    <a:pt x="12912" y="4273"/>
                    <a:pt x="12656" y="4273"/>
                  </a:cubicBezTo>
                  <a:close/>
                  <a:moveTo>
                    <a:pt x="815" y="4548"/>
                  </a:moveTo>
                  <a:cubicBezTo>
                    <a:pt x="533" y="4548"/>
                    <a:pt x="292" y="4720"/>
                    <a:pt x="213" y="4985"/>
                  </a:cubicBezTo>
                  <a:cubicBezTo>
                    <a:pt x="91" y="5289"/>
                    <a:pt x="304" y="5593"/>
                    <a:pt x="608" y="5654"/>
                  </a:cubicBezTo>
                  <a:cubicBezTo>
                    <a:pt x="669" y="5654"/>
                    <a:pt x="699" y="5715"/>
                    <a:pt x="760" y="5715"/>
                  </a:cubicBezTo>
                  <a:cubicBezTo>
                    <a:pt x="1003" y="5715"/>
                    <a:pt x="1246" y="5563"/>
                    <a:pt x="1307" y="5289"/>
                  </a:cubicBezTo>
                  <a:cubicBezTo>
                    <a:pt x="1429" y="4985"/>
                    <a:pt x="1246" y="4651"/>
                    <a:pt x="942" y="4560"/>
                  </a:cubicBezTo>
                  <a:cubicBezTo>
                    <a:pt x="899" y="4552"/>
                    <a:pt x="856" y="4548"/>
                    <a:pt x="815" y="4548"/>
                  </a:cubicBezTo>
                  <a:close/>
                  <a:moveTo>
                    <a:pt x="12979" y="6201"/>
                  </a:moveTo>
                  <a:cubicBezTo>
                    <a:pt x="12675" y="6201"/>
                    <a:pt x="12402" y="6475"/>
                    <a:pt x="12402" y="6778"/>
                  </a:cubicBezTo>
                  <a:cubicBezTo>
                    <a:pt x="12402" y="7113"/>
                    <a:pt x="12675" y="7326"/>
                    <a:pt x="12979" y="7326"/>
                  </a:cubicBezTo>
                  <a:cubicBezTo>
                    <a:pt x="13283" y="7326"/>
                    <a:pt x="13557" y="7082"/>
                    <a:pt x="13557" y="6778"/>
                  </a:cubicBezTo>
                  <a:cubicBezTo>
                    <a:pt x="13557" y="6475"/>
                    <a:pt x="13283" y="6201"/>
                    <a:pt x="12979" y="6201"/>
                  </a:cubicBezTo>
                  <a:close/>
                  <a:moveTo>
                    <a:pt x="552" y="7170"/>
                  </a:moveTo>
                  <a:cubicBezTo>
                    <a:pt x="531" y="7170"/>
                    <a:pt x="508" y="7171"/>
                    <a:pt x="486" y="7174"/>
                  </a:cubicBezTo>
                  <a:cubicBezTo>
                    <a:pt x="182" y="7234"/>
                    <a:pt x="0" y="7538"/>
                    <a:pt x="30" y="7842"/>
                  </a:cubicBezTo>
                  <a:cubicBezTo>
                    <a:pt x="87" y="8124"/>
                    <a:pt x="300" y="8302"/>
                    <a:pt x="549" y="8302"/>
                  </a:cubicBezTo>
                  <a:cubicBezTo>
                    <a:pt x="568" y="8302"/>
                    <a:pt x="588" y="8300"/>
                    <a:pt x="608" y="8298"/>
                  </a:cubicBezTo>
                  <a:lnTo>
                    <a:pt x="669" y="8298"/>
                  </a:lnTo>
                  <a:cubicBezTo>
                    <a:pt x="973" y="8237"/>
                    <a:pt x="1155" y="7934"/>
                    <a:pt x="1125" y="7630"/>
                  </a:cubicBezTo>
                  <a:cubicBezTo>
                    <a:pt x="1097" y="7348"/>
                    <a:pt x="833" y="7170"/>
                    <a:pt x="552" y="7170"/>
                  </a:cubicBezTo>
                  <a:close/>
                  <a:moveTo>
                    <a:pt x="12438" y="8780"/>
                  </a:moveTo>
                  <a:cubicBezTo>
                    <a:pt x="12224" y="8780"/>
                    <a:pt x="12032" y="8904"/>
                    <a:pt x="11946" y="9119"/>
                  </a:cubicBezTo>
                  <a:cubicBezTo>
                    <a:pt x="11794" y="9423"/>
                    <a:pt x="11915" y="9757"/>
                    <a:pt x="12219" y="9879"/>
                  </a:cubicBezTo>
                  <a:cubicBezTo>
                    <a:pt x="12310" y="9909"/>
                    <a:pt x="12371" y="9909"/>
                    <a:pt x="12493" y="9970"/>
                  </a:cubicBezTo>
                  <a:cubicBezTo>
                    <a:pt x="12706" y="9970"/>
                    <a:pt x="12918" y="9818"/>
                    <a:pt x="13009" y="9605"/>
                  </a:cubicBezTo>
                  <a:cubicBezTo>
                    <a:pt x="13131" y="9301"/>
                    <a:pt x="13009" y="8967"/>
                    <a:pt x="12706" y="8845"/>
                  </a:cubicBezTo>
                  <a:cubicBezTo>
                    <a:pt x="12617" y="8801"/>
                    <a:pt x="12525" y="8780"/>
                    <a:pt x="12438" y="8780"/>
                  </a:cubicBezTo>
                  <a:close/>
                  <a:moveTo>
                    <a:pt x="1577" y="9623"/>
                  </a:moveTo>
                  <a:cubicBezTo>
                    <a:pt x="1466" y="9623"/>
                    <a:pt x="1351" y="9657"/>
                    <a:pt x="1246" y="9727"/>
                  </a:cubicBezTo>
                  <a:cubicBezTo>
                    <a:pt x="973" y="9909"/>
                    <a:pt x="912" y="10274"/>
                    <a:pt x="1094" y="10517"/>
                  </a:cubicBezTo>
                  <a:cubicBezTo>
                    <a:pt x="1203" y="10653"/>
                    <a:pt x="1337" y="10765"/>
                    <a:pt x="1516" y="10765"/>
                  </a:cubicBezTo>
                  <a:cubicBezTo>
                    <a:pt x="1537" y="10765"/>
                    <a:pt x="1558" y="10763"/>
                    <a:pt x="1581" y="10760"/>
                  </a:cubicBezTo>
                  <a:cubicBezTo>
                    <a:pt x="1702" y="10760"/>
                    <a:pt x="1763" y="10760"/>
                    <a:pt x="1885" y="10669"/>
                  </a:cubicBezTo>
                  <a:cubicBezTo>
                    <a:pt x="2158" y="10487"/>
                    <a:pt x="2219" y="10152"/>
                    <a:pt x="2037" y="9879"/>
                  </a:cubicBezTo>
                  <a:cubicBezTo>
                    <a:pt x="1924" y="9710"/>
                    <a:pt x="1754" y="9623"/>
                    <a:pt x="1577" y="9623"/>
                  </a:cubicBezTo>
                  <a:close/>
                  <a:moveTo>
                    <a:pt x="10876" y="10931"/>
                  </a:moveTo>
                  <a:cubicBezTo>
                    <a:pt x="10733" y="10931"/>
                    <a:pt x="10589" y="10977"/>
                    <a:pt x="10487" y="11064"/>
                  </a:cubicBezTo>
                  <a:cubicBezTo>
                    <a:pt x="10243" y="11247"/>
                    <a:pt x="10243" y="11642"/>
                    <a:pt x="10426" y="11855"/>
                  </a:cubicBezTo>
                  <a:cubicBezTo>
                    <a:pt x="10547" y="11976"/>
                    <a:pt x="10699" y="12037"/>
                    <a:pt x="10851" y="12037"/>
                  </a:cubicBezTo>
                  <a:cubicBezTo>
                    <a:pt x="11003" y="12037"/>
                    <a:pt x="11125" y="11976"/>
                    <a:pt x="11247" y="11885"/>
                  </a:cubicBezTo>
                  <a:cubicBezTo>
                    <a:pt x="11459" y="11703"/>
                    <a:pt x="11459" y="11338"/>
                    <a:pt x="11277" y="11095"/>
                  </a:cubicBezTo>
                  <a:cubicBezTo>
                    <a:pt x="11182" y="10984"/>
                    <a:pt x="11030" y="10931"/>
                    <a:pt x="10876" y="10931"/>
                  </a:cubicBezTo>
                  <a:close/>
                  <a:moveTo>
                    <a:pt x="3446" y="11476"/>
                  </a:moveTo>
                  <a:cubicBezTo>
                    <a:pt x="3246" y="11476"/>
                    <a:pt x="3050" y="11571"/>
                    <a:pt x="2948" y="11733"/>
                  </a:cubicBezTo>
                  <a:cubicBezTo>
                    <a:pt x="2796" y="12007"/>
                    <a:pt x="2857" y="12341"/>
                    <a:pt x="3131" y="12554"/>
                  </a:cubicBezTo>
                  <a:cubicBezTo>
                    <a:pt x="3222" y="12614"/>
                    <a:pt x="3313" y="12614"/>
                    <a:pt x="3435" y="12614"/>
                  </a:cubicBezTo>
                  <a:cubicBezTo>
                    <a:pt x="3648" y="12614"/>
                    <a:pt x="3830" y="12554"/>
                    <a:pt x="3952" y="12341"/>
                  </a:cubicBezTo>
                  <a:cubicBezTo>
                    <a:pt x="4073" y="12098"/>
                    <a:pt x="4012" y="11703"/>
                    <a:pt x="3739" y="11551"/>
                  </a:cubicBezTo>
                  <a:cubicBezTo>
                    <a:pt x="3648" y="11500"/>
                    <a:pt x="3546" y="11476"/>
                    <a:pt x="3446" y="11476"/>
                  </a:cubicBezTo>
                  <a:close/>
                  <a:moveTo>
                    <a:pt x="8522" y="12176"/>
                  </a:moveTo>
                  <a:cubicBezTo>
                    <a:pt x="8478" y="12176"/>
                    <a:pt x="8434" y="12180"/>
                    <a:pt x="8389" y="12189"/>
                  </a:cubicBezTo>
                  <a:cubicBezTo>
                    <a:pt x="8085" y="12310"/>
                    <a:pt x="7933" y="12614"/>
                    <a:pt x="7994" y="12918"/>
                  </a:cubicBezTo>
                  <a:cubicBezTo>
                    <a:pt x="8085" y="13162"/>
                    <a:pt x="8298" y="13344"/>
                    <a:pt x="8572" y="13344"/>
                  </a:cubicBezTo>
                  <a:cubicBezTo>
                    <a:pt x="8602" y="13344"/>
                    <a:pt x="8693" y="13314"/>
                    <a:pt x="8724" y="13314"/>
                  </a:cubicBezTo>
                  <a:cubicBezTo>
                    <a:pt x="9028" y="13192"/>
                    <a:pt x="9180" y="12888"/>
                    <a:pt x="9119" y="12584"/>
                  </a:cubicBezTo>
                  <a:cubicBezTo>
                    <a:pt x="9015" y="12324"/>
                    <a:pt x="8778" y="12176"/>
                    <a:pt x="8522" y="12176"/>
                  </a:cubicBezTo>
                  <a:close/>
                  <a:moveTo>
                    <a:pt x="5893" y="12392"/>
                  </a:moveTo>
                  <a:cubicBezTo>
                    <a:pt x="5624" y="12392"/>
                    <a:pt x="5377" y="12616"/>
                    <a:pt x="5350" y="12888"/>
                  </a:cubicBezTo>
                  <a:cubicBezTo>
                    <a:pt x="5319" y="13192"/>
                    <a:pt x="5532" y="13496"/>
                    <a:pt x="5836" y="13526"/>
                  </a:cubicBezTo>
                  <a:lnTo>
                    <a:pt x="5927" y="13526"/>
                  </a:lnTo>
                  <a:cubicBezTo>
                    <a:pt x="6170" y="13526"/>
                    <a:pt x="6444" y="13344"/>
                    <a:pt x="6474" y="13040"/>
                  </a:cubicBezTo>
                  <a:cubicBezTo>
                    <a:pt x="6535" y="12736"/>
                    <a:pt x="6292" y="12432"/>
                    <a:pt x="5988" y="12402"/>
                  </a:cubicBezTo>
                  <a:cubicBezTo>
                    <a:pt x="5956" y="12395"/>
                    <a:pt x="5925" y="12392"/>
                    <a:pt x="5893" y="1239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C3B1B-0F90-0CDE-8FE9-40F57A15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89" y="3845537"/>
            <a:ext cx="4507222" cy="2360574"/>
          </a:xfrm>
          <a:prstGeom prst="rect">
            <a:avLst/>
          </a:prstGeom>
          <a:ln w="25400">
            <a:solidFill>
              <a:srgbClr val="D641D9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32"/>
          <p:cNvSpPr txBox="1">
            <a:spLocks noGrp="1"/>
          </p:cNvSpPr>
          <p:nvPr>
            <p:ph type="title"/>
          </p:nvPr>
        </p:nvSpPr>
        <p:spPr>
          <a:xfrm>
            <a:off x="3952666" y="568736"/>
            <a:ext cx="47388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 &amp; </a:t>
            </a:r>
            <a:r>
              <a:rPr lang="en" b="1" dirty="0">
                <a:solidFill>
                  <a:schemeClr val="dk2"/>
                </a:solidFill>
              </a:rPr>
              <a:t>BACKGROUND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049" name="Google Shape;3049;p32"/>
          <p:cNvGrpSpPr/>
          <p:nvPr/>
        </p:nvGrpSpPr>
        <p:grpSpPr>
          <a:xfrm>
            <a:off x="2960527" y="4961286"/>
            <a:ext cx="1177256" cy="1177256"/>
            <a:chOff x="6808350" y="1881225"/>
            <a:chExt cx="927850" cy="927850"/>
          </a:xfrm>
        </p:grpSpPr>
        <p:sp>
          <p:nvSpPr>
            <p:cNvPr id="3050" name="Google Shape;3050;p32"/>
            <p:cNvSpPr/>
            <p:nvPr/>
          </p:nvSpPr>
          <p:spPr>
            <a:xfrm>
              <a:off x="6808350" y="1881225"/>
              <a:ext cx="927850" cy="927850"/>
            </a:xfrm>
            <a:custGeom>
              <a:avLst/>
              <a:gdLst/>
              <a:ahLst/>
              <a:cxnLst/>
              <a:rect l="l" t="t" r="r" b="b"/>
              <a:pathLst>
                <a:path w="37114" h="37114" extrusionOk="0">
                  <a:moveTo>
                    <a:pt x="18785" y="0"/>
                  </a:moveTo>
                  <a:cubicBezTo>
                    <a:pt x="18481" y="0"/>
                    <a:pt x="18208" y="243"/>
                    <a:pt x="18208" y="547"/>
                  </a:cubicBezTo>
                  <a:cubicBezTo>
                    <a:pt x="18208" y="851"/>
                    <a:pt x="18481" y="1125"/>
                    <a:pt x="18785" y="1125"/>
                  </a:cubicBezTo>
                  <a:cubicBezTo>
                    <a:pt x="19119" y="1125"/>
                    <a:pt x="19393" y="851"/>
                    <a:pt x="19332" y="547"/>
                  </a:cubicBezTo>
                  <a:cubicBezTo>
                    <a:pt x="19332" y="243"/>
                    <a:pt x="19059" y="0"/>
                    <a:pt x="18785" y="0"/>
                  </a:cubicBezTo>
                  <a:close/>
                  <a:moveTo>
                    <a:pt x="16175" y="143"/>
                  </a:moveTo>
                  <a:cubicBezTo>
                    <a:pt x="16143" y="143"/>
                    <a:pt x="16112" y="146"/>
                    <a:pt x="16080" y="152"/>
                  </a:cubicBezTo>
                  <a:cubicBezTo>
                    <a:pt x="15776" y="183"/>
                    <a:pt x="15533" y="487"/>
                    <a:pt x="15594" y="790"/>
                  </a:cubicBezTo>
                  <a:cubicBezTo>
                    <a:pt x="15624" y="1064"/>
                    <a:pt x="15837" y="1277"/>
                    <a:pt x="16141" y="1277"/>
                  </a:cubicBezTo>
                  <a:lnTo>
                    <a:pt x="16232" y="1277"/>
                  </a:lnTo>
                  <a:cubicBezTo>
                    <a:pt x="16536" y="1246"/>
                    <a:pt x="16749" y="942"/>
                    <a:pt x="16718" y="638"/>
                  </a:cubicBezTo>
                  <a:cubicBezTo>
                    <a:pt x="16691" y="366"/>
                    <a:pt x="16444" y="143"/>
                    <a:pt x="16175" y="143"/>
                  </a:cubicBezTo>
                  <a:close/>
                  <a:moveTo>
                    <a:pt x="21446" y="203"/>
                  </a:moveTo>
                  <a:cubicBezTo>
                    <a:pt x="21181" y="203"/>
                    <a:pt x="20940" y="400"/>
                    <a:pt x="20913" y="669"/>
                  </a:cubicBezTo>
                  <a:cubicBezTo>
                    <a:pt x="20822" y="973"/>
                    <a:pt x="21065" y="1277"/>
                    <a:pt x="21369" y="1307"/>
                  </a:cubicBezTo>
                  <a:cubicBezTo>
                    <a:pt x="21399" y="1368"/>
                    <a:pt x="21430" y="1368"/>
                    <a:pt x="21430" y="1368"/>
                  </a:cubicBezTo>
                  <a:cubicBezTo>
                    <a:pt x="21703" y="1368"/>
                    <a:pt x="21977" y="1125"/>
                    <a:pt x="22007" y="851"/>
                  </a:cubicBezTo>
                  <a:cubicBezTo>
                    <a:pt x="22068" y="547"/>
                    <a:pt x="21855" y="243"/>
                    <a:pt x="21551" y="213"/>
                  </a:cubicBezTo>
                  <a:cubicBezTo>
                    <a:pt x="21516" y="206"/>
                    <a:pt x="21481" y="203"/>
                    <a:pt x="21446" y="203"/>
                  </a:cubicBezTo>
                  <a:close/>
                  <a:moveTo>
                    <a:pt x="13507" y="656"/>
                  </a:moveTo>
                  <a:cubicBezTo>
                    <a:pt x="13463" y="656"/>
                    <a:pt x="13419" y="660"/>
                    <a:pt x="13375" y="669"/>
                  </a:cubicBezTo>
                  <a:cubicBezTo>
                    <a:pt x="13071" y="790"/>
                    <a:pt x="12919" y="1094"/>
                    <a:pt x="13010" y="1398"/>
                  </a:cubicBezTo>
                  <a:cubicBezTo>
                    <a:pt x="13071" y="1672"/>
                    <a:pt x="13314" y="1824"/>
                    <a:pt x="13557" y="1824"/>
                  </a:cubicBezTo>
                  <a:cubicBezTo>
                    <a:pt x="13618" y="1824"/>
                    <a:pt x="13679" y="1763"/>
                    <a:pt x="13709" y="1763"/>
                  </a:cubicBezTo>
                  <a:cubicBezTo>
                    <a:pt x="14013" y="1672"/>
                    <a:pt x="14165" y="1368"/>
                    <a:pt x="14104" y="1064"/>
                  </a:cubicBezTo>
                  <a:cubicBezTo>
                    <a:pt x="14000" y="804"/>
                    <a:pt x="13763" y="656"/>
                    <a:pt x="13507" y="656"/>
                  </a:cubicBezTo>
                  <a:close/>
                  <a:moveTo>
                    <a:pt x="24062" y="808"/>
                  </a:moveTo>
                  <a:cubicBezTo>
                    <a:pt x="23800" y="808"/>
                    <a:pt x="23548" y="956"/>
                    <a:pt x="23496" y="1216"/>
                  </a:cubicBezTo>
                  <a:cubicBezTo>
                    <a:pt x="23405" y="1520"/>
                    <a:pt x="23557" y="1854"/>
                    <a:pt x="23861" y="1915"/>
                  </a:cubicBezTo>
                  <a:cubicBezTo>
                    <a:pt x="23876" y="1945"/>
                    <a:pt x="23907" y="1961"/>
                    <a:pt x="23941" y="1961"/>
                  </a:cubicBezTo>
                  <a:cubicBezTo>
                    <a:pt x="23975" y="1961"/>
                    <a:pt x="24013" y="1945"/>
                    <a:pt x="24044" y="1915"/>
                  </a:cubicBezTo>
                  <a:cubicBezTo>
                    <a:pt x="24287" y="1915"/>
                    <a:pt x="24500" y="1763"/>
                    <a:pt x="24591" y="1550"/>
                  </a:cubicBezTo>
                  <a:cubicBezTo>
                    <a:pt x="24651" y="1246"/>
                    <a:pt x="24500" y="912"/>
                    <a:pt x="24196" y="821"/>
                  </a:cubicBezTo>
                  <a:cubicBezTo>
                    <a:pt x="24151" y="812"/>
                    <a:pt x="24106" y="808"/>
                    <a:pt x="24062" y="808"/>
                  </a:cubicBezTo>
                  <a:close/>
                  <a:moveTo>
                    <a:pt x="11040" y="1611"/>
                  </a:moveTo>
                  <a:cubicBezTo>
                    <a:pt x="10959" y="1611"/>
                    <a:pt x="10875" y="1630"/>
                    <a:pt x="10791" y="1672"/>
                  </a:cubicBezTo>
                  <a:cubicBezTo>
                    <a:pt x="10517" y="1824"/>
                    <a:pt x="10426" y="2128"/>
                    <a:pt x="10517" y="2432"/>
                  </a:cubicBezTo>
                  <a:cubicBezTo>
                    <a:pt x="10629" y="2598"/>
                    <a:pt x="10790" y="2740"/>
                    <a:pt x="11003" y="2740"/>
                  </a:cubicBezTo>
                  <a:cubicBezTo>
                    <a:pt x="11023" y="2740"/>
                    <a:pt x="11044" y="2738"/>
                    <a:pt x="11065" y="2736"/>
                  </a:cubicBezTo>
                  <a:cubicBezTo>
                    <a:pt x="11125" y="2736"/>
                    <a:pt x="11217" y="2736"/>
                    <a:pt x="11277" y="2675"/>
                  </a:cubicBezTo>
                  <a:cubicBezTo>
                    <a:pt x="11551" y="2523"/>
                    <a:pt x="11673" y="2219"/>
                    <a:pt x="11551" y="1915"/>
                  </a:cubicBezTo>
                  <a:cubicBezTo>
                    <a:pt x="11441" y="1739"/>
                    <a:pt x="11252" y="1611"/>
                    <a:pt x="11040" y="1611"/>
                  </a:cubicBezTo>
                  <a:close/>
                  <a:moveTo>
                    <a:pt x="26525" y="1807"/>
                  </a:moveTo>
                  <a:cubicBezTo>
                    <a:pt x="26312" y="1807"/>
                    <a:pt x="26101" y="1926"/>
                    <a:pt x="25989" y="2128"/>
                  </a:cubicBezTo>
                  <a:cubicBezTo>
                    <a:pt x="25867" y="2371"/>
                    <a:pt x="25959" y="2736"/>
                    <a:pt x="26262" y="2888"/>
                  </a:cubicBezTo>
                  <a:cubicBezTo>
                    <a:pt x="26305" y="2909"/>
                    <a:pt x="26364" y="2931"/>
                    <a:pt x="26437" y="2931"/>
                  </a:cubicBezTo>
                  <a:cubicBezTo>
                    <a:pt x="26467" y="2931"/>
                    <a:pt x="26500" y="2927"/>
                    <a:pt x="26536" y="2918"/>
                  </a:cubicBezTo>
                  <a:cubicBezTo>
                    <a:pt x="26718" y="2918"/>
                    <a:pt x="26931" y="2797"/>
                    <a:pt x="27022" y="2614"/>
                  </a:cubicBezTo>
                  <a:cubicBezTo>
                    <a:pt x="27144" y="2341"/>
                    <a:pt x="27053" y="2006"/>
                    <a:pt x="26749" y="1854"/>
                  </a:cubicBezTo>
                  <a:cubicBezTo>
                    <a:pt x="26677" y="1822"/>
                    <a:pt x="26601" y="1807"/>
                    <a:pt x="26525" y="1807"/>
                  </a:cubicBezTo>
                  <a:close/>
                  <a:moveTo>
                    <a:pt x="8722" y="2844"/>
                  </a:moveTo>
                  <a:cubicBezTo>
                    <a:pt x="8609" y="2844"/>
                    <a:pt x="8495" y="2878"/>
                    <a:pt x="8390" y="2949"/>
                  </a:cubicBezTo>
                  <a:cubicBezTo>
                    <a:pt x="8177" y="3131"/>
                    <a:pt x="8055" y="3496"/>
                    <a:pt x="8238" y="3739"/>
                  </a:cubicBezTo>
                  <a:cubicBezTo>
                    <a:pt x="8340" y="3918"/>
                    <a:pt x="8486" y="3989"/>
                    <a:pt x="8656" y="3989"/>
                  </a:cubicBezTo>
                  <a:cubicBezTo>
                    <a:pt x="8688" y="3989"/>
                    <a:pt x="8721" y="3987"/>
                    <a:pt x="8755" y="3982"/>
                  </a:cubicBezTo>
                  <a:cubicBezTo>
                    <a:pt x="8846" y="3982"/>
                    <a:pt x="8967" y="3982"/>
                    <a:pt x="9058" y="3891"/>
                  </a:cubicBezTo>
                  <a:cubicBezTo>
                    <a:pt x="9271" y="3708"/>
                    <a:pt x="9393" y="3374"/>
                    <a:pt x="9210" y="3101"/>
                  </a:cubicBezTo>
                  <a:cubicBezTo>
                    <a:pt x="9079" y="2932"/>
                    <a:pt x="8902" y="2844"/>
                    <a:pt x="8722" y="2844"/>
                  </a:cubicBezTo>
                  <a:close/>
                  <a:moveTo>
                    <a:pt x="28788" y="3148"/>
                  </a:moveTo>
                  <a:cubicBezTo>
                    <a:pt x="28607" y="3148"/>
                    <a:pt x="28430" y="3236"/>
                    <a:pt x="28299" y="3404"/>
                  </a:cubicBezTo>
                  <a:cubicBezTo>
                    <a:pt x="28117" y="3678"/>
                    <a:pt x="28208" y="4012"/>
                    <a:pt x="28451" y="4195"/>
                  </a:cubicBezTo>
                  <a:cubicBezTo>
                    <a:pt x="28573" y="4286"/>
                    <a:pt x="28694" y="4286"/>
                    <a:pt x="28816" y="4286"/>
                  </a:cubicBezTo>
                  <a:cubicBezTo>
                    <a:pt x="28968" y="4286"/>
                    <a:pt x="29150" y="4195"/>
                    <a:pt x="29272" y="4043"/>
                  </a:cubicBezTo>
                  <a:cubicBezTo>
                    <a:pt x="29454" y="3800"/>
                    <a:pt x="29363" y="3435"/>
                    <a:pt x="29120" y="3253"/>
                  </a:cubicBezTo>
                  <a:cubicBezTo>
                    <a:pt x="29015" y="3182"/>
                    <a:pt x="28900" y="3148"/>
                    <a:pt x="28788" y="3148"/>
                  </a:cubicBezTo>
                  <a:close/>
                  <a:moveTo>
                    <a:pt x="6618" y="4521"/>
                  </a:moveTo>
                  <a:cubicBezTo>
                    <a:pt x="6484" y="4521"/>
                    <a:pt x="6345" y="4566"/>
                    <a:pt x="6232" y="4651"/>
                  </a:cubicBezTo>
                  <a:cubicBezTo>
                    <a:pt x="5989" y="4863"/>
                    <a:pt x="5989" y="5228"/>
                    <a:pt x="6201" y="5471"/>
                  </a:cubicBezTo>
                  <a:cubicBezTo>
                    <a:pt x="6323" y="5563"/>
                    <a:pt x="6475" y="5654"/>
                    <a:pt x="6627" y="5654"/>
                  </a:cubicBezTo>
                  <a:cubicBezTo>
                    <a:pt x="6748" y="5654"/>
                    <a:pt x="6870" y="5563"/>
                    <a:pt x="6992" y="5502"/>
                  </a:cubicBezTo>
                  <a:cubicBezTo>
                    <a:pt x="7235" y="5289"/>
                    <a:pt x="7235" y="4924"/>
                    <a:pt x="7022" y="4711"/>
                  </a:cubicBezTo>
                  <a:cubicBezTo>
                    <a:pt x="6924" y="4581"/>
                    <a:pt x="6774" y="4521"/>
                    <a:pt x="6618" y="4521"/>
                  </a:cubicBezTo>
                  <a:close/>
                  <a:moveTo>
                    <a:pt x="30868" y="4825"/>
                  </a:moveTo>
                  <a:cubicBezTo>
                    <a:pt x="30713" y="4825"/>
                    <a:pt x="30557" y="4885"/>
                    <a:pt x="30427" y="5015"/>
                  </a:cubicBezTo>
                  <a:cubicBezTo>
                    <a:pt x="30244" y="5228"/>
                    <a:pt x="30244" y="5563"/>
                    <a:pt x="30487" y="5806"/>
                  </a:cubicBezTo>
                  <a:cubicBezTo>
                    <a:pt x="30579" y="5927"/>
                    <a:pt x="30700" y="5958"/>
                    <a:pt x="30852" y="5958"/>
                  </a:cubicBezTo>
                  <a:cubicBezTo>
                    <a:pt x="31004" y="5958"/>
                    <a:pt x="31156" y="5867"/>
                    <a:pt x="31278" y="5775"/>
                  </a:cubicBezTo>
                  <a:cubicBezTo>
                    <a:pt x="31460" y="5532"/>
                    <a:pt x="31460" y="5198"/>
                    <a:pt x="31247" y="4955"/>
                  </a:cubicBezTo>
                  <a:cubicBezTo>
                    <a:pt x="31134" y="4870"/>
                    <a:pt x="31002" y="4825"/>
                    <a:pt x="30868" y="4825"/>
                  </a:cubicBezTo>
                  <a:close/>
                  <a:moveTo>
                    <a:pt x="4781" y="6403"/>
                  </a:moveTo>
                  <a:cubicBezTo>
                    <a:pt x="4614" y="6403"/>
                    <a:pt x="4451" y="6475"/>
                    <a:pt x="4347" y="6596"/>
                  </a:cubicBezTo>
                  <a:cubicBezTo>
                    <a:pt x="4134" y="6809"/>
                    <a:pt x="4195" y="7204"/>
                    <a:pt x="4408" y="7386"/>
                  </a:cubicBezTo>
                  <a:cubicBezTo>
                    <a:pt x="4501" y="7479"/>
                    <a:pt x="4594" y="7519"/>
                    <a:pt x="4700" y="7519"/>
                  </a:cubicBezTo>
                  <a:cubicBezTo>
                    <a:pt x="4733" y="7519"/>
                    <a:pt x="4767" y="7515"/>
                    <a:pt x="4803" y="7508"/>
                  </a:cubicBezTo>
                  <a:cubicBezTo>
                    <a:pt x="4955" y="7508"/>
                    <a:pt x="5107" y="7477"/>
                    <a:pt x="5198" y="7326"/>
                  </a:cubicBezTo>
                  <a:cubicBezTo>
                    <a:pt x="5411" y="7082"/>
                    <a:pt x="5350" y="6718"/>
                    <a:pt x="5137" y="6535"/>
                  </a:cubicBezTo>
                  <a:cubicBezTo>
                    <a:pt x="5033" y="6444"/>
                    <a:pt x="4906" y="6403"/>
                    <a:pt x="4781" y="6403"/>
                  </a:cubicBezTo>
                  <a:close/>
                  <a:moveTo>
                    <a:pt x="32654" y="6783"/>
                  </a:moveTo>
                  <a:cubicBezTo>
                    <a:pt x="32527" y="6783"/>
                    <a:pt x="32402" y="6822"/>
                    <a:pt x="32311" y="6900"/>
                  </a:cubicBezTo>
                  <a:cubicBezTo>
                    <a:pt x="32068" y="7082"/>
                    <a:pt x="32038" y="7477"/>
                    <a:pt x="32220" y="7690"/>
                  </a:cubicBezTo>
                  <a:cubicBezTo>
                    <a:pt x="32326" y="7823"/>
                    <a:pt x="32455" y="7909"/>
                    <a:pt x="32607" y="7909"/>
                  </a:cubicBezTo>
                  <a:cubicBezTo>
                    <a:pt x="32629" y="7909"/>
                    <a:pt x="32652" y="7907"/>
                    <a:pt x="32676" y="7903"/>
                  </a:cubicBezTo>
                  <a:cubicBezTo>
                    <a:pt x="32798" y="7903"/>
                    <a:pt x="32919" y="7842"/>
                    <a:pt x="33010" y="7781"/>
                  </a:cubicBezTo>
                  <a:cubicBezTo>
                    <a:pt x="33253" y="7599"/>
                    <a:pt x="33284" y="7204"/>
                    <a:pt x="33101" y="6991"/>
                  </a:cubicBezTo>
                  <a:cubicBezTo>
                    <a:pt x="32997" y="6852"/>
                    <a:pt x="32824" y="6783"/>
                    <a:pt x="32654" y="6783"/>
                  </a:cubicBezTo>
                  <a:close/>
                  <a:moveTo>
                    <a:pt x="3254" y="8529"/>
                  </a:moveTo>
                  <a:cubicBezTo>
                    <a:pt x="3052" y="8529"/>
                    <a:pt x="2839" y="8630"/>
                    <a:pt x="2736" y="8815"/>
                  </a:cubicBezTo>
                  <a:cubicBezTo>
                    <a:pt x="2584" y="9058"/>
                    <a:pt x="2675" y="9453"/>
                    <a:pt x="2919" y="9605"/>
                  </a:cubicBezTo>
                  <a:cubicBezTo>
                    <a:pt x="3010" y="9666"/>
                    <a:pt x="3131" y="9666"/>
                    <a:pt x="3223" y="9666"/>
                  </a:cubicBezTo>
                  <a:cubicBezTo>
                    <a:pt x="3435" y="9666"/>
                    <a:pt x="3618" y="9605"/>
                    <a:pt x="3739" y="9423"/>
                  </a:cubicBezTo>
                  <a:cubicBezTo>
                    <a:pt x="3891" y="9149"/>
                    <a:pt x="3800" y="8754"/>
                    <a:pt x="3526" y="8602"/>
                  </a:cubicBezTo>
                  <a:cubicBezTo>
                    <a:pt x="3447" y="8553"/>
                    <a:pt x="3352" y="8529"/>
                    <a:pt x="3254" y="8529"/>
                  </a:cubicBezTo>
                  <a:close/>
                  <a:moveTo>
                    <a:pt x="34164" y="8955"/>
                  </a:moveTo>
                  <a:cubicBezTo>
                    <a:pt x="34072" y="8955"/>
                    <a:pt x="33979" y="8979"/>
                    <a:pt x="33892" y="9028"/>
                  </a:cubicBezTo>
                  <a:cubicBezTo>
                    <a:pt x="33588" y="9210"/>
                    <a:pt x="33527" y="9575"/>
                    <a:pt x="33679" y="9818"/>
                  </a:cubicBezTo>
                  <a:cubicBezTo>
                    <a:pt x="33770" y="10031"/>
                    <a:pt x="33983" y="10092"/>
                    <a:pt x="34165" y="10092"/>
                  </a:cubicBezTo>
                  <a:cubicBezTo>
                    <a:pt x="34287" y="10092"/>
                    <a:pt x="34378" y="10061"/>
                    <a:pt x="34469" y="10031"/>
                  </a:cubicBezTo>
                  <a:cubicBezTo>
                    <a:pt x="34743" y="9848"/>
                    <a:pt x="34804" y="9514"/>
                    <a:pt x="34652" y="9271"/>
                  </a:cubicBezTo>
                  <a:cubicBezTo>
                    <a:pt x="34548" y="9064"/>
                    <a:pt x="34360" y="8955"/>
                    <a:pt x="34164" y="8955"/>
                  </a:cubicBezTo>
                  <a:close/>
                  <a:moveTo>
                    <a:pt x="1977" y="10896"/>
                  </a:moveTo>
                  <a:cubicBezTo>
                    <a:pt x="1745" y="10896"/>
                    <a:pt x="1527" y="11021"/>
                    <a:pt x="1460" y="11247"/>
                  </a:cubicBezTo>
                  <a:cubicBezTo>
                    <a:pt x="1338" y="11550"/>
                    <a:pt x="1460" y="11885"/>
                    <a:pt x="1764" y="12006"/>
                  </a:cubicBezTo>
                  <a:cubicBezTo>
                    <a:pt x="1806" y="12028"/>
                    <a:pt x="1865" y="12049"/>
                    <a:pt x="1917" y="12049"/>
                  </a:cubicBezTo>
                  <a:cubicBezTo>
                    <a:pt x="1938" y="12049"/>
                    <a:pt x="1958" y="12046"/>
                    <a:pt x="1976" y="12037"/>
                  </a:cubicBezTo>
                  <a:cubicBezTo>
                    <a:pt x="2219" y="12037"/>
                    <a:pt x="2432" y="11915"/>
                    <a:pt x="2523" y="11702"/>
                  </a:cubicBezTo>
                  <a:cubicBezTo>
                    <a:pt x="2615" y="11399"/>
                    <a:pt x="2523" y="11034"/>
                    <a:pt x="2219" y="10943"/>
                  </a:cubicBezTo>
                  <a:cubicBezTo>
                    <a:pt x="2141" y="10911"/>
                    <a:pt x="2058" y="10896"/>
                    <a:pt x="1977" y="10896"/>
                  </a:cubicBezTo>
                  <a:close/>
                  <a:moveTo>
                    <a:pt x="35292" y="11387"/>
                  </a:moveTo>
                  <a:cubicBezTo>
                    <a:pt x="35222" y="11387"/>
                    <a:pt x="35150" y="11400"/>
                    <a:pt x="35077" y="11429"/>
                  </a:cubicBezTo>
                  <a:cubicBezTo>
                    <a:pt x="34804" y="11550"/>
                    <a:pt x="34652" y="11854"/>
                    <a:pt x="34773" y="12158"/>
                  </a:cubicBezTo>
                  <a:cubicBezTo>
                    <a:pt x="34895" y="12371"/>
                    <a:pt x="35077" y="12493"/>
                    <a:pt x="35351" y="12523"/>
                  </a:cubicBezTo>
                  <a:cubicBezTo>
                    <a:pt x="35381" y="12523"/>
                    <a:pt x="35442" y="12523"/>
                    <a:pt x="35533" y="12493"/>
                  </a:cubicBezTo>
                  <a:cubicBezTo>
                    <a:pt x="35807" y="12341"/>
                    <a:pt x="35928" y="12037"/>
                    <a:pt x="35837" y="11733"/>
                  </a:cubicBezTo>
                  <a:cubicBezTo>
                    <a:pt x="35721" y="11524"/>
                    <a:pt x="35517" y="11387"/>
                    <a:pt x="35292" y="11387"/>
                  </a:cubicBezTo>
                  <a:close/>
                  <a:moveTo>
                    <a:pt x="1130" y="13423"/>
                  </a:moveTo>
                  <a:cubicBezTo>
                    <a:pt x="868" y="13423"/>
                    <a:pt x="631" y="13596"/>
                    <a:pt x="578" y="13861"/>
                  </a:cubicBezTo>
                  <a:cubicBezTo>
                    <a:pt x="487" y="14165"/>
                    <a:pt x="700" y="14468"/>
                    <a:pt x="1004" y="14529"/>
                  </a:cubicBezTo>
                  <a:cubicBezTo>
                    <a:pt x="1019" y="14560"/>
                    <a:pt x="1034" y="14575"/>
                    <a:pt x="1049" y="14575"/>
                  </a:cubicBezTo>
                  <a:cubicBezTo>
                    <a:pt x="1064" y="14575"/>
                    <a:pt x="1080" y="14560"/>
                    <a:pt x="1095" y="14529"/>
                  </a:cubicBezTo>
                  <a:cubicBezTo>
                    <a:pt x="1368" y="14529"/>
                    <a:pt x="1581" y="14377"/>
                    <a:pt x="1672" y="14134"/>
                  </a:cubicBezTo>
                  <a:cubicBezTo>
                    <a:pt x="1733" y="13830"/>
                    <a:pt x="1551" y="13526"/>
                    <a:pt x="1247" y="13435"/>
                  </a:cubicBezTo>
                  <a:cubicBezTo>
                    <a:pt x="1208" y="13427"/>
                    <a:pt x="1168" y="13423"/>
                    <a:pt x="1130" y="13423"/>
                  </a:cubicBezTo>
                  <a:close/>
                  <a:moveTo>
                    <a:pt x="36076" y="13879"/>
                  </a:moveTo>
                  <a:cubicBezTo>
                    <a:pt x="36037" y="13879"/>
                    <a:pt x="35998" y="13883"/>
                    <a:pt x="35959" y="13891"/>
                  </a:cubicBezTo>
                  <a:cubicBezTo>
                    <a:pt x="35655" y="13982"/>
                    <a:pt x="35442" y="14286"/>
                    <a:pt x="35533" y="14590"/>
                  </a:cubicBezTo>
                  <a:cubicBezTo>
                    <a:pt x="35585" y="14850"/>
                    <a:pt x="35770" y="14998"/>
                    <a:pt x="35993" y="14998"/>
                  </a:cubicBezTo>
                  <a:cubicBezTo>
                    <a:pt x="36031" y="14998"/>
                    <a:pt x="36071" y="14994"/>
                    <a:pt x="36111" y="14985"/>
                  </a:cubicBezTo>
                  <a:lnTo>
                    <a:pt x="36202" y="14985"/>
                  </a:lnTo>
                  <a:cubicBezTo>
                    <a:pt x="36506" y="14924"/>
                    <a:pt x="36719" y="14620"/>
                    <a:pt x="36627" y="14316"/>
                  </a:cubicBezTo>
                  <a:cubicBezTo>
                    <a:pt x="36574" y="14052"/>
                    <a:pt x="36337" y="13879"/>
                    <a:pt x="36076" y="13879"/>
                  </a:cubicBezTo>
                  <a:close/>
                  <a:moveTo>
                    <a:pt x="636" y="16100"/>
                  </a:moveTo>
                  <a:cubicBezTo>
                    <a:pt x="372" y="16100"/>
                    <a:pt x="149" y="16324"/>
                    <a:pt x="122" y="16596"/>
                  </a:cubicBezTo>
                  <a:cubicBezTo>
                    <a:pt x="92" y="16900"/>
                    <a:pt x="305" y="17174"/>
                    <a:pt x="608" y="17204"/>
                  </a:cubicBezTo>
                  <a:cubicBezTo>
                    <a:pt x="608" y="17204"/>
                    <a:pt x="639" y="17204"/>
                    <a:pt x="639" y="17234"/>
                  </a:cubicBezTo>
                  <a:cubicBezTo>
                    <a:pt x="943" y="17234"/>
                    <a:pt x="1186" y="17052"/>
                    <a:pt x="1216" y="16748"/>
                  </a:cubicBezTo>
                  <a:cubicBezTo>
                    <a:pt x="1247" y="16414"/>
                    <a:pt x="1034" y="16140"/>
                    <a:pt x="730" y="16110"/>
                  </a:cubicBezTo>
                  <a:cubicBezTo>
                    <a:pt x="698" y="16103"/>
                    <a:pt x="667" y="16100"/>
                    <a:pt x="636" y="16100"/>
                  </a:cubicBezTo>
                  <a:close/>
                  <a:moveTo>
                    <a:pt x="36527" y="16502"/>
                  </a:moveTo>
                  <a:cubicBezTo>
                    <a:pt x="36510" y="16502"/>
                    <a:pt x="36493" y="16503"/>
                    <a:pt x="36475" y="16505"/>
                  </a:cubicBezTo>
                  <a:cubicBezTo>
                    <a:pt x="36141" y="16566"/>
                    <a:pt x="35898" y="16809"/>
                    <a:pt x="35959" y="17113"/>
                  </a:cubicBezTo>
                  <a:cubicBezTo>
                    <a:pt x="35959" y="17417"/>
                    <a:pt x="36202" y="17660"/>
                    <a:pt x="36506" y="17660"/>
                  </a:cubicBezTo>
                  <a:lnTo>
                    <a:pt x="36567" y="17660"/>
                  </a:lnTo>
                  <a:cubicBezTo>
                    <a:pt x="36901" y="17630"/>
                    <a:pt x="37114" y="17356"/>
                    <a:pt x="37083" y="17052"/>
                  </a:cubicBezTo>
                  <a:cubicBezTo>
                    <a:pt x="37083" y="16737"/>
                    <a:pt x="36813" y="16502"/>
                    <a:pt x="36527" y="16502"/>
                  </a:cubicBezTo>
                  <a:close/>
                  <a:moveTo>
                    <a:pt x="36567" y="17964"/>
                  </a:moveTo>
                  <a:cubicBezTo>
                    <a:pt x="36263" y="17964"/>
                    <a:pt x="35989" y="18238"/>
                    <a:pt x="35989" y="18541"/>
                  </a:cubicBezTo>
                  <a:cubicBezTo>
                    <a:pt x="35989" y="18876"/>
                    <a:pt x="36263" y="19089"/>
                    <a:pt x="36567" y="19089"/>
                  </a:cubicBezTo>
                  <a:cubicBezTo>
                    <a:pt x="36871" y="19089"/>
                    <a:pt x="37114" y="18845"/>
                    <a:pt x="37114" y="18541"/>
                  </a:cubicBezTo>
                  <a:cubicBezTo>
                    <a:pt x="37114" y="18238"/>
                    <a:pt x="36871" y="17964"/>
                    <a:pt x="36567" y="17964"/>
                  </a:cubicBezTo>
                  <a:close/>
                  <a:moveTo>
                    <a:pt x="548" y="18693"/>
                  </a:moveTo>
                  <a:cubicBezTo>
                    <a:pt x="244" y="18724"/>
                    <a:pt x="1" y="18997"/>
                    <a:pt x="1" y="19301"/>
                  </a:cubicBezTo>
                  <a:cubicBezTo>
                    <a:pt x="1" y="19605"/>
                    <a:pt x="274" y="19818"/>
                    <a:pt x="578" y="19818"/>
                  </a:cubicBezTo>
                  <a:lnTo>
                    <a:pt x="608" y="19818"/>
                  </a:lnTo>
                  <a:cubicBezTo>
                    <a:pt x="912" y="19788"/>
                    <a:pt x="1156" y="19514"/>
                    <a:pt x="1156" y="19210"/>
                  </a:cubicBezTo>
                  <a:cubicBezTo>
                    <a:pt x="1095" y="18906"/>
                    <a:pt x="821" y="18693"/>
                    <a:pt x="548" y="18693"/>
                  </a:cubicBezTo>
                  <a:close/>
                  <a:moveTo>
                    <a:pt x="36393" y="20606"/>
                  </a:moveTo>
                  <a:cubicBezTo>
                    <a:pt x="36107" y="20606"/>
                    <a:pt x="35835" y="20838"/>
                    <a:pt x="35807" y="21125"/>
                  </a:cubicBezTo>
                  <a:cubicBezTo>
                    <a:pt x="35746" y="21429"/>
                    <a:pt x="35989" y="21733"/>
                    <a:pt x="36293" y="21763"/>
                  </a:cubicBezTo>
                  <a:lnTo>
                    <a:pt x="36354" y="21763"/>
                  </a:lnTo>
                  <a:cubicBezTo>
                    <a:pt x="36627" y="21763"/>
                    <a:pt x="36901" y="21581"/>
                    <a:pt x="36931" y="21277"/>
                  </a:cubicBezTo>
                  <a:cubicBezTo>
                    <a:pt x="36962" y="20973"/>
                    <a:pt x="36749" y="20669"/>
                    <a:pt x="36445" y="20608"/>
                  </a:cubicBezTo>
                  <a:cubicBezTo>
                    <a:pt x="36428" y="20607"/>
                    <a:pt x="36410" y="20606"/>
                    <a:pt x="36393" y="20606"/>
                  </a:cubicBezTo>
                  <a:close/>
                  <a:moveTo>
                    <a:pt x="865" y="21327"/>
                  </a:moveTo>
                  <a:cubicBezTo>
                    <a:pt x="831" y="21327"/>
                    <a:pt x="796" y="21331"/>
                    <a:pt x="760" y="21338"/>
                  </a:cubicBezTo>
                  <a:cubicBezTo>
                    <a:pt x="456" y="21429"/>
                    <a:pt x="213" y="21733"/>
                    <a:pt x="305" y="22037"/>
                  </a:cubicBezTo>
                  <a:cubicBezTo>
                    <a:pt x="335" y="22280"/>
                    <a:pt x="608" y="22493"/>
                    <a:pt x="882" y="22493"/>
                  </a:cubicBezTo>
                  <a:lnTo>
                    <a:pt x="973" y="22493"/>
                  </a:lnTo>
                  <a:cubicBezTo>
                    <a:pt x="1308" y="22402"/>
                    <a:pt x="1490" y="22098"/>
                    <a:pt x="1429" y="21794"/>
                  </a:cubicBezTo>
                  <a:cubicBezTo>
                    <a:pt x="1375" y="21525"/>
                    <a:pt x="1131" y="21327"/>
                    <a:pt x="865" y="21327"/>
                  </a:cubicBezTo>
                  <a:close/>
                  <a:moveTo>
                    <a:pt x="35777" y="23227"/>
                  </a:moveTo>
                  <a:cubicBezTo>
                    <a:pt x="35524" y="23227"/>
                    <a:pt x="35278" y="23373"/>
                    <a:pt x="35229" y="23618"/>
                  </a:cubicBezTo>
                  <a:cubicBezTo>
                    <a:pt x="35138" y="23921"/>
                    <a:pt x="35290" y="24256"/>
                    <a:pt x="35594" y="24347"/>
                  </a:cubicBezTo>
                  <a:cubicBezTo>
                    <a:pt x="35685" y="24347"/>
                    <a:pt x="35716" y="24347"/>
                    <a:pt x="35807" y="24377"/>
                  </a:cubicBezTo>
                  <a:cubicBezTo>
                    <a:pt x="36019" y="24377"/>
                    <a:pt x="36263" y="24195"/>
                    <a:pt x="36323" y="23952"/>
                  </a:cubicBezTo>
                  <a:cubicBezTo>
                    <a:pt x="36415" y="23648"/>
                    <a:pt x="36263" y="23314"/>
                    <a:pt x="35959" y="23253"/>
                  </a:cubicBezTo>
                  <a:cubicBezTo>
                    <a:pt x="35900" y="23235"/>
                    <a:pt x="35838" y="23227"/>
                    <a:pt x="35777" y="23227"/>
                  </a:cubicBezTo>
                  <a:close/>
                  <a:moveTo>
                    <a:pt x="1580" y="23880"/>
                  </a:moveTo>
                  <a:cubicBezTo>
                    <a:pt x="1511" y="23880"/>
                    <a:pt x="1440" y="23893"/>
                    <a:pt x="1368" y="23921"/>
                  </a:cubicBezTo>
                  <a:cubicBezTo>
                    <a:pt x="1064" y="24043"/>
                    <a:pt x="912" y="24347"/>
                    <a:pt x="1034" y="24651"/>
                  </a:cubicBezTo>
                  <a:cubicBezTo>
                    <a:pt x="1095" y="24925"/>
                    <a:pt x="1338" y="25016"/>
                    <a:pt x="1551" y="25016"/>
                  </a:cubicBezTo>
                  <a:cubicBezTo>
                    <a:pt x="1642" y="25016"/>
                    <a:pt x="1672" y="25016"/>
                    <a:pt x="1764" y="24985"/>
                  </a:cubicBezTo>
                  <a:cubicBezTo>
                    <a:pt x="2067" y="24864"/>
                    <a:pt x="2189" y="24560"/>
                    <a:pt x="2098" y="24256"/>
                  </a:cubicBezTo>
                  <a:cubicBezTo>
                    <a:pt x="2005" y="24023"/>
                    <a:pt x="1805" y="23880"/>
                    <a:pt x="1580" y="23880"/>
                  </a:cubicBezTo>
                  <a:close/>
                  <a:moveTo>
                    <a:pt x="34815" y="25680"/>
                  </a:moveTo>
                  <a:cubicBezTo>
                    <a:pt x="34609" y="25680"/>
                    <a:pt x="34425" y="25804"/>
                    <a:pt x="34317" y="26019"/>
                  </a:cubicBezTo>
                  <a:cubicBezTo>
                    <a:pt x="34165" y="26323"/>
                    <a:pt x="34287" y="26627"/>
                    <a:pt x="34591" y="26779"/>
                  </a:cubicBezTo>
                  <a:cubicBezTo>
                    <a:pt x="34652" y="26809"/>
                    <a:pt x="34743" y="26839"/>
                    <a:pt x="34804" y="26839"/>
                  </a:cubicBezTo>
                  <a:cubicBezTo>
                    <a:pt x="35047" y="26839"/>
                    <a:pt x="35229" y="26687"/>
                    <a:pt x="35351" y="26505"/>
                  </a:cubicBezTo>
                  <a:cubicBezTo>
                    <a:pt x="35503" y="26201"/>
                    <a:pt x="35381" y="25897"/>
                    <a:pt x="35077" y="25745"/>
                  </a:cubicBezTo>
                  <a:cubicBezTo>
                    <a:pt x="34988" y="25701"/>
                    <a:pt x="34900" y="25680"/>
                    <a:pt x="34815" y="25680"/>
                  </a:cubicBezTo>
                  <a:close/>
                  <a:moveTo>
                    <a:pt x="2589" y="26371"/>
                  </a:moveTo>
                  <a:cubicBezTo>
                    <a:pt x="2495" y="26371"/>
                    <a:pt x="2400" y="26395"/>
                    <a:pt x="2311" y="26444"/>
                  </a:cubicBezTo>
                  <a:cubicBezTo>
                    <a:pt x="2067" y="26596"/>
                    <a:pt x="1946" y="26931"/>
                    <a:pt x="2098" y="27204"/>
                  </a:cubicBezTo>
                  <a:cubicBezTo>
                    <a:pt x="2189" y="27387"/>
                    <a:pt x="2402" y="27508"/>
                    <a:pt x="2584" y="27508"/>
                  </a:cubicBezTo>
                  <a:cubicBezTo>
                    <a:pt x="2675" y="27508"/>
                    <a:pt x="2767" y="27447"/>
                    <a:pt x="2858" y="27417"/>
                  </a:cubicBezTo>
                  <a:cubicBezTo>
                    <a:pt x="3131" y="27265"/>
                    <a:pt x="3223" y="26931"/>
                    <a:pt x="3071" y="26657"/>
                  </a:cubicBezTo>
                  <a:cubicBezTo>
                    <a:pt x="2968" y="26473"/>
                    <a:pt x="2783" y="26371"/>
                    <a:pt x="2589" y="26371"/>
                  </a:cubicBezTo>
                  <a:close/>
                  <a:moveTo>
                    <a:pt x="33536" y="27999"/>
                  </a:moveTo>
                  <a:cubicBezTo>
                    <a:pt x="33356" y="27999"/>
                    <a:pt x="33184" y="28098"/>
                    <a:pt x="33071" y="28268"/>
                  </a:cubicBezTo>
                  <a:cubicBezTo>
                    <a:pt x="32858" y="28511"/>
                    <a:pt x="32950" y="28876"/>
                    <a:pt x="33223" y="29058"/>
                  </a:cubicBezTo>
                  <a:cubicBezTo>
                    <a:pt x="33284" y="29119"/>
                    <a:pt x="33405" y="29119"/>
                    <a:pt x="33557" y="29150"/>
                  </a:cubicBezTo>
                  <a:cubicBezTo>
                    <a:pt x="33709" y="29150"/>
                    <a:pt x="33892" y="29058"/>
                    <a:pt x="34013" y="28906"/>
                  </a:cubicBezTo>
                  <a:cubicBezTo>
                    <a:pt x="34196" y="28633"/>
                    <a:pt x="34135" y="28298"/>
                    <a:pt x="33861" y="28116"/>
                  </a:cubicBezTo>
                  <a:cubicBezTo>
                    <a:pt x="33758" y="28036"/>
                    <a:pt x="33645" y="27999"/>
                    <a:pt x="33536" y="27999"/>
                  </a:cubicBezTo>
                  <a:close/>
                  <a:moveTo>
                    <a:pt x="4038" y="28594"/>
                  </a:moveTo>
                  <a:cubicBezTo>
                    <a:pt x="3918" y="28594"/>
                    <a:pt x="3793" y="28635"/>
                    <a:pt x="3678" y="28724"/>
                  </a:cubicBezTo>
                  <a:cubicBezTo>
                    <a:pt x="3466" y="28906"/>
                    <a:pt x="3374" y="29241"/>
                    <a:pt x="3587" y="29514"/>
                  </a:cubicBezTo>
                  <a:cubicBezTo>
                    <a:pt x="3678" y="29666"/>
                    <a:pt x="3830" y="29727"/>
                    <a:pt x="4043" y="29727"/>
                  </a:cubicBezTo>
                  <a:cubicBezTo>
                    <a:pt x="4134" y="29727"/>
                    <a:pt x="4256" y="29697"/>
                    <a:pt x="4378" y="29636"/>
                  </a:cubicBezTo>
                  <a:cubicBezTo>
                    <a:pt x="4621" y="29423"/>
                    <a:pt x="4682" y="29089"/>
                    <a:pt x="4469" y="28815"/>
                  </a:cubicBezTo>
                  <a:cubicBezTo>
                    <a:pt x="4363" y="28674"/>
                    <a:pt x="4205" y="28594"/>
                    <a:pt x="4038" y="28594"/>
                  </a:cubicBezTo>
                  <a:close/>
                  <a:moveTo>
                    <a:pt x="31893" y="30076"/>
                  </a:moveTo>
                  <a:cubicBezTo>
                    <a:pt x="31744" y="30076"/>
                    <a:pt x="31589" y="30145"/>
                    <a:pt x="31460" y="30274"/>
                  </a:cubicBezTo>
                  <a:cubicBezTo>
                    <a:pt x="31247" y="30487"/>
                    <a:pt x="31278" y="30852"/>
                    <a:pt x="31491" y="31064"/>
                  </a:cubicBezTo>
                  <a:cubicBezTo>
                    <a:pt x="31582" y="31186"/>
                    <a:pt x="31734" y="31216"/>
                    <a:pt x="31886" y="31216"/>
                  </a:cubicBezTo>
                  <a:cubicBezTo>
                    <a:pt x="32038" y="31216"/>
                    <a:pt x="32190" y="31156"/>
                    <a:pt x="32311" y="31034"/>
                  </a:cubicBezTo>
                  <a:cubicBezTo>
                    <a:pt x="32524" y="30791"/>
                    <a:pt x="32494" y="30457"/>
                    <a:pt x="32250" y="30244"/>
                  </a:cubicBezTo>
                  <a:cubicBezTo>
                    <a:pt x="32151" y="30130"/>
                    <a:pt x="32024" y="30076"/>
                    <a:pt x="31893" y="30076"/>
                  </a:cubicBezTo>
                  <a:close/>
                  <a:moveTo>
                    <a:pt x="5726" y="30631"/>
                  </a:moveTo>
                  <a:cubicBezTo>
                    <a:pt x="5586" y="30631"/>
                    <a:pt x="5441" y="30685"/>
                    <a:pt x="5320" y="30791"/>
                  </a:cubicBezTo>
                  <a:cubicBezTo>
                    <a:pt x="5107" y="31034"/>
                    <a:pt x="5107" y="31368"/>
                    <a:pt x="5320" y="31612"/>
                  </a:cubicBezTo>
                  <a:cubicBezTo>
                    <a:pt x="5441" y="31703"/>
                    <a:pt x="5593" y="31733"/>
                    <a:pt x="5745" y="31764"/>
                  </a:cubicBezTo>
                  <a:cubicBezTo>
                    <a:pt x="5867" y="31764"/>
                    <a:pt x="6019" y="31703"/>
                    <a:pt x="6110" y="31612"/>
                  </a:cubicBezTo>
                  <a:cubicBezTo>
                    <a:pt x="6353" y="31368"/>
                    <a:pt x="6353" y="31034"/>
                    <a:pt x="6110" y="30791"/>
                  </a:cubicBezTo>
                  <a:cubicBezTo>
                    <a:pt x="6004" y="30685"/>
                    <a:pt x="5867" y="30631"/>
                    <a:pt x="5726" y="30631"/>
                  </a:cubicBezTo>
                  <a:close/>
                  <a:moveTo>
                    <a:pt x="29933" y="31935"/>
                  </a:moveTo>
                  <a:cubicBezTo>
                    <a:pt x="29807" y="31935"/>
                    <a:pt x="29680" y="31976"/>
                    <a:pt x="29576" y="32068"/>
                  </a:cubicBezTo>
                  <a:cubicBezTo>
                    <a:pt x="29332" y="32250"/>
                    <a:pt x="29302" y="32615"/>
                    <a:pt x="29484" y="32858"/>
                  </a:cubicBezTo>
                  <a:cubicBezTo>
                    <a:pt x="29606" y="33010"/>
                    <a:pt x="29788" y="33040"/>
                    <a:pt x="29910" y="33040"/>
                  </a:cubicBezTo>
                  <a:cubicBezTo>
                    <a:pt x="30062" y="33040"/>
                    <a:pt x="30184" y="33010"/>
                    <a:pt x="30275" y="32919"/>
                  </a:cubicBezTo>
                  <a:cubicBezTo>
                    <a:pt x="30518" y="32736"/>
                    <a:pt x="30548" y="32341"/>
                    <a:pt x="30366" y="32128"/>
                  </a:cubicBezTo>
                  <a:cubicBezTo>
                    <a:pt x="30262" y="32007"/>
                    <a:pt x="30099" y="31935"/>
                    <a:pt x="29933" y="31935"/>
                  </a:cubicBezTo>
                  <a:close/>
                  <a:moveTo>
                    <a:pt x="7741" y="32348"/>
                  </a:moveTo>
                  <a:cubicBezTo>
                    <a:pt x="7571" y="32348"/>
                    <a:pt x="7402" y="32425"/>
                    <a:pt x="7296" y="32584"/>
                  </a:cubicBezTo>
                  <a:cubicBezTo>
                    <a:pt x="7113" y="32858"/>
                    <a:pt x="7144" y="33192"/>
                    <a:pt x="7417" y="33375"/>
                  </a:cubicBezTo>
                  <a:cubicBezTo>
                    <a:pt x="7478" y="33466"/>
                    <a:pt x="7599" y="33496"/>
                    <a:pt x="7751" y="33496"/>
                  </a:cubicBezTo>
                  <a:cubicBezTo>
                    <a:pt x="7903" y="33496"/>
                    <a:pt x="8086" y="33435"/>
                    <a:pt x="8207" y="33253"/>
                  </a:cubicBezTo>
                  <a:cubicBezTo>
                    <a:pt x="8390" y="33010"/>
                    <a:pt x="8359" y="32675"/>
                    <a:pt x="8086" y="32463"/>
                  </a:cubicBezTo>
                  <a:cubicBezTo>
                    <a:pt x="7985" y="32387"/>
                    <a:pt x="7862" y="32348"/>
                    <a:pt x="7741" y="32348"/>
                  </a:cubicBezTo>
                  <a:close/>
                  <a:moveTo>
                    <a:pt x="27758" y="33453"/>
                  </a:moveTo>
                  <a:cubicBezTo>
                    <a:pt x="27663" y="33453"/>
                    <a:pt x="27567" y="33477"/>
                    <a:pt x="27478" y="33527"/>
                  </a:cubicBezTo>
                  <a:cubicBezTo>
                    <a:pt x="27205" y="33678"/>
                    <a:pt x="27144" y="34043"/>
                    <a:pt x="27296" y="34286"/>
                  </a:cubicBezTo>
                  <a:cubicBezTo>
                    <a:pt x="27376" y="34473"/>
                    <a:pt x="27549" y="34566"/>
                    <a:pt x="27713" y="34566"/>
                  </a:cubicBezTo>
                  <a:cubicBezTo>
                    <a:pt x="27736" y="34566"/>
                    <a:pt x="27759" y="34564"/>
                    <a:pt x="27782" y="34560"/>
                  </a:cubicBezTo>
                  <a:cubicBezTo>
                    <a:pt x="27904" y="34560"/>
                    <a:pt x="27995" y="34530"/>
                    <a:pt x="28086" y="34499"/>
                  </a:cubicBezTo>
                  <a:cubicBezTo>
                    <a:pt x="28360" y="34347"/>
                    <a:pt x="28421" y="33982"/>
                    <a:pt x="28269" y="33739"/>
                  </a:cubicBezTo>
                  <a:cubicBezTo>
                    <a:pt x="28146" y="33555"/>
                    <a:pt x="27954" y="33453"/>
                    <a:pt x="27758" y="33453"/>
                  </a:cubicBezTo>
                  <a:close/>
                  <a:moveTo>
                    <a:pt x="9935" y="33818"/>
                  </a:moveTo>
                  <a:cubicBezTo>
                    <a:pt x="9741" y="33818"/>
                    <a:pt x="9556" y="33920"/>
                    <a:pt x="9454" y="34104"/>
                  </a:cubicBezTo>
                  <a:cubicBezTo>
                    <a:pt x="9302" y="34378"/>
                    <a:pt x="9423" y="34712"/>
                    <a:pt x="9697" y="34864"/>
                  </a:cubicBezTo>
                  <a:cubicBezTo>
                    <a:pt x="9788" y="34894"/>
                    <a:pt x="9879" y="34955"/>
                    <a:pt x="9970" y="34955"/>
                  </a:cubicBezTo>
                  <a:cubicBezTo>
                    <a:pt x="10153" y="34955"/>
                    <a:pt x="10335" y="34834"/>
                    <a:pt x="10457" y="34651"/>
                  </a:cubicBezTo>
                  <a:cubicBezTo>
                    <a:pt x="10609" y="34378"/>
                    <a:pt x="10487" y="34043"/>
                    <a:pt x="10214" y="33891"/>
                  </a:cubicBezTo>
                  <a:cubicBezTo>
                    <a:pt x="10124" y="33842"/>
                    <a:pt x="10029" y="33818"/>
                    <a:pt x="9935" y="33818"/>
                  </a:cubicBezTo>
                  <a:close/>
                  <a:moveTo>
                    <a:pt x="25371" y="34639"/>
                  </a:moveTo>
                  <a:cubicBezTo>
                    <a:pt x="25302" y="34639"/>
                    <a:pt x="25233" y="34653"/>
                    <a:pt x="25168" y="34682"/>
                  </a:cubicBezTo>
                  <a:cubicBezTo>
                    <a:pt x="24864" y="34834"/>
                    <a:pt x="24743" y="35137"/>
                    <a:pt x="24864" y="35441"/>
                  </a:cubicBezTo>
                  <a:cubicBezTo>
                    <a:pt x="24955" y="35624"/>
                    <a:pt x="25168" y="35776"/>
                    <a:pt x="25381" y="35776"/>
                  </a:cubicBezTo>
                  <a:cubicBezTo>
                    <a:pt x="25472" y="35776"/>
                    <a:pt x="25533" y="35776"/>
                    <a:pt x="25624" y="35745"/>
                  </a:cubicBezTo>
                  <a:cubicBezTo>
                    <a:pt x="25928" y="35593"/>
                    <a:pt x="26019" y="35289"/>
                    <a:pt x="25928" y="34985"/>
                  </a:cubicBezTo>
                  <a:cubicBezTo>
                    <a:pt x="25812" y="34777"/>
                    <a:pt x="25591" y="34639"/>
                    <a:pt x="25371" y="34639"/>
                  </a:cubicBezTo>
                  <a:close/>
                  <a:moveTo>
                    <a:pt x="12373" y="34913"/>
                  </a:moveTo>
                  <a:cubicBezTo>
                    <a:pt x="12148" y="34913"/>
                    <a:pt x="11948" y="35057"/>
                    <a:pt x="11855" y="35289"/>
                  </a:cubicBezTo>
                  <a:cubicBezTo>
                    <a:pt x="11733" y="35593"/>
                    <a:pt x="11885" y="35897"/>
                    <a:pt x="12189" y="36019"/>
                  </a:cubicBezTo>
                  <a:cubicBezTo>
                    <a:pt x="12280" y="36019"/>
                    <a:pt x="12341" y="36049"/>
                    <a:pt x="12402" y="36049"/>
                  </a:cubicBezTo>
                  <a:cubicBezTo>
                    <a:pt x="12615" y="36049"/>
                    <a:pt x="12828" y="35897"/>
                    <a:pt x="12919" y="35654"/>
                  </a:cubicBezTo>
                  <a:cubicBezTo>
                    <a:pt x="13040" y="35350"/>
                    <a:pt x="12888" y="35046"/>
                    <a:pt x="12584" y="34955"/>
                  </a:cubicBezTo>
                  <a:cubicBezTo>
                    <a:pt x="12513" y="34927"/>
                    <a:pt x="12442" y="34913"/>
                    <a:pt x="12373" y="34913"/>
                  </a:cubicBezTo>
                  <a:close/>
                  <a:moveTo>
                    <a:pt x="22854" y="35460"/>
                  </a:moveTo>
                  <a:cubicBezTo>
                    <a:pt x="22815" y="35460"/>
                    <a:pt x="22776" y="35464"/>
                    <a:pt x="22737" y="35472"/>
                  </a:cubicBezTo>
                  <a:cubicBezTo>
                    <a:pt x="22433" y="35563"/>
                    <a:pt x="22220" y="35867"/>
                    <a:pt x="22311" y="36171"/>
                  </a:cubicBezTo>
                  <a:cubicBezTo>
                    <a:pt x="22365" y="36386"/>
                    <a:pt x="22560" y="36577"/>
                    <a:pt x="22752" y="36577"/>
                  </a:cubicBezTo>
                  <a:cubicBezTo>
                    <a:pt x="22777" y="36577"/>
                    <a:pt x="22803" y="36573"/>
                    <a:pt x="22828" y="36566"/>
                  </a:cubicBezTo>
                  <a:lnTo>
                    <a:pt x="22980" y="36566"/>
                  </a:lnTo>
                  <a:cubicBezTo>
                    <a:pt x="23284" y="36505"/>
                    <a:pt x="23496" y="36201"/>
                    <a:pt x="23405" y="35897"/>
                  </a:cubicBezTo>
                  <a:cubicBezTo>
                    <a:pt x="23352" y="35633"/>
                    <a:pt x="23115" y="35460"/>
                    <a:pt x="22854" y="35460"/>
                  </a:cubicBezTo>
                  <a:close/>
                  <a:moveTo>
                    <a:pt x="14972" y="35583"/>
                  </a:moveTo>
                  <a:cubicBezTo>
                    <a:pt x="14706" y="35583"/>
                    <a:pt x="14462" y="35781"/>
                    <a:pt x="14408" y="36049"/>
                  </a:cubicBezTo>
                  <a:cubicBezTo>
                    <a:pt x="14378" y="36353"/>
                    <a:pt x="14560" y="36657"/>
                    <a:pt x="14864" y="36718"/>
                  </a:cubicBezTo>
                  <a:cubicBezTo>
                    <a:pt x="14879" y="36748"/>
                    <a:pt x="14894" y="36764"/>
                    <a:pt x="14913" y="36764"/>
                  </a:cubicBezTo>
                  <a:cubicBezTo>
                    <a:pt x="14932" y="36764"/>
                    <a:pt x="14955" y="36748"/>
                    <a:pt x="14986" y="36718"/>
                  </a:cubicBezTo>
                  <a:cubicBezTo>
                    <a:pt x="15229" y="36718"/>
                    <a:pt x="15502" y="36536"/>
                    <a:pt x="15533" y="36262"/>
                  </a:cubicBezTo>
                  <a:cubicBezTo>
                    <a:pt x="15563" y="35958"/>
                    <a:pt x="15381" y="35654"/>
                    <a:pt x="15077" y="35593"/>
                  </a:cubicBezTo>
                  <a:cubicBezTo>
                    <a:pt x="15042" y="35586"/>
                    <a:pt x="15007" y="35583"/>
                    <a:pt x="14972" y="35583"/>
                  </a:cubicBezTo>
                  <a:close/>
                  <a:moveTo>
                    <a:pt x="20241" y="35925"/>
                  </a:moveTo>
                  <a:cubicBezTo>
                    <a:pt x="20222" y="35925"/>
                    <a:pt x="20203" y="35926"/>
                    <a:pt x="20183" y="35928"/>
                  </a:cubicBezTo>
                  <a:cubicBezTo>
                    <a:pt x="19879" y="35928"/>
                    <a:pt x="19636" y="36232"/>
                    <a:pt x="19697" y="36536"/>
                  </a:cubicBezTo>
                  <a:cubicBezTo>
                    <a:pt x="19727" y="36809"/>
                    <a:pt x="19940" y="37022"/>
                    <a:pt x="20244" y="37083"/>
                  </a:cubicBezTo>
                  <a:lnTo>
                    <a:pt x="20305" y="37083"/>
                  </a:lnTo>
                  <a:cubicBezTo>
                    <a:pt x="20609" y="37083"/>
                    <a:pt x="20822" y="36779"/>
                    <a:pt x="20791" y="36475"/>
                  </a:cubicBezTo>
                  <a:cubicBezTo>
                    <a:pt x="20791" y="36133"/>
                    <a:pt x="20525" y="35925"/>
                    <a:pt x="20241" y="35925"/>
                  </a:cubicBezTo>
                  <a:close/>
                  <a:moveTo>
                    <a:pt x="17583" y="35956"/>
                  </a:moveTo>
                  <a:cubicBezTo>
                    <a:pt x="17296" y="35956"/>
                    <a:pt x="17022" y="36217"/>
                    <a:pt x="17022" y="36505"/>
                  </a:cubicBezTo>
                  <a:cubicBezTo>
                    <a:pt x="16992" y="36809"/>
                    <a:pt x="17265" y="37113"/>
                    <a:pt x="17569" y="37113"/>
                  </a:cubicBezTo>
                  <a:cubicBezTo>
                    <a:pt x="17904" y="37113"/>
                    <a:pt x="18116" y="36840"/>
                    <a:pt x="18177" y="36566"/>
                  </a:cubicBezTo>
                  <a:cubicBezTo>
                    <a:pt x="18208" y="36262"/>
                    <a:pt x="17934" y="36019"/>
                    <a:pt x="17630" y="35958"/>
                  </a:cubicBezTo>
                  <a:cubicBezTo>
                    <a:pt x="17615" y="35957"/>
                    <a:pt x="17599" y="35956"/>
                    <a:pt x="17583" y="3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2"/>
            <p:cNvSpPr/>
            <p:nvPr/>
          </p:nvSpPr>
          <p:spPr>
            <a:xfrm>
              <a:off x="6955000" y="2027875"/>
              <a:ext cx="635300" cy="632325"/>
            </a:xfrm>
            <a:custGeom>
              <a:avLst/>
              <a:gdLst/>
              <a:ahLst/>
              <a:cxnLst/>
              <a:rect l="l" t="t" r="r" b="b"/>
              <a:pathLst>
                <a:path w="25412" h="25293" extrusionOk="0">
                  <a:moveTo>
                    <a:pt x="12250" y="1"/>
                  </a:moveTo>
                  <a:cubicBezTo>
                    <a:pt x="11916" y="1"/>
                    <a:pt x="11703" y="274"/>
                    <a:pt x="11703" y="578"/>
                  </a:cubicBezTo>
                  <a:cubicBezTo>
                    <a:pt x="11703" y="882"/>
                    <a:pt x="11946" y="1156"/>
                    <a:pt x="12250" y="1156"/>
                  </a:cubicBezTo>
                  <a:cubicBezTo>
                    <a:pt x="12615" y="1156"/>
                    <a:pt x="12828" y="882"/>
                    <a:pt x="12828" y="578"/>
                  </a:cubicBezTo>
                  <a:cubicBezTo>
                    <a:pt x="12828" y="244"/>
                    <a:pt x="12554" y="1"/>
                    <a:pt x="12250" y="1"/>
                  </a:cubicBezTo>
                  <a:close/>
                  <a:moveTo>
                    <a:pt x="14913" y="174"/>
                  </a:moveTo>
                  <a:cubicBezTo>
                    <a:pt x="14622" y="174"/>
                    <a:pt x="14375" y="397"/>
                    <a:pt x="14348" y="669"/>
                  </a:cubicBezTo>
                  <a:cubicBezTo>
                    <a:pt x="14317" y="1004"/>
                    <a:pt x="14500" y="1247"/>
                    <a:pt x="14804" y="1338"/>
                  </a:cubicBezTo>
                  <a:lnTo>
                    <a:pt x="14925" y="1338"/>
                  </a:lnTo>
                  <a:cubicBezTo>
                    <a:pt x="15199" y="1338"/>
                    <a:pt x="15442" y="1156"/>
                    <a:pt x="15503" y="882"/>
                  </a:cubicBezTo>
                  <a:cubicBezTo>
                    <a:pt x="15533" y="548"/>
                    <a:pt x="15320" y="244"/>
                    <a:pt x="15016" y="183"/>
                  </a:cubicBezTo>
                  <a:cubicBezTo>
                    <a:pt x="14982" y="177"/>
                    <a:pt x="14947" y="174"/>
                    <a:pt x="14913" y="174"/>
                  </a:cubicBezTo>
                  <a:close/>
                  <a:moveTo>
                    <a:pt x="9628" y="374"/>
                  </a:moveTo>
                  <a:cubicBezTo>
                    <a:pt x="9581" y="374"/>
                    <a:pt x="9533" y="381"/>
                    <a:pt x="9484" y="396"/>
                  </a:cubicBezTo>
                  <a:cubicBezTo>
                    <a:pt x="9180" y="456"/>
                    <a:pt x="8998" y="760"/>
                    <a:pt x="9059" y="1064"/>
                  </a:cubicBezTo>
                  <a:cubicBezTo>
                    <a:pt x="9143" y="1318"/>
                    <a:pt x="9332" y="1493"/>
                    <a:pt x="9553" y="1493"/>
                  </a:cubicBezTo>
                  <a:cubicBezTo>
                    <a:pt x="9571" y="1493"/>
                    <a:pt x="9588" y="1492"/>
                    <a:pt x="9606" y="1490"/>
                  </a:cubicBezTo>
                  <a:lnTo>
                    <a:pt x="9758" y="1490"/>
                  </a:lnTo>
                  <a:cubicBezTo>
                    <a:pt x="10062" y="1429"/>
                    <a:pt x="10244" y="1125"/>
                    <a:pt x="10153" y="821"/>
                  </a:cubicBezTo>
                  <a:cubicBezTo>
                    <a:pt x="10102" y="566"/>
                    <a:pt x="9879" y="374"/>
                    <a:pt x="9628" y="374"/>
                  </a:cubicBezTo>
                  <a:close/>
                  <a:moveTo>
                    <a:pt x="17454" y="957"/>
                  </a:moveTo>
                  <a:cubicBezTo>
                    <a:pt x="17229" y="957"/>
                    <a:pt x="17022" y="1082"/>
                    <a:pt x="16931" y="1308"/>
                  </a:cubicBezTo>
                  <a:cubicBezTo>
                    <a:pt x="16810" y="1611"/>
                    <a:pt x="16931" y="1946"/>
                    <a:pt x="17235" y="2067"/>
                  </a:cubicBezTo>
                  <a:cubicBezTo>
                    <a:pt x="17326" y="2098"/>
                    <a:pt x="17387" y="2098"/>
                    <a:pt x="17478" y="2098"/>
                  </a:cubicBezTo>
                  <a:cubicBezTo>
                    <a:pt x="17691" y="2098"/>
                    <a:pt x="17904" y="1976"/>
                    <a:pt x="17995" y="1763"/>
                  </a:cubicBezTo>
                  <a:cubicBezTo>
                    <a:pt x="18117" y="1460"/>
                    <a:pt x="17995" y="1125"/>
                    <a:pt x="17691" y="1004"/>
                  </a:cubicBezTo>
                  <a:cubicBezTo>
                    <a:pt x="17613" y="972"/>
                    <a:pt x="17532" y="957"/>
                    <a:pt x="17454" y="957"/>
                  </a:cubicBezTo>
                  <a:close/>
                  <a:moveTo>
                    <a:pt x="7155" y="1302"/>
                  </a:moveTo>
                  <a:cubicBezTo>
                    <a:pt x="7069" y="1302"/>
                    <a:pt x="6982" y="1323"/>
                    <a:pt x="6901" y="1368"/>
                  </a:cubicBezTo>
                  <a:cubicBezTo>
                    <a:pt x="6597" y="1520"/>
                    <a:pt x="6475" y="1885"/>
                    <a:pt x="6627" y="2128"/>
                  </a:cubicBezTo>
                  <a:cubicBezTo>
                    <a:pt x="6734" y="2341"/>
                    <a:pt x="6887" y="2438"/>
                    <a:pt x="7087" y="2438"/>
                  </a:cubicBezTo>
                  <a:cubicBezTo>
                    <a:pt x="7115" y="2438"/>
                    <a:pt x="7144" y="2436"/>
                    <a:pt x="7174" y="2432"/>
                  </a:cubicBezTo>
                  <a:cubicBezTo>
                    <a:pt x="7235" y="2432"/>
                    <a:pt x="7357" y="2402"/>
                    <a:pt x="7448" y="2371"/>
                  </a:cubicBezTo>
                  <a:cubicBezTo>
                    <a:pt x="7691" y="2219"/>
                    <a:pt x="7813" y="1885"/>
                    <a:pt x="7661" y="1611"/>
                  </a:cubicBezTo>
                  <a:cubicBezTo>
                    <a:pt x="7554" y="1419"/>
                    <a:pt x="7357" y="1302"/>
                    <a:pt x="7155" y="1302"/>
                  </a:cubicBezTo>
                  <a:close/>
                  <a:moveTo>
                    <a:pt x="19787" y="2280"/>
                  </a:moveTo>
                  <a:cubicBezTo>
                    <a:pt x="19611" y="2280"/>
                    <a:pt x="19444" y="2357"/>
                    <a:pt x="19333" y="2523"/>
                  </a:cubicBezTo>
                  <a:cubicBezTo>
                    <a:pt x="19150" y="2767"/>
                    <a:pt x="19181" y="3131"/>
                    <a:pt x="19454" y="3314"/>
                  </a:cubicBezTo>
                  <a:cubicBezTo>
                    <a:pt x="19503" y="3338"/>
                    <a:pt x="19592" y="3383"/>
                    <a:pt x="19705" y="3383"/>
                  </a:cubicBezTo>
                  <a:cubicBezTo>
                    <a:pt x="19732" y="3383"/>
                    <a:pt x="19760" y="3380"/>
                    <a:pt x="19789" y="3374"/>
                  </a:cubicBezTo>
                  <a:cubicBezTo>
                    <a:pt x="19941" y="3374"/>
                    <a:pt x="20123" y="3314"/>
                    <a:pt x="20244" y="3162"/>
                  </a:cubicBezTo>
                  <a:cubicBezTo>
                    <a:pt x="20427" y="2888"/>
                    <a:pt x="20396" y="2554"/>
                    <a:pt x="20123" y="2371"/>
                  </a:cubicBezTo>
                  <a:cubicBezTo>
                    <a:pt x="20016" y="2312"/>
                    <a:pt x="19900" y="2280"/>
                    <a:pt x="19787" y="2280"/>
                  </a:cubicBezTo>
                  <a:close/>
                  <a:moveTo>
                    <a:pt x="4935" y="2817"/>
                  </a:moveTo>
                  <a:cubicBezTo>
                    <a:pt x="4807" y="2817"/>
                    <a:pt x="4682" y="2857"/>
                    <a:pt x="4591" y="2949"/>
                  </a:cubicBezTo>
                  <a:cubicBezTo>
                    <a:pt x="4348" y="3131"/>
                    <a:pt x="4317" y="3496"/>
                    <a:pt x="4499" y="3739"/>
                  </a:cubicBezTo>
                  <a:cubicBezTo>
                    <a:pt x="4621" y="3861"/>
                    <a:pt x="4773" y="3922"/>
                    <a:pt x="4925" y="3922"/>
                  </a:cubicBezTo>
                  <a:cubicBezTo>
                    <a:pt x="5077" y="3922"/>
                    <a:pt x="5199" y="3891"/>
                    <a:pt x="5320" y="3800"/>
                  </a:cubicBezTo>
                  <a:cubicBezTo>
                    <a:pt x="5533" y="3618"/>
                    <a:pt x="5563" y="3253"/>
                    <a:pt x="5381" y="3010"/>
                  </a:cubicBezTo>
                  <a:cubicBezTo>
                    <a:pt x="5277" y="2888"/>
                    <a:pt x="5104" y="2817"/>
                    <a:pt x="4935" y="2817"/>
                  </a:cubicBezTo>
                  <a:close/>
                  <a:moveTo>
                    <a:pt x="21714" y="4038"/>
                  </a:moveTo>
                  <a:cubicBezTo>
                    <a:pt x="21583" y="4038"/>
                    <a:pt x="21448" y="4085"/>
                    <a:pt x="21339" y="4195"/>
                  </a:cubicBezTo>
                  <a:cubicBezTo>
                    <a:pt x="21126" y="4377"/>
                    <a:pt x="21126" y="4773"/>
                    <a:pt x="21308" y="4985"/>
                  </a:cubicBezTo>
                  <a:cubicBezTo>
                    <a:pt x="21430" y="5107"/>
                    <a:pt x="21582" y="5168"/>
                    <a:pt x="21734" y="5168"/>
                  </a:cubicBezTo>
                  <a:cubicBezTo>
                    <a:pt x="21886" y="5168"/>
                    <a:pt x="21977" y="5137"/>
                    <a:pt x="22099" y="5016"/>
                  </a:cubicBezTo>
                  <a:cubicBezTo>
                    <a:pt x="22342" y="4833"/>
                    <a:pt x="22342" y="4469"/>
                    <a:pt x="22129" y="4226"/>
                  </a:cubicBezTo>
                  <a:cubicBezTo>
                    <a:pt x="22029" y="4109"/>
                    <a:pt x="21874" y="4038"/>
                    <a:pt x="21714" y="4038"/>
                  </a:cubicBezTo>
                  <a:close/>
                  <a:moveTo>
                    <a:pt x="3091" y="4688"/>
                  </a:moveTo>
                  <a:cubicBezTo>
                    <a:pt x="2920" y="4688"/>
                    <a:pt x="2752" y="4765"/>
                    <a:pt x="2645" y="4925"/>
                  </a:cubicBezTo>
                  <a:cubicBezTo>
                    <a:pt x="2463" y="5168"/>
                    <a:pt x="2493" y="5533"/>
                    <a:pt x="2767" y="5715"/>
                  </a:cubicBezTo>
                  <a:cubicBezTo>
                    <a:pt x="2889" y="5776"/>
                    <a:pt x="2980" y="5836"/>
                    <a:pt x="3101" y="5836"/>
                  </a:cubicBezTo>
                  <a:cubicBezTo>
                    <a:pt x="3284" y="5836"/>
                    <a:pt x="3436" y="5745"/>
                    <a:pt x="3557" y="5593"/>
                  </a:cubicBezTo>
                  <a:cubicBezTo>
                    <a:pt x="3740" y="5320"/>
                    <a:pt x="3709" y="4985"/>
                    <a:pt x="3436" y="4803"/>
                  </a:cubicBezTo>
                  <a:cubicBezTo>
                    <a:pt x="3334" y="4727"/>
                    <a:pt x="3212" y="4688"/>
                    <a:pt x="3091" y="4688"/>
                  </a:cubicBezTo>
                  <a:close/>
                  <a:moveTo>
                    <a:pt x="23290" y="6206"/>
                  </a:moveTo>
                  <a:cubicBezTo>
                    <a:pt x="23196" y="6206"/>
                    <a:pt x="23100" y="6233"/>
                    <a:pt x="23010" y="6292"/>
                  </a:cubicBezTo>
                  <a:cubicBezTo>
                    <a:pt x="22707" y="6444"/>
                    <a:pt x="22646" y="6779"/>
                    <a:pt x="22798" y="7052"/>
                  </a:cubicBezTo>
                  <a:cubicBezTo>
                    <a:pt x="22889" y="7235"/>
                    <a:pt x="23102" y="7356"/>
                    <a:pt x="23284" y="7356"/>
                  </a:cubicBezTo>
                  <a:cubicBezTo>
                    <a:pt x="23345" y="7356"/>
                    <a:pt x="23466" y="7295"/>
                    <a:pt x="23558" y="7265"/>
                  </a:cubicBezTo>
                  <a:cubicBezTo>
                    <a:pt x="23801" y="7113"/>
                    <a:pt x="23922" y="6779"/>
                    <a:pt x="23770" y="6505"/>
                  </a:cubicBezTo>
                  <a:cubicBezTo>
                    <a:pt x="23668" y="6321"/>
                    <a:pt x="23483" y="6206"/>
                    <a:pt x="23290" y="6206"/>
                  </a:cubicBezTo>
                  <a:close/>
                  <a:moveTo>
                    <a:pt x="1678" y="6926"/>
                  </a:moveTo>
                  <a:cubicBezTo>
                    <a:pt x="1465" y="6926"/>
                    <a:pt x="1272" y="7050"/>
                    <a:pt x="1186" y="7265"/>
                  </a:cubicBezTo>
                  <a:cubicBezTo>
                    <a:pt x="1034" y="7569"/>
                    <a:pt x="1156" y="7873"/>
                    <a:pt x="1460" y="8025"/>
                  </a:cubicBezTo>
                  <a:cubicBezTo>
                    <a:pt x="1551" y="8055"/>
                    <a:pt x="1612" y="8116"/>
                    <a:pt x="1703" y="8116"/>
                  </a:cubicBezTo>
                  <a:cubicBezTo>
                    <a:pt x="1916" y="8116"/>
                    <a:pt x="2129" y="7964"/>
                    <a:pt x="2220" y="7751"/>
                  </a:cubicBezTo>
                  <a:cubicBezTo>
                    <a:pt x="2372" y="7447"/>
                    <a:pt x="2250" y="7143"/>
                    <a:pt x="1946" y="6992"/>
                  </a:cubicBezTo>
                  <a:cubicBezTo>
                    <a:pt x="1858" y="6947"/>
                    <a:pt x="1766" y="6926"/>
                    <a:pt x="1678" y="6926"/>
                  </a:cubicBezTo>
                  <a:close/>
                  <a:moveTo>
                    <a:pt x="24298" y="8650"/>
                  </a:moveTo>
                  <a:cubicBezTo>
                    <a:pt x="24254" y="8650"/>
                    <a:pt x="24210" y="8654"/>
                    <a:pt x="24166" y="8663"/>
                  </a:cubicBezTo>
                  <a:cubicBezTo>
                    <a:pt x="23862" y="8785"/>
                    <a:pt x="23710" y="9089"/>
                    <a:pt x="23770" y="9393"/>
                  </a:cubicBezTo>
                  <a:cubicBezTo>
                    <a:pt x="23862" y="9636"/>
                    <a:pt x="24074" y="9788"/>
                    <a:pt x="24348" y="9818"/>
                  </a:cubicBezTo>
                  <a:cubicBezTo>
                    <a:pt x="24378" y="9818"/>
                    <a:pt x="24469" y="9788"/>
                    <a:pt x="24500" y="9788"/>
                  </a:cubicBezTo>
                  <a:cubicBezTo>
                    <a:pt x="24804" y="9666"/>
                    <a:pt x="24956" y="9362"/>
                    <a:pt x="24865" y="9058"/>
                  </a:cubicBezTo>
                  <a:cubicBezTo>
                    <a:pt x="24787" y="8799"/>
                    <a:pt x="24554" y="8650"/>
                    <a:pt x="24298" y="8650"/>
                  </a:cubicBezTo>
                  <a:close/>
                  <a:moveTo>
                    <a:pt x="860" y="9493"/>
                  </a:moveTo>
                  <a:cubicBezTo>
                    <a:pt x="610" y="9493"/>
                    <a:pt x="386" y="9684"/>
                    <a:pt x="335" y="9940"/>
                  </a:cubicBezTo>
                  <a:cubicBezTo>
                    <a:pt x="244" y="10244"/>
                    <a:pt x="457" y="10548"/>
                    <a:pt x="761" y="10609"/>
                  </a:cubicBezTo>
                  <a:cubicBezTo>
                    <a:pt x="791" y="10609"/>
                    <a:pt x="822" y="10609"/>
                    <a:pt x="852" y="10639"/>
                  </a:cubicBezTo>
                  <a:cubicBezTo>
                    <a:pt x="1126" y="10639"/>
                    <a:pt x="1338" y="10457"/>
                    <a:pt x="1430" y="10183"/>
                  </a:cubicBezTo>
                  <a:cubicBezTo>
                    <a:pt x="1490" y="9879"/>
                    <a:pt x="1308" y="9575"/>
                    <a:pt x="1004" y="9514"/>
                  </a:cubicBezTo>
                  <a:cubicBezTo>
                    <a:pt x="956" y="9500"/>
                    <a:pt x="907" y="9493"/>
                    <a:pt x="860" y="9493"/>
                  </a:cubicBezTo>
                  <a:close/>
                  <a:moveTo>
                    <a:pt x="24820" y="11245"/>
                  </a:moveTo>
                  <a:cubicBezTo>
                    <a:pt x="24804" y="11245"/>
                    <a:pt x="24789" y="11245"/>
                    <a:pt x="24773" y="11247"/>
                  </a:cubicBezTo>
                  <a:cubicBezTo>
                    <a:pt x="24469" y="11308"/>
                    <a:pt x="24196" y="11551"/>
                    <a:pt x="24226" y="11855"/>
                  </a:cubicBezTo>
                  <a:cubicBezTo>
                    <a:pt x="24226" y="12159"/>
                    <a:pt x="24500" y="12402"/>
                    <a:pt x="24804" y="12402"/>
                  </a:cubicBezTo>
                  <a:lnTo>
                    <a:pt x="24834" y="12402"/>
                  </a:lnTo>
                  <a:cubicBezTo>
                    <a:pt x="25138" y="12402"/>
                    <a:pt x="25412" y="12098"/>
                    <a:pt x="25381" y="11794"/>
                  </a:cubicBezTo>
                  <a:cubicBezTo>
                    <a:pt x="25324" y="11506"/>
                    <a:pt x="25102" y="11245"/>
                    <a:pt x="24820" y="11245"/>
                  </a:cubicBezTo>
                  <a:close/>
                  <a:moveTo>
                    <a:pt x="548" y="12098"/>
                  </a:moveTo>
                  <a:cubicBezTo>
                    <a:pt x="244" y="12098"/>
                    <a:pt x="1" y="12372"/>
                    <a:pt x="1" y="12675"/>
                  </a:cubicBezTo>
                  <a:cubicBezTo>
                    <a:pt x="1" y="13010"/>
                    <a:pt x="244" y="13223"/>
                    <a:pt x="548" y="13223"/>
                  </a:cubicBezTo>
                  <a:cubicBezTo>
                    <a:pt x="852" y="13223"/>
                    <a:pt x="1126" y="12979"/>
                    <a:pt x="1126" y="12675"/>
                  </a:cubicBezTo>
                  <a:cubicBezTo>
                    <a:pt x="1126" y="12372"/>
                    <a:pt x="852" y="12098"/>
                    <a:pt x="548" y="12098"/>
                  </a:cubicBezTo>
                  <a:close/>
                  <a:moveTo>
                    <a:pt x="697" y="13797"/>
                  </a:moveTo>
                  <a:cubicBezTo>
                    <a:pt x="678" y="13797"/>
                    <a:pt x="659" y="13798"/>
                    <a:pt x="639" y="13800"/>
                  </a:cubicBezTo>
                  <a:cubicBezTo>
                    <a:pt x="335" y="13831"/>
                    <a:pt x="92" y="14134"/>
                    <a:pt x="123" y="14438"/>
                  </a:cubicBezTo>
                  <a:cubicBezTo>
                    <a:pt x="183" y="14742"/>
                    <a:pt x="396" y="14955"/>
                    <a:pt x="700" y="14955"/>
                  </a:cubicBezTo>
                  <a:lnTo>
                    <a:pt x="791" y="14955"/>
                  </a:lnTo>
                  <a:cubicBezTo>
                    <a:pt x="1095" y="14894"/>
                    <a:pt x="1308" y="14590"/>
                    <a:pt x="1278" y="14286"/>
                  </a:cubicBezTo>
                  <a:cubicBezTo>
                    <a:pt x="1249" y="14002"/>
                    <a:pt x="981" y="13797"/>
                    <a:pt x="697" y="13797"/>
                  </a:cubicBezTo>
                  <a:close/>
                  <a:moveTo>
                    <a:pt x="24715" y="13919"/>
                  </a:moveTo>
                  <a:cubicBezTo>
                    <a:pt x="24432" y="13919"/>
                    <a:pt x="24162" y="14123"/>
                    <a:pt x="24105" y="14408"/>
                  </a:cubicBezTo>
                  <a:cubicBezTo>
                    <a:pt x="24074" y="14712"/>
                    <a:pt x="24318" y="15016"/>
                    <a:pt x="24621" y="15046"/>
                  </a:cubicBezTo>
                  <a:lnTo>
                    <a:pt x="24682" y="15046"/>
                  </a:lnTo>
                  <a:cubicBezTo>
                    <a:pt x="24956" y="15046"/>
                    <a:pt x="25229" y="14834"/>
                    <a:pt x="25260" y="14560"/>
                  </a:cubicBezTo>
                  <a:cubicBezTo>
                    <a:pt x="25290" y="14256"/>
                    <a:pt x="25077" y="13952"/>
                    <a:pt x="24773" y="13922"/>
                  </a:cubicBezTo>
                  <a:cubicBezTo>
                    <a:pt x="24754" y="13920"/>
                    <a:pt x="24735" y="13919"/>
                    <a:pt x="24715" y="13919"/>
                  </a:cubicBezTo>
                  <a:close/>
                  <a:moveTo>
                    <a:pt x="1332" y="16388"/>
                  </a:moveTo>
                  <a:cubicBezTo>
                    <a:pt x="1274" y="16388"/>
                    <a:pt x="1215" y="16396"/>
                    <a:pt x="1156" y="16414"/>
                  </a:cubicBezTo>
                  <a:cubicBezTo>
                    <a:pt x="852" y="16536"/>
                    <a:pt x="700" y="16840"/>
                    <a:pt x="822" y="17144"/>
                  </a:cubicBezTo>
                  <a:cubicBezTo>
                    <a:pt x="882" y="17387"/>
                    <a:pt x="1126" y="17539"/>
                    <a:pt x="1369" y="17539"/>
                  </a:cubicBezTo>
                  <a:cubicBezTo>
                    <a:pt x="1399" y="17539"/>
                    <a:pt x="1460" y="17539"/>
                    <a:pt x="1551" y="17478"/>
                  </a:cubicBezTo>
                  <a:cubicBezTo>
                    <a:pt x="1855" y="17417"/>
                    <a:pt x="2007" y="17083"/>
                    <a:pt x="1885" y="16779"/>
                  </a:cubicBezTo>
                  <a:cubicBezTo>
                    <a:pt x="1788" y="16534"/>
                    <a:pt x="1571" y="16388"/>
                    <a:pt x="1332" y="16388"/>
                  </a:cubicBezTo>
                  <a:close/>
                  <a:moveTo>
                    <a:pt x="23997" y="16463"/>
                  </a:moveTo>
                  <a:cubicBezTo>
                    <a:pt x="23777" y="16463"/>
                    <a:pt x="23560" y="16607"/>
                    <a:pt x="23466" y="16840"/>
                  </a:cubicBezTo>
                  <a:cubicBezTo>
                    <a:pt x="23345" y="17113"/>
                    <a:pt x="23497" y="17448"/>
                    <a:pt x="23801" y="17569"/>
                  </a:cubicBezTo>
                  <a:cubicBezTo>
                    <a:pt x="23862" y="17600"/>
                    <a:pt x="23922" y="17600"/>
                    <a:pt x="24014" y="17600"/>
                  </a:cubicBezTo>
                  <a:cubicBezTo>
                    <a:pt x="24226" y="17600"/>
                    <a:pt x="24469" y="17448"/>
                    <a:pt x="24530" y="17235"/>
                  </a:cubicBezTo>
                  <a:cubicBezTo>
                    <a:pt x="24652" y="16961"/>
                    <a:pt x="24500" y="16597"/>
                    <a:pt x="24196" y="16505"/>
                  </a:cubicBezTo>
                  <a:cubicBezTo>
                    <a:pt x="24132" y="16477"/>
                    <a:pt x="24064" y="16463"/>
                    <a:pt x="23997" y="16463"/>
                  </a:cubicBezTo>
                  <a:close/>
                  <a:moveTo>
                    <a:pt x="2558" y="18724"/>
                  </a:moveTo>
                  <a:cubicBezTo>
                    <a:pt x="2443" y="18724"/>
                    <a:pt x="2327" y="18756"/>
                    <a:pt x="2220" y="18815"/>
                  </a:cubicBezTo>
                  <a:cubicBezTo>
                    <a:pt x="1977" y="18998"/>
                    <a:pt x="1885" y="19363"/>
                    <a:pt x="2068" y="19606"/>
                  </a:cubicBezTo>
                  <a:cubicBezTo>
                    <a:pt x="2170" y="19785"/>
                    <a:pt x="2294" y="19856"/>
                    <a:pt x="2476" y="19856"/>
                  </a:cubicBezTo>
                  <a:cubicBezTo>
                    <a:pt x="2510" y="19856"/>
                    <a:pt x="2546" y="19854"/>
                    <a:pt x="2585" y="19849"/>
                  </a:cubicBezTo>
                  <a:cubicBezTo>
                    <a:pt x="2676" y="19849"/>
                    <a:pt x="2797" y="19849"/>
                    <a:pt x="2889" y="19758"/>
                  </a:cubicBezTo>
                  <a:cubicBezTo>
                    <a:pt x="3101" y="19575"/>
                    <a:pt x="3223" y="19241"/>
                    <a:pt x="3041" y="18967"/>
                  </a:cubicBezTo>
                  <a:cubicBezTo>
                    <a:pt x="2911" y="18801"/>
                    <a:pt x="2736" y="18724"/>
                    <a:pt x="2558" y="18724"/>
                  </a:cubicBezTo>
                  <a:close/>
                  <a:moveTo>
                    <a:pt x="22770" y="18833"/>
                  </a:moveTo>
                  <a:cubicBezTo>
                    <a:pt x="22589" y="18833"/>
                    <a:pt x="22412" y="18920"/>
                    <a:pt x="22281" y="19089"/>
                  </a:cubicBezTo>
                  <a:cubicBezTo>
                    <a:pt x="22099" y="19363"/>
                    <a:pt x="22190" y="19697"/>
                    <a:pt x="22433" y="19879"/>
                  </a:cubicBezTo>
                  <a:cubicBezTo>
                    <a:pt x="22555" y="19970"/>
                    <a:pt x="22676" y="19970"/>
                    <a:pt x="22798" y="20001"/>
                  </a:cubicBezTo>
                  <a:cubicBezTo>
                    <a:pt x="22950" y="20001"/>
                    <a:pt x="23132" y="19879"/>
                    <a:pt x="23254" y="19727"/>
                  </a:cubicBezTo>
                  <a:cubicBezTo>
                    <a:pt x="23436" y="19454"/>
                    <a:pt x="23345" y="19119"/>
                    <a:pt x="23102" y="18937"/>
                  </a:cubicBezTo>
                  <a:cubicBezTo>
                    <a:pt x="22997" y="18867"/>
                    <a:pt x="22882" y="18833"/>
                    <a:pt x="22770" y="18833"/>
                  </a:cubicBezTo>
                  <a:close/>
                  <a:moveTo>
                    <a:pt x="4226" y="20814"/>
                  </a:moveTo>
                  <a:cubicBezTo>
                    <a:pt x="4082" y="20814"/>
                    <a:pt x="3937" y="20867"/>
                    <a:pt x="3831" y="20973"/>
                  </a:cubicBezTo>
                  <a:cubicBezTo>
                    <a:pt x="3588" y="21217"/>
                    <a:pt x="3588" y="21551"/>
                    <a:pt x="3831" y="21794"/>
                  </a:cubicBezTo>
                  <a:cubicBezTo>
                    <a:pt x="3922" y="21855"/>
                    <a:pt x="4104" y="21946"/>
                    <a:pt x="4196" y="21977"/>
                  </a:cubicBezTo>
                  <a:cubicBezTo>
                    <a:pt x="4348" y="21977"/>
                    <a:pt x="4499" y="21885"/>
                    <a:pt x="4621" y="21794"/>
                  </a:cubicBezTo>
                  <a:cubicBezTo>
                    <a:pt x="4864" y="21551"/>
                    <a:pt x="4864" y="21217"/>
                    <a:pt x="4621" y="20973"/>
                  </a:cubicBezTo>
                  <a:cubicBezTo>
                    <a:pt x="4515" y="20867"/>
                    <a:pt x="4370" y="20814"/>
                    <a:pt x="4226" y="20814"/>
                  </a:cubicBezTo>
                  <a:close/>
                  <a:moveTo>
                    <a:pt x="21054" y="20852"/>
                  </a:moveTo>
                  <a:cubicBezTo>
                    <a:pt x="20913" y="20852"/>
                    <a:pt x="20776" y="20913"/>
                    <a:pt x="20670" y="21034"/>
                  </a:cubicBezTo>
                  <a:cubicBezTo>
                    <a:pt x="20427" y="21247"/>
                    <a:pt x="20427" y="21581"/>
                    <a:pt x="20670" y="21825"/>
                  </a:cubicBezTo>
                  <a:cubicBezTo>
                    <a:pt x="20746" y="21925"/>
                    <a:pt x="20863" y="21984"/>
                    <a:pt x="20987" y="21984"/>
                  </a:cubicBezTo>
                  <a:cubicBezTo>
                    <a:pt x="21013" y="21984"/>
                    <a:pt x="21039" y="21982"/>
                    <a:pt x="21065" y="21977"/>
                  </a:cubicBezTo>
                  <a:cubicBezTo>
                    <a:pt x="21187" y="21977"/>
                    <a:pt x="21339" y="21946"/>
                    <a:pt x="21460" y="21825"/>
                  </a:cubicBezTo>
                  <a:cubicBezTo>
                    <a:pt x="21643" y="21642"/>
                    <a:pt x="21673" y="21247"/>
                    <a:pt x="21460" y="21034"/>
                  </a:cubicBezTo>
                  <a:cubicBezTo>
                    <a:pt x="21339" y="20913"/>
                    <a:pt x="21194" y="20852"/>
                    <a:pt x="21054" y="20852"/>
                  </a:cubicBezTo>
                  <a:close/>
                  <a:moveTo>
                    <a:pt x="6341" y="22420"/>
                  </a:moveTo>
                  <a:cubicBezTo>
                    <a:pt x="6139" y="22420"/>
                    <a:pt x="5939" y="22522"/>
                    <a:pt x="5837" y="22706"/>
                  </a:cubicBezTo>
                  <a:cubicBezTo>
                    <a:pt x="5685" y="22949"/>
                    <a:pt x="5746" y="23344"/>
                    <a:pt x="6019" y="23496"/>
                  </a:cubicBezTo>
                  <a:cubicBezTo>
                    <a:pt x="6110" y="23527"/>
                    <a:pt x="6202" y="23557"/>
                    <a:pt x="6323" y="23557"/>
                  </a:cubicBezTo>
                  <a:cubicBezTo>
                    <a:pt x="6536" y="23557"/>
                    <a:pt x="6718" y="23496"/>
                    <a:pt x="6840" y="23314"/>
                  </a:cubicBezTo>
                  <a:cubicBezTo>
                    <a:pt x="6962" y="23040"/>
                    <a:pt x="6901" y="22645"/>
                    <a:pt x="6627" y="22493"/>
                  </a:cubicBezTo>
                  <a:cubicBezTo>
                    <a:pt x="6538" y="22444"/>
                    <a:pt x="6439" y="22420"/>
                    <a:pt x="6341" y="22420"/>
                  </a:cubicBezTo>
                  <a:close/>
                  <a:moveTo>
                    <a:pt x="18988" y="22473"/>
                  </a:moveTo>
                  <a:cubicBezTo>
                    <a:pt x="18883" y="22473"/>
                    <a:pt x="18781" y="22500"/>
                    <a:pt x="18694" y="22554"/>
                  </a:cubicBezTo>
                  <a:cubicBezTo>
                    <a:pt x="18421" y="22736"/>
                    <a:pt x="18330" y="23071"/>
                    <a:pt x="18482" y="23344"/>
                  </a:cubicBezTo>
                  <a:cubicBezTo>
                    <a:pt x="18573" y="23527"/>
                    <a:pt x="18755" y="23587"/>
                    <a:pt x="18998" y="23587"/>
                  </a:cubicBezTo>
                  <a:cubicBezTo>
                    <a:pt x="19089" y="23587"/>
                    <a:pt x="19211" y="23557"/>
                    <a:pt x="19302" y="23527"/>
                  </a:cubicBezTo>
                  <a:cubicBezTo>
                    <a:pt x="19545" y="23344"/>
                    <a:pt x="19637" y="23010"/>
                    <a:pt x="19485" y="22736"/>
                  </a:cubicBezTo>
                  <a:cubicBezTo>
                    <a:pt x="19367" y="22561"/>
                    <a:pt x="19175" y="22473"/>
                    <a:pt x="18988" y="22473"/>
                  </a:cubicBezTo>
                  <a:close/>
                  <a:moveTo>
                    <a:pt x="8731" y="23561"/>
                  </a:moveTo>
                  <a:cubicBezTo>
                    <a:pt x="8493" y="23561"/>
                    <a:pt x="8281" y="23707"/>
                    <a:pt x="8208" y="23952"/>
                  </a:cubicBezTo>
                  <a:cubicBezTo>
                    <a:pt x="8086" y="24256"/>
                    <a:pt x="8238" y="24560"/>
                    <a:pt x="8542" y="24682"/>
                  </a:cubicBezTo>
                  <a:cubicBezTo>
                    <a:pt x="8603" y="24712"/>
                    <a:pt x="8664" y="24712"/>
                    <a:pt x="8724" y="24712"/>
                  </a:cubicBezTo>
                  <a:cubicBezTo>
                    <a:pt x="8968" y="24712"/>
                    <a:pt x="9180" y="24560"/>
                    <a:pt x="9241" y="24317"/>
                  </a:cubicBezTo>
                  <a:cubicBezTo>
                    <a:pt x="9363" y="24013"/>
                    <a:pt x="9211" y="23709"/>
                    <a:pt x="8907" y="23587"/>
                  </a:cubicBezTo>
                  <a:cubicBezTo>
                    <a:pt x="8848" y="23570"/>
                    <a:pt x="8789" y="23561"/>
                    <a:pt x="8731" y="23561"/>
                  </a:cubicBezTo>
                  <a:close/>
                  <a:moveTo>
                    <a:pt x="16610" y="23610"/>
                  </a:moveTo>
                  <a:cubicBezTo>
                    <a:pt x="16546" y="23610"/>
                    <a:pt x="16480" y="23622"/>
                    <a:pt x="16415" y="23648"/>
                  </a:cubicBezTo>
                  <a:cubicBezTo>
                    <a:pt x="16111" y="23770"/>
                    <a:pt x="15898" y="24043"/>
                    <a:pt x="16019" y="24347"/>
                  </a:cubicBezTo>
                  <a:cubicBezTo>
                    <a:pt x="16111" y="24591"/>
                    <a:pt x="16323" y="24743"/>
                    <a:pt x="16567" y="24743"/>
                  </a:cubicBezTo>
                  <a:cubicBezTo>
                    <a:pt x="16627" y="24743"/>
                    <a:pt x="16658" y="24743"/>
                    <a:pt x="16749" y="24712"/>
                  </a:cubicBezTo>
                  <a:cubicBezTo>
                    <a:pt x="17053" y="24591"/>
                    <a:pt x="17235" y="24287"/>
                    <a:pt x="17114" y="23983"/>
                  </a:cubicBezTo>
                  <a:cubicBezTo>
                    <a:pt x="17042" y="23768"/>
                    <a:pt x="16840" y="23610"/>
                    <a:pt x="16610" y="23610"/>
                  </a:cubicBezTo>
                  <a:close/>
                  <a:moveTo>
                    <a:pt x="11281" y="24132"/>
                  </a:moveTo>
                  <a:cubicBezTo>
                    <a:pt x="11004" y="24132"/>
                    <a:pt x="10788" y="24336"/>
                    <a:pt x="10731" y="24621"/>
                  </a:cubicBezTo>
                  <a:cubicBezTo>
                    <a:pt x="10700" y="24955"/>
                    <a:pt x="10943" y="25229"/>
                    <a:pt x="11247" y="25290"/>
                  </a:cubicBezTo>
                  <a:lnTo>
                    <a:pt x="11278" y="25290"/>
                  </a:lnTo>
                  <a:cubicBezTo>
                    <a:pt x="11582" y="25290"/>
                    <a:pt x="11794" y="25077"/>
                    <a:pt x="11855" y="24773"/>
                  </a:cubicBezTo>
                  <a:cubicBezTo>
                    <a:pt x="11886" y="24439"/>
                    <a:pt x="11642" y="24165"/>
                    <a:pt x="11339" y="24135"/>
                  </a:cubicBezTo>
                  <a:cubicBezTo>
                    <a:pt x="11319" y="24133"/>
                    <a:pt x="11300" y="24132"/>
                    <a:pt x="11281" y="24132"/>
                  </a:cubicBezTo>
                  <a:close/>
                  <a:moveTo>
                    <a:pt x="13944" y="24162"/>
                  </a:moveTo>
                  <a:cubicBezTo>
                    <a:pt x="13926" y="24162"/>
                    <a:pt x="13909" y="24163"/>
                    <a:pt x="13892" y="24165"/>
                  </a:cubicBezTo>
                  <a:cubicBezTo>
                    <a:pt x="13588" y="24165"/>
                    <a:pt x="13375" y="24469"/>
                    <a:pt x="13405" y="24773"/>
                  </a:cubicBezTo>
                  <a:cubicBezTo>
                    <a:pt x="13434" y="25060"/>
                    <a:pt x="13652" y="25292"/>
                    <a:pt x="13932" y="25292"/>
                  </a:cubicBezTo>
                  <a:cubicBezTo>
                    <a:pt x="13949" y="25292"/>
                    <a:pt x="13966" y="25291"/>
                    <a:pt x="13983" y="25290"/>
                  </a:cubicBezTo>
                  <a:lnTo>
                    <a:pt x="14044" y="25290"/>
                  </a:lnTo>
                  <a:cubicBezTo>
                    <a:pt x="14348" y="25290"/>
                    <a:pt x="14591" y="24986"/>
                    <a:pt x="14530" y="24682"/>
                  </a:cubicBezTo>
                  <a:cubicBezTo>
                    <a:pt x="14501" y="24395"/>
                    <a:pt x="14229" y="24162"/>
                    <a:pt x="13944" y="2416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2"/>
            <p:cNvSpPr/>
            <p:nvPr/>
          </p:nvSpPr>
          <p:spPr>
            <a:xfrm>
              <a:off x="7103200" y="2175300"/>
              <a:ext cx="338925" cy="338175"/>
            </a:xfrm>
            <a:custGeom>
              <a:avLst/>
              <a:gdLst/>
              <a:ahLst/>
              <a:cxnLst/>
              <a:rect l="l" t="t" r="r" b="b"/>
              <a:pathLst>
                <a:path w="13557" h="13527" extrusionOk="0">
                  <a:moveTo>
                    <a:pt x="6626" y="0"/>
                  </a:moveTo>
                  <a:cubicBezTo>
                    <a:pt x="6292" y="0"/>
                    <a:pt x="6079" y="274"/>
                    <a:pt x="6079" y="578"/>
                  </a:cubicBezTo>
                  <a:cubicBezTo>
                    <a:pt x="6079" y="882"/>
                    <a:pt x="6322" y="1095"/>
                    <a:pt x="6626" y="1155"/>
                  </a:cubicBezTo>
                  <a:cubicBezTo>
                    <a:pt x="6991" y="1155"/>
                    <a:pt x="7204" y="882"/>
                    <a:pt x="7204" y="578"/>
                  </a:cubicBezTo>
                  <a:cubicBezTo>
                    <a:pt x="7204" y="213"/>
                    <a:pt x="6930" y="0"/>
                    <a:pt x="6626" y="0"/>
                  </a:cubicBezTo>
                  <a:close/>
                  <a:moveTo>
                    <a:pt x="9228" y="453"/>
                  </a:moveTo>
                  <a:cubicBezTo>
                    <a:pt x="8998" y="453"/>
                    <a:pt x="8785" y="561"/>
                    <a:pt x="8693" y="791"/>
                  </a:cubicBezTo>
                  <a:cubicBezTo>
                    <a:pt x="8572" y="1095"/>
                    <a:pt x="8693" y="1459"/>
                    <a:pt x="8997" y="1550"/>
                  </a:cubicBezTo>
                  <a:cubicBezTo>
                    <a:pt x="9042" y="1595"/>
                    <a:pt x="9103" y="1623"/>
                    <a:pt x="9156" y="1623"/>
                  </a:cubicBezTo>
                  <a:cubicBezTo>
                    <a:pt x="9175" y="1623"/>
                    <a:pt x="9194" y="1619"/>
                    <a:pt x="9210" y="1611"/>
                  </a:cubicBezTo>
                  <a:cubicBezTo>
                    <a:pt x="9453" y="1611"/>
                    <a:pt x="9666" y="1490"/>
                    <a:pt x="9757" y="1246"/>
                  </a:cubicBezTo>
                  <a:cubicBezTo>
                    <a:pt x="9879" y="943"/>
                    <a:pt x="9757" y="608"/>
                    <a:pt x="9453" y="487"/>
                  </a:cubicBezTo>
                  <a:cubicBezTo>
                    <a:pt x="9379" y="464"/>
                    <a:pt x="9302" y="453"/>
                    <a:pt x="9228" y="453"/>
                  </a:cubicBezTo>
                  <a:close/>
                  <a:moveTo>
                    <a:pt x="4075" y="578"/>
                  </a:moveTo>
                  <a:cubicBezTo>
                    <a:pt x="3995" y="578"/>
                    <a:pt x="3913" y="597"/>
                    <a:pt x="3830" y="639"/>
                  </a:cubicBezTo>
                  <a:cubicBezTo>
                    <a:pt x="3556" y="791"/>
                    <a:pt x="3404" y="1155"/>
                    <a:pt x="3556" y="1398"/>
                  </a:cubicBezTo>
                  <a:cubicBezTo>
                    <a:pt x="3648" y="1611"/>
                    <a:pt x="3860" y="1702"/>
                    <a:pt x="4043" y="1702"/>
                  </a:cubicBezTo>
                  <a:cubicBezTo>
                    <a:pt x="4164" y="1702"/>
                    <a:pt x="4225" y="1702"/>
                    <a:pt x="4316" y="1672"/>
                  </a:cubicBezTo>
                  <a:cubicBezTo>
                    <a:pt x="4620" y="1520"/>
                    <a:pt x="4742" y="1216"/>
                    <a:pt x="4590" y="912"/>
                  </a:cubicBezTo>
                  <a:cubicBezTo>
                    <a:pt x="4479" y="713"/>
                    <a:pt x="4288" y="578"/>
                    <a:pt x="4075" y="578"/>
                  </a:cubicBezTo>
                  <a:close/>
                  <a:moveTo>
                    <a:pt x="11378" y="2016"/>
                  </a:moveTo>
                  <a:cubicBezTo>
                    <a:pt x="11247" y="2016"/>
                    <a:pt x="11113" y="2063"/>
                    <a:pt x="11003" y="2158"/>
                  </a:cubicBezTo>
                  <a:cubicBezTo>
                    <a:pt x="10791" y="2371"/>
                    <a:pt x="10730" y="2736"/>
                    <a:pt x="10973" y="2979"/>
                  </a:cubicBezTo>
                  <a:cubicBezTo>
                    <a:pt x="11034" y="3070"/>
                    <a:pt x="11247" y="3161"/>
                    <a:pt x="11398" y="3161"/>
                  </a:cubicBezTo>
                  <a:cubicBezTo>
                    <a:pt x="11490" y="3161"/>
                    <a:pt x="11642" y="3131"/>
                    <a:pt x="11763" y="3009"/>
                  </a:cubicBezTo>
                  <a:cubicBezTo>
                    <a:pt x="12006" y="2827"/>
                    <a:pt x="12037" y="2432"/>
                    <a:pt x="11794" y="2219"/>
                  </a:cubicBezTo>
                  <a:cubicBezTo>
                    <a:pt x="11693" y="2085"/>
                    <a:pt x="11538" y="2016"/>
                    <a:pt x="11378" y="2016"/>
                  </a:cubicBezTo>
                  <a:close/>
                  <a:moveTo>
                    <a:pt x="1984" y="2239"/>
                  </a:moveTo>
                  <a:cubicBezTo>
                    <a:pt x="1817" y="2239"/>
                    <a:pt x="1654" y="2311"/>
                    <a:pt x="1550" y="2432"/>
                  </a:cubicBezTo>
                  <a:cubicBezTo>
                    <a:pt x="1338" y="2675"/>
                    <a:pt x="1398" y="3040"/>
                    <a:pt x="1611" y="3222"/>
                  </a:cubicBezTo>
                  <a:cubicBezTo>
                    <a:pt x="1733" y="3313"/>
                    <a:pt x="1854" y="3344"/>
                    <a:pt x="2006" y="3344"/>
                  </a:cubicBezTo>
                  <a:cubicBezTo>
                    <a:pt x="2158" y="3344"/>
                    <a:pt x="2310" y="3313"/>
                    <a:pt x="2432" y="3161"/>
                  </a:cubicBezTo>
                  <a:cubicBezTo>
                    <a:pt x="2614" y="2918"/>
                    <a:pt x="2553" y="2553"/>
                    <a:pt x="2341" y="2371"/>
                  </a:cubicBezTo>
                  <a:cubicBezTo>
                    <a:pt x="2236" y="2280"/>
                    <a:pt x="2109" y="2239"/>
                    <a:pt x="1984" y="2239"/>
                  </a:cubicBezTo>
                  <a:close/>
                  <a:moveTo>
                    <a:pt x="12656" y="4273"/>
                  </a:moveTo>
                  <a:cubicBezTo>
                    <a:pt x="12612" y="4273"/>
                    <a:pt x="12567" y="4277"/>
                    <a:pt x="12523" y="4286"/>
                  </a:cubicBezTo>
                  <a:cubicBezTo>
                    <a:pt x="12219" y="4408"/>
                    <a:pt x="12037" y="4712"/>
                    <a:pt x="12158" y="5016"/>
                  </a:cubicBezTo>
                  <a:cubicBezTo>
                    <a:pt x="12219" y="5289"/>
                    <a:pt x="12462" y="5441"/>
                    <a:pt x="12675" y="5441"/>
                  </a:cubicBezTo>
                  <a:cubicBezTo>
                    <a:pt x="12766" y="5441"/>
                    <a:pt x="12827" y="5411"/>
                    <a:pt x="12857" y="5411"/>
                  </a:cubicBezTo>
                  <a:cubicBezTo>
                    <a:pt x="13161" y="5289"/>
                    <a:pt x="13374" y="4985"/>
                    <a:pt x="13253" y="4681"/>
                  </a:cubicBezTo>
                  <a:cubicBezTo>
                    <a:pt x="13149" y="4422"/>
                    <a:pt x="12912" y="4273"/>
                    <a:pt x="12656" y="4273"/>
                  </a:cubicBezTo>
                  <a:close/>
                  <a:moveTo>
                    <a:pt x="815" y="4548"/>
                  </a:moveTo>
                  <a:cubicBezTo>
                    <a:pt x="533" y="4548"/>
                    <a:pt x="292" y="4720"/>
                    <a:pt x="213" y="4985"/>
                  </a:cubicBezTo>
                  <a:cubicBezTo>
                    <a:pt x="91" y="5289"/>
                    <a:pt x="304" y="5593"/>
                    <a:pt x="608" y="5654"/>
                  </a:cubicBezTo>
                  <a:cubicBezTo>
                    <a:pt x="669" y="5654"/>
                    <a:pt x="699" y="5715"/>
                    <a:pt x="760" y="5715"/>
                  </a:cubicBezTo>
                  <a:cubicBezTo>
                    <a:pt x="1003" y="5715"/>
                    <a:pt x="1246" y="5563"/>
                    <a:pt x="1307" y="5289"/>
                  </a:cubicBezTo>
                  <a:cubicBezTo>
                    <a:pt x="1429" y="4985"/>
                    <a:pt x="1246" y="4651"/>
                    <a:pt x="942" y="4560"/>
                  </a:cubicBezTo>
                  <a:cubicBezTo>
                    <a:pt x="899" y="4552"/>
                    <a:pt x="856" y="4548"/>
                    <a:pt x="815" y="4548"/>
                  </a:cubicBezTo>
                  <a:close/>
                  <a:moveTo>
                    <a:pt x="12979" y="6201"/>
                  </a:moveTo>
                  <a:cubicBezTo>
                    <a:pt x="12675" y="6201"/>
                    <a:pt x="12402" y="6475"/>
                    <a:pt x="12402" y="6778"/>
                  </a:cubicBezTo>
                  <a:cubicBezTo>
                    <a:pt x="12402" y="7113"/>
                    <a:pt x="12675" y="7326"/>
                    <a:pt x="12979" y="7326"/>
                  </a:cubicBezTo>
                  <a:cubicBezTo>
                    <a:pt x="13283" y="7326"/>
                    <a:pt x="13557" y="7082"/>
                    <a:pt x="13557" y="6778"/>
                  </a:cubicBezTo>
                  <a:cubicBezTo>
                    <a:pt x="13557" y="6475"/>
                    <a:pt x="13283" y="6201"/>
                    <a:pt x="12979" y="6201"/>
                  </a:cubicBezTo>
                  <a:close/>
                  <a:moveTo>
                    <a:pt x="552" y="7170"/>
                  </a:moveTo>
                  <a:cubicBezTo>
                    <a:pt x="531" y="7170"/>
                    <a:pt x="508" y="7171"/>
                    <a:pt x="486" y="7174"/>
                  </a:cubicBezTo>
                  <a:cubicBezTo>
                    <a:pt x="182" y="7234"/>
                    <a:pt x="0" y="7538"/>
                    <a:pt x="30" y="7842"/>
                  </a:cubicBezTo>
                  <a:cubicBezTo>
                    <a:pt x="87" y="8124"/>
                    <a:pt x="300" y="8302"/>
                    <a:pt x="549" y="8302"/>
                  </a:cubicBezTo>
                  <a:cubicBezTo>
                    <a:pt x="568" y="8302"/>
                    <a:pt x="588" y="8300"/>
                    <a:pt x="608" y="8298"/>
                  </a:cubicBezTo>
                  <a:lnTo>
                    <a:pt x="669" y="8298"/>
                  </a:lnTo>
                  <a:cubicBezTo>
                    <a:pt x="973" y="8237"/>
                    <a:pt x="1155" y="7934"/>
                    <a:pt x="1125" y="7630"/>
                  </a:cubicBezTo>
                  <a:cubicBezTo>
                    <a:pt x="1097" y="7348"/>
                    <a:pt x="833" y="7170"/>
                    <a:pt x="552" y="7170"/>
                  </a:cubicBezTo>
                  <a:close/>
                  <a:moveTo>
                    <a:pt x="12438" y="8780"/>
                  </a:moveTo>
                  <a:cubicBezTo>
                    <a:pt x="12224" y="8780"/>
                    <a:pt x="12032" y="8904"/>
                    <a:pt x="11946" y="9119"/>
                  </a:cubicBezTo>
                  <a:cubicBezTo>
                    <a:pt x="11794" y="9423"/>
                    <a:pt x="11915" y="9757"/>
                    <a:pt x="12219" y="9879"/>
                  </a:cubicBezTo>
                  <a:cubicBezTo>
                    <a:pt x="12310" y="9909"/>
                    <a:pt x="12371" y="9909"/>
                    <a:pt x="12493" y="9970"/>
                  </a:cubicBezTo>
                  <a:cubicBezTo>
                    <a:pt x="12706" y="9970"/>
                    <a:pt x="12918" y="9818"/>
                    <a:pt x="13009" y="9605"/>
                  </a:cubicBezTo>
                  <a:cubicBezTo>
                    <a:pt x="13131" y="9301"/>
                    <a:pt x="13009" y="8967"/>
                    <a:pt x="12706" y="8845"/>
                  </a:cubicBezTo>
                  <a:cubicBezTo>
                    <a:pt x="12617" y="8801"/>
                    <a:pt x="12525" y="8780"/>
                    <a:pt x="12438" y="8780"/>
                  </a:cubicBezTo>
                  <a:close/>
                  <a:moveTo>
                    <a:pt x="1577" y="9623"/>
                  </a:moveTo>
                  <a:cubicBezTo>
                    <a:pt x="1466" y="9623"/>
                    <a:pt x="1351" y="9657"/>
                    <a:pt x="1246" y="9727"/>
                  </a:cubicBezTo>
                  <a:cubicBezTo>
                    <a:pt x="973" y="9909"/>
                    <a:pt x="912" y="10274"/>
                    <a:pt x="1094" y="10517"/>
                  </a:cubicBezTo>
                  <a:cubicBezTo>
                    <a:pt x="1203" y="10653"/>
                    <a:pt x="1337" y="10765"/>
                    <a:pt x="1516" y="10765"/>
                  </a:cubicBezTo>
                  <a:cubicBezTo>
                    <a:pt x="1537" y="10765"/>
                    <a:pt x="1558" y="10763"/>
                    <a:pt x="1581" y="10760"/>
                  </a:cubicBezTo>
                  <a:cubicBezTo>
                    <a:pt x="1702" y="10760"/>
                    <a:pt x="1763" y="10760"/>
                    <a:pt x="1885" y="10669"/>
                  </a:cubicBezTo>
                  <a:cubicBezTo>
                    <a:pt x="2158" y="10487"/>
                    <a:pt x="2219" y="10152"/>
                    <a:pt x="2037" y="9879"/>
                  </a:cubicBezTo>
                  <a:cubicBezTo>
                    <a:pt x="1924" y="9710"/>
                    <a:pt x="1754" y="9623"/>
                    <a:pt x="1577" y="9623"/>
                  </a:cubicBezTo>
                  <a:close/>
                  <a:moveTo>
                    <a:pt x="10876" y="10931"/>
                  </a:moveTo>
                  <a:cubicBezTo>
                    <a:pt x="10733" y="10931"/>
                    <a:pt x="10589" y="10977"/>
                    <a:pt x="10487" y="11064"/>
                  </a:cubicBezTo>
                  <a:cubicBezTo>
                    <a:pt x="10243" y="11247"/>
                    <a:pt x="10243" y="11642"/>
                    <a:pt x="10426" y="11855"/>
                  </a:cubicBezTo>
                  <a:cubicBezTo>
                    <a:pt x="10547" y="11976"/>
                    <a:pt x="10699" y="12037"/>
                    <a:pt x="10851" y="12037"/>
                  </a:cubicBezTo>
                  <a:cubicBezTo>
                    <a:pt x="11003" y="12037"/>
                    <a:pt x="11125" y="11976"/>
                    <a:pt x="11247" y="11885"/>
                  </a:cubicBezTo>
                  <a:cubicBezTo>
                    <a:pt x="11459" y="11703"/>
                    <a:pt x="11459" y="11338"/>
                    <a:pt x="11277" y="11095"/>
                  </a:cubicBezTo>
                  <a:cubicBezTo>
                    <a:pt x="11182" y="10984"/>
                    <a:pt x="11030" y="10931"/>
                    <a:pt x="10876" y="10931"/>
                  </a:cubicBezTo>
                  <a:close/>
                  <a:moveTo>
                    <a:pt x="3446" y="11476"/>
                  </a:moveTo>
                  <a:cubicBezTo>
                    <a:pt x="3246" y="11476"/>
                    <a:pt x="3050" y="11571"/>
                    <a:pt x="2948" y="11733"/>
                  </a:cubicBezTo>
                  <a:cubicBezTo>
                    <a:pt x="2796" y="12007"/>
                    <a:pt x="2857" y="12341"/>
                    <a:pt x="3131" y="12554"/>
                  </a:cubicBezTo>
                  <a:cubicBezTo>
                    <a:pt x="3222" y="12614"/>
                    <a:pt x="3313" y="12614"/>
                    <a:pt x="3435" y="12614"/>
                  </a:cubicBezTo>
                  <a:cubicBezTo>
                    <a:pt x="3648" y="12614"/>
                    <a:pt x="3830" y="12554"/>
                    <a:pt x="3952" y="12341"/>
                  </a:cubicBezTo>
                  <a:cubicBezTo>
                    <a:pt x="4073" y="12098"/>
                    <a:pt x="4012" y="11703"/>
                    <a:pt x="3739" y="11551"/>
                  </a:cubicBezTo>
                  <a:cubicBezTo>
                    <a:pt x="3648" y="11500"/>
                    <a:pt x="3546" y="11476"/>
                    <a:pt x="3446" y="11476"/>
                  </a:cubicBezTo>
                  <a:close/>
                  <a:moveTo>
                    <a:pt x="8522" y="12176"/>
                  </a:moveTo>
                  <a:cubicBezTo>
                    <a:pt x="8478" y="12176"/>
                    <a:pt x="8434" y="12180"/>
                    <a:pt x="8389" y="12189"/>
                  </a:cubicBezTo>
                  <a:cubicBezTo>
                    <a:pt x="8085" y="12310"/>
                    <a:pt x="7933" y="12614"/>
                    <a:pt x="7994" y="12918"/>
                  </a:cubicBezTo>
                  <a:cubicBezTo>
                    <a:pt x="8085" y="13162"/>
                    <a:pt x="8298" y="13344"/>
                    <a:pt x="8572" y="13344"/>
                  </a:cubicBezTo>
                  <a:cubicBezTo>
                    <a:pt x="8602" y="13344"/>
                    <a:pt x="8693" y="13314"/>
                    <a:pt x="8724" y="13314"/>
                  </a:cubicBezTo>
                  <a:cubicBezTo>
                    <a:pt x="9028" y="13192"/>
                    <a:pt x="9180" y="12888"/>
                    <a:pt x="9119" y="12584"/>
                  </a:cubicBezTo>
                  <a:cubicBezTo>
                    <a:pt x="9015" y="12324"/>
                    <a:pt x="8778" y="12176"/>
                    <a:pt x="8522" y="12176"/>
                  </a:cubicBezTo>
                  <a:close/>
                  <a:moveTo>
                    <a:pt x="5893" y="12392"/>
                  </a:moveTo>
                  <a:cubicBezTo>
                    <a:pt x="5624" y="12392"/>
                    <a:pt x="5377" y="12616"/>
                    <a:pt x="5350" y="12888"/>
                  </a:cubicBezTo>
                  <a:cubicBezTo>
                    <a:pt x="5319" y="13192"/>
                    <a:pt x="5532" y="13496"/>
                    <a:pt x="5836" y="13526"/>
                  </a:cubicBezTo>
                  <a:lnTo>
                    <a:pt x="5927" y="13526"/>
                  </a:lnTo>
                  <a:cubicBezTo>
                    <a:pt x="6170" y="13526"/>
                    <a:pt x="6444" y="13344"/>
                    <a:pt x="6474" y="13040"/>
                  </a:cubicBezTo>
                  <a:cubicBezTo>
                    <a:pt x="6535" y="12736"/>
                    <a:pt x="6292" y="12432"/>
                    <a:pt x="5988" y="12402"/>
                  </a:cubicBezTo>
                  <a:cubicBezTo>
                    <a:pt x="5956" y="12395"/>
                    <a:pt x="5925" y="12392"/>
                    <a:pt x="5893" y="1239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B7042F-54EC-0C4A-1C45-DDA61510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48" y="1634427"/>
            <a:ext cx="2634342" cy="1975757"/>
          </a:xfrm>
          <a:prstGeom prst="rect">
            <a:avLst/>
          </a:prstGeom>
          <a:ln w="25400">
            <a:solidFill>
              <a:srgbClr val="D641D9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5BA4D-ABF5-B104-5BBD-B043163C5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66" y="4610343"/>
            <a:ext cx="2481826" cy="1876320"/>
          </a:xfrm>
          <a:prstGeom prst="rect">
            <a:avLst/>
          </a:prstGeom>
          <a:ln w="25400">
            <a:solidFill>
              <a:srgbClr val="D641D9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B10A7-A823-22C7-A8A5-044B1EC4C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866" y="2284666"/>
            <a:ext cx="3015343" cy="1696130"/>
          </a:xfrm>
          <a:prstGeom prst="rect">
            <a:avLst/>
          </a:prstGeom>
          <a:ln w="25400">
            <a:solidFill>
              <a:srgbClr val="D641D9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2172A-2F57-9403-E5EF-35139ADD2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814" y="4279047"/>
            <a:ext cx="2057400" cy="2057400"/>
          </a:xfrm>
          <a:prstGeom prst="rect">
            <a:avLst/>
          </a:prstGeom>
          <a:ln w="25400">
            <a:solidFill>
              <a:srgbClr val="D641D9"/>
            </a:solidFill>
          </a:ln>
        </p:spPr>
      </p:pic>
      <p:cxnSp>
        <p:nvCxnSpPr>
          <p:cNvPr id="6" name="Google Shape;3091;p34">
            <a:extLst>
              <a:ext uri="{FF2B5EF4-FFF2-40B4-BE49-F238E27FC236}">
                <a16:creationId xmlns:a16="http://schemas.microsoft.com/office/drawing/2014/main" id="{4E9B459F-9874-D421-8D48-2B7FA00FB36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2290486" y="3570213"/>
            <a:ext cx="668863" cy="74880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091;p34">
            <a:extLst>
              <a:ext uri="{FF2B5EF4-FFF2-40B4-BE49-F238E27FC236}">
                <a16:creationId xmlns:a16="http://schemas.microsoft.com/office/drawing/2014/main" id="{6A954C18-ADAA-6F0D-2A66-86414107F70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6093386" y="4162190"/>
            <a:ext cx="629547" cy="26675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091;p34">
            <a:extLst>
              <a:ext uri="{FF2B5EF4-FFF2-40B4-BE49-F238E27FC236}">
                <a16:creationId xmlns:a16="http://schemas.microsoft.com/office/drawing/2014/main" id="{D9C1F737-97A9-87B0-B5DE-0C449CF27456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3279214" y="5307747"/>
            <a:ext cx="1754652" cy="2407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91;p34">
            <a:extLst>
              <a:ext uri="{FF2B5EF4-FFF2-40B4-BE49-F238E27FC236}">
                <a16:creationId xmlns:a16="http://schemas.microsoft.com/office/drawing/2014/main" id="{251AC545-2A9C-02AC-B5FC-51382E28BA5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316490" y="2622306"/>
            <a:ext cx="717376" cy="51042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816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34"/>
          <p:cNvSpPr txBox="1">
            <a:spLocks noGrp="1"/>
          </p:cNvSpPr>
          <p:nvPr>
            <p:ph type="title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r>
              <a:rPr lang="en" b="1" dirty="0"/>
              <a:t>  </a:t>
            </a:r>
            <a:r>
              <a:rPr lang="en" b="1" dirty="0">
                <a:solidFill>
                  <a:schemeClr val="dk2"/>
                </a:solidFill>
              </a:rPr>
              <a:t>PART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78" name="Google Shape;3078;p34"/>
          <p:cNvSpPr/>
          <p:nvPr/>
        </p:nvSpPr>
        <p:spPr>
          <a:xfrm rot="10800000">
            <a:off x="5532175" y="718525"/>
            <a:ext cx="28119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4"/>
          <p:cNvSpPr/>
          <p:nvPr/>
        </p:nvSpPr>
        <p:spPr>
          <a:xfrm>
            <a:off x="807689" y="483526"/>
            <a:ext cx="260309" cy="260309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88" name="Google Shape;3088;p34"/>
          <p:cNvSpPr/>
          <p:nvPr/>
        </p:nvSpPr>
        <p:spPr>
          <a:xfrm>
            <a:off x="2807009" y="1298055"/>
            <a:ext cx="260309" cy="260309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89" name="Google Shape;3089;p34"/>
          <p:cNvSpPr/>
          <p:nvPr/>
        </p:nvSpPr>
        <p:spPr>
          <a:xfrm>
            <a:off x="8641843" y="1001411"/>
            <a:ext cx="260309" cy="260309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90" name="Google Shape;3090;p34"/>
          <p:cNvSpPr/>
          <p:nvPr/>
        </p:nvSpPr>
        <p:spPr>
          <a:xfrm>
            <a:off x="5532175" y="223217"/>
            <a:ext cx="260309" cy="260309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3091" name="Google Shape;3091;p34"/>
          <p:cNvCxnSpPr>
            <a:cxnSpLocks/>
            <a:stCxn id="3087" idx="6"/>
            <a:endCxn id="3088" idx="2"/>
          </p:cNvCxnSpPr>
          <p:nvPr/>
        </p:nvCxnSpPr>
        <p:spPr>
          <a:xfrm>
            <a:off x="1067998" y="613681"/>
            <a:ext cx="1739011" cy="81452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2" name="Google Shape;3092;p34"/>
          <p:cNvCxnSpPr>
            <a:cxnSpLocks/>
            <a:stCxn id="3088" idx="6"/>
            <a:endCxn id="3090" idx="2"/>
          </p:cNvCxnSpPr>
          <p:nvPr/>
        </p:nvCxnSpPr>
        <p:spPr>
          <a:xfrm flipV="1">
            <a:off x="3067318" y="353372"/>
            <a:ext cx="2464857" cy="107483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3" name="Google Shape;3093;p34"/>
          <p:cNvCxnSpPr>
            <a:cxnSpLocks/>
            <a:stCxn id="3090" idx="6"/>
            <a:endCxn id="3089" idx="2"/>
          </p:cNvCxnSpPr>
          <p:nvPr/>
        </p:nvCxnSpPr>
        <p:spPr>
          <a:xfrm>
            <a:off x="5792484" y="353372"/>
            <a:ext cx="2849359" cy="77819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4" name="Google Shape;3094;p34"/>
          <p:cNvCxnSpPr>
            <a:cxnSpLocks/>
            <a:endCxn id="3087" idx="2"/>
          </p:cNvCxnSpPr>
          <p:nvPr/>
        </p:nvCxnSpPr>
        <p:spPr>
          <a:xfrm>
            <a:off x="-556411" y="-624914"/>
            <a:ext cx="1364100" cy="123859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5" name="Google Shape;3095;p34"/>
          <p:cNvCxnSpPr>
            <a:cxnSpLocks/>
            <a:endCxn id="3089" idx="6"/>
          </p:cNvCxnSpPr>
          <p:nvPr/>
        </p:nvCxnSpPr>
        <p:spPr>
          <a:xfrm rot="10800000">
            <a:off x="8902152" y="1131567"/>
            <a:ext cx="2704194" cy="36274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3047;p32">
            <a:extLst>
              <a:ext uri="{FF2B5EF4-FFF2-40B4-BE49-F238E27FC236}">
                <a16:creationId xmlns:a16="http://schemas.microsoft.com/office/drawing/2014/main" id="{9AED58AE-858D-96C1-A2AD-A6897CD50BA7}"/>
              </a:ext>
            </a:extLst>
          </p:cNvPr>
          <p:cNvSpPr txBox="1">
            <a:spLocks/>
          </p:cNvSpPr>
          <p:nvPr/>
        </p:nvSpPr>
        <p:spPr>
          <a:xfrm>
            <a:off x="807689" y="4444451"/>
            <a:ext cx="8092440" cy="2190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Enhancing NPC Behavior with multiple choices and actions using Deep Reinforcement Learning Algorithms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Immersive Gameplay by reacting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dynamically</a:t>
            </a:r>
            <a:r>
              <a:rPr lang="en-US" sz="1800" dirty="0">
                <a:solidFill>
                  <a:schemeClr val="bg1"/>
                </a:solidFill>
              </a:rPr>
              <a:t> to player action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Enhance storytelling with </a:t>
            </a:r>
            <a:r>
              <a:rPr lang="en-US" sz="1800" dirty="0">
                <a:solidFill>
                  <a:srgbClr val="D641D9"/>
                </a:solidFill>
              </a:rPr>
              <a:t>emotionally engaging</a:t>
            </a:r>
            <a:r>
              <a:rPr lang="en-US" sz="1800" dirty="0">
                <a:solidFill>
                  <a:schemeClr val="bg1"/>
                </a:solidFill>
              </a:rPr>
              <a:t> narrative experience by suing </a:t>
            </a:r>
            <a:r>
              <a:rPr lang="en-US" sz="1800" dirty="0">
                <a:solidFill>
                  <a:srgbClr val="D641D9"/>
                </a:solidFill>
              </a:rPr>
              <a:t>Pre-trained Transformers </a:t>
            </a:r>
            <a:r>
              <a:rPr lang="en-US" sz="1800" dirty="0">
                <a:solidFill>
                  <a:schemeClr val="bg1"/>
                </a:solidFill>
              </a:rPr>
              <a:t>like </a:t>
            </a:r>
            <a:r>
              <a:rPr lang="en-US" sz="1800" dirty="0">
                <a:solidFill>
                  <a:srgbClr val="3CB6A9"/>
                </a:solidFill>
              </a:rPr>
              <a:t>Chat-</a:t>
            </a:r>
            <a:r>
              <a:rPr lang="en-US" sz="1800" dirty="0" err="1">
                <a:solidFill>
                  <a:srgbClr val="3CB6A9"/>
                </a:solidFill>
              </a:rPr>
              <a:t>Gpt</a:t>
            </a:r>
            <a:r>
              <a:rPr lang="en-US" sz="1800" dirty="0">
                <a:solidFill>
                  <a:srgbClr val="3CB6A9"/>
                </a:solidFill>
              </a:rPr>
              <a:t>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 descr="A person wearing a black vest&#10;&#10;Description automatically generated with low confidence">
            <a:extLst>
              <a:ext uri="{FF2B5EF4-FFF2-40B4-BE49-F238E27FC236}">
                <a16:creationId xmlns:a16="http://schemas.microsoft.com/office/drawing/2014/main" id="{4B52F64C-CE08-9FCC-6D96-994822EE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73" y="1577995"/>
            <a:ext cx="4717024" cy="2653326"/>
          </a:xfrm>
          <a:prstGeom prst="rect">
            <a:avLst/>
          </a:prstGeom>
          <a:solidFill>
            <a:schemeClr val="accent1"/>
          </a:solidFill>
          <a:ln>
            <a:solidFill>
              <a:srgbClr val="D641D9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p40"/>
          <p:cNvSpPr txBox="1">
            <a:spLocks noGrp="1"/>
          </p:cNvSpPr>
          <p:nvPr>
            <p:ph type="title"/>
          </p:nvPr>
        </p:nvSpPr>
        <p:spPr>
          <a:xfrm>
            <a:off x="288515" y="2696046"/>
            <a:ext cx="2305500" cy="1314368"/>
          </a:xfrm>
          <a:prstGeom prst="rect">
            <a:avLst/>
          </a:prstGeom>
          <a:ln w="25400">
            <a:solidFill>
              <a:srgbClr val="D641D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Modeling</a:t>
            </a:r>
            <a:r>
              <a:rPr lang="en-GB" sz="1800" dirty="0"/>
              <a:t> Complex Human </a:t>
            </a:r>
            <a:r>
              <a:rPr lang="en-GB" sz="1800" dirty="0" err="1"/>
              <a:t>Behaviors</a:t>
            </a:r>
            <a:r>
              <a:rPr lang="en-GB" sz="1800" dirty="0"/>
              <a:t> &amp; Emotions</a:t>
            </a:r>
          </a:p>
        </p:txBody>
      </p:sp>
      <p:sp>
        <p:nvSpPr>
          <p:cNvPr id="3202" name="Google Shape;3202;p40"/>
          <p:cNvSpPr txBox="1">
            <a:spLocks noGrp="1"/>
          </p:cNvSpPr>
          <p:nvPr>
            <p:ph type="title" idx="2"/>
          </p:nvPr>
        </p:nvSpPr>
        <p:spPr>
          <a:xfrm>
            <a:off x="2920597" y="1023276"/>
            <a:ext cx="2305500" cy="667500"/>
          </a:xfrm>
          <a:prstGeom prst="rect">
            <a:avLst/>
          </a:prstGeom>
          <a:ln w="25400">
            <a:solidFill>
              <a:srgbClr val="D641D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Ensuring Realistic and Engaging NPC </a:t>
            </a:r>
            <a:r>
              <a:rPr lang="en-GB" sz="1800" dirty="0" err="1"/>
              <a:t>Behavior</a:t>
            </a:r>
            <a:endParaRPr sz="1800" dirty="0"/>
          </a:p>
        </p:txBody>
      </p:sp>
      <p:sp>
        <p:nvSpPr>
          <p:cNvPr id="3204" name="Google Shape;3204;p40"/>
          <p:cNvSpPr txBox="1">
            <a:spLocks noGrp="1"/>
          </p:cNvSpPr>
          <p:nvPr>
            <p:ph type="title" idx="4"/>
          </p:nvPr>
        </p:nvSpPr>
        <p:spPr>
          <a:xfrm>
            <a:off x="1003997" y="4920230"/>
            <a:ext cx="1916600" cy="667500"/>
          </a:xfrm>
          <a:prstGeom prst="rect">
            <a:avLst/>
          </a:prstGeom>
          <a:ln w="25400">
            <a:solidFill>
              <a:srgbClr val="D641D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Collection and Training</a:t>
            </a:r>
            <a:endParaRPr sz="1800" dirty="0"/>
          </a:p>
        </p:txBody>
      </p:sp>
      <p:sp>
        <p:nvSpPr>
          <p:cNvPr id="3206" name="Google Shape;3206;p40"/>
          <p:cNvSpPr txBox="1">
            <a:spLocks noGrp="1"/>
          </p:cNvSpPr>
          <p:nvPr>
            <p:ph type="title" idx="6"/>
          </p:nvPr>
        </p:nvSpPr>
        <p:spPr>
          <a:xfrm>
            <a:off x="3666853" y="4994724"/>
            <a:ext cx="2166196" cy="667500"/>
          </a:xfrm>
          <a:prstGeom prst="rect">
            <a:avLst/>
          </a:prstGeom>
          <a:ln w="25400">
            <a:solidFill>
              <a:srgbClr val="D641D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Testing and Iterative Design</a:t>
            </a:r>
            <a:endParaRPr sz="1800" dirty="0"/>
          </a:p>
        </p:txBody>
      </p:sp>
      <p:sp>
        <p:nvSpPr>
          <p:cNvPr id="3208" name="Google Shape;3208;p40"/>
          <p:cNvSpPr txBox="1">
            <a:spLocks noGrp="1"/>
          </p:cNvSpPr>
          <p:nvPr>
            <p:ph type="title" idx="8"/>
          </p:nvPr>
        </p:nvSpPr>
        <p:spPr>
          <a:xfrm>
            <a:off x="6579305" y="2656985"/>
            <a:ext cx="2415880" cy="1196733"/>
          </a:xfrm>
          <a:prstGeom prst="rect">
            <a:avLst/>
          </a:prstGeom>
          <a:ln>
            <a:solidFill>
              <a:srgbClr val="D641D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Computational Efficiency in Open-World Games</a:t>
            </a:r>
            <a:endParaRPr sz="1800" dirty="0"/>
          </a:p>
        </p:txBody>
      </p:sp>
      <p:sp>
        <p:nvSpPr>
          <p:cNvPr id="3210" name="Google Shape;3210;p40"/>
          <p:cNvSpPr txBox="1">
            <a:spLocks noGrp="1"/>
          </p:cNvSpPr>
          <p:nvPr>
            <p:ph type="title" idx="13"/>
          </p:nvPr>
        </p:nvSpPr>
        <p:spPr>
          <a:xfrm>
            <a:off x="6760690" y="4564630"/>
            <a:ext cx="2053109" cy="667500"/>
          </a:xfrm>
          <a:prstGeom prst="rect">
            <a:avLst/>
          </a:prstGeom>
          <a:ln w="25400">
            <a:solidFill>
              <a:srgbClr val="D641D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Balancing Realism and Player Interest</a:t>
            </a:r>
            <a:endParaRPr sz="1800" dirty="0"/>
          </a:p>
        </p:txBody>
      </p:sp>
      <p:sp>
        <p:nvSpPr>
          <p:cNvPr id="3212" name="Google Shape;3212;p40"/>
          <p:cNvSpPr txBox="1">
            <a:spLocks noGrp="1"/>
          </p:cNvSpPr>
          <p:nvPr>
            <p:ph type="title" idx="15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CHALLENGES</a:t>
            </a:r>
            <a:endParaRPr dirty="0"/>
          </a:p>
        </p:txBody>
      </p:sp>
      <p:sp>
        <p:nvSpPr>
          <p:cNvPr id="3213" name="Google Shape;3213;p40"/>
          <p:cNvSpPr/>
          <p:nvPr/>
        </p:nvSpPr>
        <p:spPr>
          <a:xfrm rot="10800000">
            <a:off x="3166375" y="683424"/>
            <a:ext cx="51777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artoon, animation, pc game, screenshot&#10;&#10;Description automatically generated">
            <a:extLst>
              <a:ext uri="{FF2B5EF4-FFF2-40B4-BE49-F238E27FC236}">
                <a16:creationId xmlns:a16="http://schemas.microsoft.com/office/drawing/2014/main" id="{7766BBCC-72D4-C3C9-C588-7A92BF14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97" y="2321902"/>
            <a:ext cx="3429000" cy="1866900"/>
          </a:xfrm>
          <a:prstGeom prst="rect">
            <a:avLst/>
          </a:prstGeom>
          <a:ln w="25400">
            <a:solidFill>
              <a:schemeClr val="dk2"/>
            </a:solidFill>
          </a:ln>
        </p:spPr>
      </p:pic>
      <p:cxnSp>
        <p:nvCxnSpPr>
          <p:cNvPr id="16" name="Google Shape;3091;p34">
            <a:extLst>
              <a:ext uri="{FF2B5EF4-FFF2-40B4-BE49-F238E27FC236}">
                <a16:creationId xmlns:a16="http://schemas.microsoft.com/office/drawing/2014/main" id="{DAAAB5EB-497F-10F7-CF03-480FD494FC58}"/>
              </a:ext>
            </a:extLst>
          </p:cNvPr>
          <p:cNvCxnSpPr>
            <a:cxnSpLocks/>
            <a:stCxn id="15" idx="2"/>
            <a:endCxn id="3204" idx="0"/>
          </p:cNvCxnSpPr>
          <p:nvPr/>
        </p:nvCxnSpPr>
        <p:spPr>
          <a:xfrm rot="5400000">
            <a:off x="2932983" y="3218116"/>
            <a:ext cx="731428" cy="2672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091;p34">
            <a:extLst>
              <a:ext uri="{FF2B5EF4-FFF2-40B4-BE49-F238E27FC236}">
                <a16:creationId xmlns:a16="http://schemas.microsoft.com/office/drawing/2014/main" id="{788317A7-236F-6ECD-C955-9B80C6F32603}"/>
              </a:ext>
            </a:extLst>
          </p:cNvPr>
          <p:cNvCxnSpPr>
            <a:cxnSpLocks/>
            <a:stCxn id="15" idx="2"/>
            <a:endCxn id="3206" idx="3"/>
          </p:cNvCxnSpPr>
          <p:nvPr/>
        </p:nvCxnSpPr>
        <p:spPr>
          <a:xfrm rot="16200000" flipH="1">
            <a:off x="4664237" y="4159662"/>
            <a:ext cx="1139672" cy="1197952"/>
          </a:xfrm>
          <a:prstGeom prst="curvedConnector4">
            <a:avLst>
              <a:gd name="adj1" fmla="val 35358"/>
              <a:gd name="adj2" fmla="val 1622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3091;p34">
            <a:extLst>
              <a:ext uri="{FF2B5EF4-FFF2-40B4-BE49-F238E27FC236}">
                <a16:creationId xmlns:a16="http://schemas.microsoft.com/office/drawing/2014/main" id="{659E1E50-DA34-37FC-D07B-8DBBEC95E540}"/>
              </a:ext>
            </a:extLst>
          </p:cNvPr>
          <p:cNvCxnSpPr>
            <a:cxnSpLocks/>
            <a:stCxn id="15" idx="0"/>
            <a:endCxn id="3200" idx="0"/>
          </p:cNvCxnSpPr>
          <p:nvPr/>
        </p:nvCxnSpPr>
        <p:spPr>
          <a:xfrm rot="16200000" flipH="1" flipV="1">
            <a:off x="2851109" y="912058"/>
            <a:ext cx="374144" cy="3193832"/>
          </a:xfrm>
          <a:prstGeom prst="curvedConnector3">
            <a:avLst>
              <a:gd name="adj1" fmla="val -610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3091;p34">
            <a:extLst>
              <a:ext uri="{FF2B5EF4-FFF2-40B4-BE49-F238E27FC236}">
                <a16:creationId xmlns:a16="http://schemas.microsoft.com/office/drawing/2014/main" id="{4E1B4CF8-ABA1-625F-41CC-64DB90D956AF}"/>
              </a:ext>
            </a:extLst>
          </p:cNvPr>
          <p:cNvCxnSpPr>
            <a:cxnSpLocks/>
            <a:endCxn id="3202" idx="3"/>
          </p:cNvCxnSpPr>
          <p:nvPr/>
        </p:nvCxnSpPr>
        <p:spPr>
          <a:xfrm rot="5400000" flipH="1" flipV="1">
            <a:off x="4416610" y="1512417"/>
            <a:ext cx="964878" cy="654096"/>
          </a:xfrm>
          <a:prstGeom prst="curvedConnector4">
            <a:avLst>
              <a:gd name="adj1" fmla="val 32705"/>
              <a:gd name="adj2" fmla="val 13494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091;p34">
            <a:extLst>
              <a:ext uri="{FF2B5EF4-FFF2-40B4-BE49-F238E27FC236}">
                <a16:creationId xmlns:a16="http://schemas.microsoft.com/office/drawing/2014/main" id="{9CBD68E1-48BB-9F52-9791-CC31BCD7C8A3}"/>
              </a:ext>
            </a:extLst>
          </p:cNvPr>
          <p:cNvCxnSpPr>
            <a:cxnSpLocks/>
            <a:stCxn id="15" idx="3"/>
            <a:endCxn id="3208" idx="0"/>
          </p:cNvCxnSpPr>
          <p:nvPr/>
        </p:nvCxnSpPr>
        <p:spPr>
          <a:xfrm flipV="1">
            <a:off x="6349597" y="2656985"/>
            <a:ext cx="1437648" cy="598367"/>
          </a:xfrm>
          <a:prstGeom prst="curvedConnector4">
            <a:avLst>
              <a:gd name="adj1" fmla="val 7989"/>
              <a:gd name="adj2" fmla="val 19420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091;p34">
            <a:extLst>
              <a:ext uri="{FF2B5EF4-FFF2-40B4-BE49-F238E27FC236}">
                <a16:creationId xmlns:a16="http://schemas.microsoft.com/office/drawing/2014/main" id="{B6DCFACD-4BC6-07FD-4DF5-07B3674CBE54}"/>
              </a:ext>
            </a:extLst>
          </p:cNvPr>
          <p:cNvCxnSpPr>
            <a:cxnSpLocks/>
            <a:stCxn id="15" idx="2"/>
            <a:endCxn id="3210" idx="0"/>
          </p:cNvCxnSpPr>
          <p:nvPr/>
        </p:nvCxnSpPr>
        <p:spPr>
          <a:xfrm rot="16200000" flipH="1">
            <a:off x="6023257" y="2800642"/>
            <a:ext cx="375828" cy="315214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37"/>
          <p:cNvSpPr txBox="1">
            <a:spLocks noGrp="1"/>
          </p:cNvSpPr>
          <p:nvPr>
            <p:ph type="title" idx="8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IMPLEMENTATION PLAN </a:t>
            </a:r>
            <a:r>
              <a:rPr lang="en-US" dirty="0">
                <a:solidFill>
                  <a:srgbClr val="D641D9"/>
                </a:solidFill>
              </a:rPr>
              <a:t>PART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127" name="Google Shape;3127;p37"/>
          <p:cNvSpPr/>
          <p:nvPr/>
        </p:nvSpPr>
        <p:spPr>
          <a:xfrm rot="10800000">
            <a:off x="1566175" y="718525"/>
            <a:ext cx="67779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0" name="Google Shape;3160;p37"/>
          <p:cNvGrpSpPr/>
          <p:nvPr/>
        </p:nvGrpSpPr>
        <p:grpSpPr>
          <a:xfrm rot="10800000">
            <a:off x="553869" y="517082"/>
            <a:ext cx="457189" cy="758078"/>
            <a:chOff x="6747010" y="1616951"/>
            <a:chExt cx="457189" cy="758078"/>
          </a:xfrm>
        </p:grpSpPr>
        <p:grpSp>
          <p:nvGrpSpPr>
            <p:cNvPr id="3161" name="Google Shape;3161;p37"/>
            <p:cNvGrpSpPr/>
            <p:nvPr/>
          </p:nvGrpSpPr>
          <p:grpSpPr>
            <a:xfrm flipH="1">
              <a:off x="6922990" y="1616951"/>
              <a:ext cx="281209" cy="758078"/>
              <a:chOff x="724661" y="5470348"/>
              <a:chExt cx="247892" cy="668322"/>
            </a:xfrm>
          </p:grpSpPr>
          <p:sp>
            <p:nvSpPr>
              <p:cNvPr id="3162" name="Google Shape;3162;p37"/>
              <p:cNvSpPr/>
              <p:nvPr/>
            </p:nvSpPr>
            <p:spPr>
              <a:xfrm>
                <a:off x="724661" y="5754974"/>
                <a:ext cx="160083" cy="383697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72" extrusionOk="0">
                    <a:moveTo>
                      <a:pt x="2736" y="1"/>
                    </a:moveTo>
                    <a:cubicBezTo>
                      <a:pt x="2554" y="1399"/>
                      <a:pt x="1398" y="2554"/>
                      <a:pt x="0" y="2736"/>
                    </a:cubicBezTo>
                    <a:cubicBezTo>
                      <a:pt x="1398" y="2888"/>
                      <a:pt x="2554" y="4013"/>
                      <a:pt x="2736" y="5472"/>
                    </a:cubicBezTo>
                    <a:cubicBezTo>
                      <a:pt x="2888" y="4074"/>
                      <a:pt x="4043" y="2919"/>
                      <a:pt x="5472" y="2736"/>
                    </a:cubicBezTo>
                    <a:cubicBezTo>
                      <a:pt x="4073" y="2584"/>
                      <a:pt x="2918" y="1429"/>
                      <a:pt x="2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884755" y="5470348"/>
                <a:ext cx="87798" cy="210426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72" extrusionOk="0">
                    <a:moveTo>
                      <a:pt x="2736" y="1"/>
                    </a:moveTo>
                    <a:cubicBezTo>
                      <a:pt x="2554" y="1399"/>
                      <a:pt x="1398" y="2554"/>
                      <a:pt x="0" y="2736"/>
                    </a:cubicBezTo>
                    <a:cubicBezTo>
                      <a:pt x="1398" y="2888"/>
                      <a:pt x="2554" y="4013"/>
                      <a:pt x="2736" y="5472"/>
                    </a:cubicBezTo>
                    <a:cubicBezTo>
                      <a:pt x="2888" y="4074"/>
                      <a:pt x="4043" y="2919"/>
                      <a:pt x="5472" y="2736"/>
                    </a:cubicBezTo>
                    <a:cubicBezTo>
                      <a:pt x="4073" y="2584"/>
                      <a:pt x="2918" y="1429"/>
                      <a:pt x="2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4" name="Google Shape;3164;p37"/>
            <p:cNvSpPr/>
            <p:nvPr/>
          </p:nvSpPr>
          <p:spPr>
            <a:xfrm flipH="1">
              <a:off x="6747010" y="2089376"/>
              <a:ext cx="99604" cy="23868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37"/>
          <p:cNvGrpSpPr/>
          <p:nvPr/>
        </p:nvGrpSpPr>
        <p:grpSpPr>
          <a:xfrm flipH="1">
            <a:off x="622769" y="5596183"/>
            <a:ext cx="319402" cy="603838"/>
            <a:chOff x="6747010" y="1724227"/>
            <a:chExt cx="319402" cy="603838"/>
          </a:xfrm>
        </p:grpSpPr>
        <p:sp>
          <p:nvSpPr>
            <p:cNvPr id="3166" name="Google Shape;3166;p37"/>
            <p:cNvSpPr/>
            <p:nvPr/>
          </p:nvSpPr>
          <p:spPr>
            <a:xfrm flipH="1">
              <a:off x="6884810" y="1724227"/>
              <a:ext cx="181602" cy="43522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 flipH="1">
              <a:off x="6747010" y="2089376"/>
              <a:ext cx="99604" cy="23868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047;p32">
            <a:extLst>
              <a:ext uri="{FF2B5EF4-FFF2-40B4-BE49-F238E27FC236}">
                <a16:creationId xmlns:a16="http://schemas.microsoft.com/office/drawing/2014/main" id="{F4D0E770-6F10-1591-21C5-449F8F7A71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5300" y="2443603"/>
            <a:ext cx="5211961" cy="3003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Collect data on human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emotions, and social dynamics.</a:t>
            </a:r>
          </a:p>
          <a:p>
            <a:pPr algn="l">
              <a:buFont typeface="+mj-lt"/>
              <a:buAutoNum type="arabicPeriod"/>
            </a:pPr>
            <a:endParaRPr lang="en-GB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Utilize deep learning, reinforcement learning, and natural language processing techniques</a:t>
            </a:r>
            <a:r>
              <a:rPr lang="en-GB" sz="1800" dirty="0">
                <a:solidFill>
                  <a:srgbClr val="D1D5DB"/>
                </a:solidFill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GB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Integrate the developed models into NPC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algorithms.</a:t>
            </a:r>
            <a:endParaRPr lang="en-GB" sz="1800" dirty="0">
              <a:solidFill>
                <a:srgbClr val="D1D5DB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GB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Optimize the AI system for performance and scalability</a:t>
            </a:r>
            <a:r>
              <a:rPr lang="en-GB" sz="1800" dirty="0">
                <a:solidFill>
                  <a:srgbClr val="D1D5DB"/>
                </a:solidFill>
                <a:latin typeface="Söhne"/>
              </a:rPr>
              <a:t>.</a:t>
            </a:r>
            <a:endParaRPr lang="en-GB" sz="1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 descr="A picture containing fictional character, clothing&#10;&#10;Description automatically generated">
            <a:extLst>
              <a:ext uri="{FF2B5EF4-FFF2-40B4-BE49-F238E27FC236}">
                <a16:creationId xmlns:a16="http://schemas.microsoft.com/office/drawing/2014/main" id="{F744C2C8-FA42-FA0A-17BD-B8C091B17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93" y="1417806"/>
            <a:ext cx="2968493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2" name="Google Shape;3172;p38"/>
          <p:cNvGraphicFramePr/>
          <p:nvPr>
            <p:extLst>
              <p:ext uri="{D42A27DB-BD31-4B8C-83A1-F6EECF244321}">
                <p14:modId xmlns:p14="http://schemas.microsoft.com/office/powerpoint/2010/main" val="2117951023"/>
              </p:ext>
            </p:extLst>
          </p:nvPr>
        </p:nvGraphicFramePr>
        <p:xfrm>
          <a:off x="511821" y="1947638"/>
          <a:ext cx="8120358" cy="3275874"/>
        </p:xfrm>
        <a:graphic>
          <a:graphicData uri="http://schemas.openxmlformats.org/drawingml/2006/table">
            <a:tbl>
              <a:tblPr firstCol="1">
                <a:noFill/>
                <a:tableStyleId>{D412365D-3227-40D8-860A-9D9DC01A00DB}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695">
                  <a:extLst>
                    <a:ext uri="{9D8B030D-6E8A-4147-A177-3AD203B41FA5}">
                      <a16:colId xmlns:a16="http://schemas.microsoft.com/office/drawing/2014/main" val="3818018005"/>
                    </a:ext>
                  </a:extLst>
                </a:gridCol>
              </a:tblGrid>
              <a:tr h="6242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cs typeface="Arial"/>
                          <a:sym typeface="Fjalla One"/>
                        </a:rPr>
                        <a:t>Realistic NPC Behavior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cs typeface="Arial"/>
                          <a:sym typeface="Fjalla One"/>
                        </a:rPr>
                        <a:t>Engaging NPC Interaction	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cs typeface="Arial"/>
                          <a:sym typeface="Fjalla One"/>
                        </a:rPr>
                        <a:t>Improved Immersion 	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cs typeface="Arial"/>
                          <a:sym typeface="Fjalla One"/>
                        </a:rPr>
                        <a:t>Enhanced Replayability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ea typeface="Fjalla One"/>
                          <a:cs typeface="Fjalla One"/>
                          <a:sym typeface="Fjalla One"/>
                        </a:rPr>
                        <a:t>Data Collection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False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</a:rPr>
                        <a:t>False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140179"/>
                  </a:ext>
                </a:extLst>
              </a:tr>
              <a:tr h="367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Fjalla One"/>
                          <a:cs typeface="Fjalla One"/>
                          <a:sym typeface="Fjalla One"/>
                        </a:rPr>
                        <a:t>Model Development	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Fjalla One"/>
                          <a:cs typeface="Fjalla One"/>
                          <a:sym typeface="Fjalla One"/>
                        </a:rPr>
                        <a:t>Integration into NPC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Fjalla One"/>
                          <a:cs typeface="Fjalla One"/>
                          <a:sym typeface="Fjalla One"/>
                        </a:rPr>
                        <a:t>Behavior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Fjalla One"/>
                          <a:cs typeface="Fjalla One"/>
                          <a:sym typeface="Fjalla One"/>
                        </a:rPr>
                        <a:t> Algorithms	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cs typeface="Arial"/>
                          <a:sym typeface="Arial"/>
                        </a:rPr>
                        <a:t>True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Fjalla One"/>
                          <a:cs typeface="Fjalla One"/>
                          <a:sym typeface="Fjalla One"/>
                        </a:rPr>
                        <a:t>Iterative Design and Player Feedback	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jalla One" panose="02000506040000020004" pitchFamily="2" charset="0"/>
                          <a:cs typeface="Arial"/>
                          <a:sym typeface="Arial"/>
                        </a:rPr>
                        <a:t>True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jalla One" panose="02000506040000020004" pitchFamily="2" charset="0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dirty="0">
                        <a:solidFill>
                          <a:schemeClr val="bg1"/>
                        </a:solidFill>
                        <a:latin typeface="Fjalla One" panose="02000506040000020004" pitchFamily="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" name="Google Shape;3176;p38"/>
          <p:cNvSpPr txBox="1">
            <a:spLocks noGrp="1"/>
          </p:cNvSpPr>
          <p:nvPr>
            <p:ph type="title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IMPLEMENTATION PLAN </a:t>
            </a:r>
            <a:r>
              <a:rPr lang="en-US" dirty="0">
                <a:solidFill>
                  <a:srgbClr val="D641D9"/>
                </a:solidFill>
              </a:rPr>
              <a:t>PART 2</a:t>
            </a:r>
          </a:p>
        </p:txBody>
      </p:sp>
      <p:sp>
        <p:nvSpPr>
          <p:cNvPr id="3177" name="Google Shape;3177;p38"/>
          <p:cNvSpPr/>
          <p:nvPr/>
        </p:nvSpPr>
        <p:spPr>
          <a:xfrm rot="10800000">
            <a:off x="5223775" y="718525"/>
            <a:ext cx="31203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37"/>
          <p:cNvSpPr txBox="1">
            <a:spLocks noGrp="1"/>
          </p:cNvSpPr>
          <p:nvPr>
            <p:ph type="title" idx="8"/>
          </p:nvPr>
        </p:nvSpPr>
        <p:spPr>
          <a:xfrm>
            <a:off x="720000" y="731520"/>
            <a:ext cx="77040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POSITIVE IMPACT </a:t>
            </a:r>
            <a:r>
              <a:rPr lang="en-US" dirty="0">
                <a:solidFill>
                  <a:srgbClr val="D641D9"/>
                </a:solidFill>
              </a:rPr>
              <a:t>PART 1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3127" name="Google Shape;3127;p37"/>
          <p:cNvSpPr/>
          <p:nvPr/>
        </p:nvSpPr>
        <p:spPr>
          <a:xfrm rot="10800000">
            <a:off x="1566175" y="718525"/>
            <a:ext cx="6777900" cy="70200"/>
          </a:xfrm>
          <a:prstGeom prst="rect">
            <a:avLst/>
          </a:prstGeom>
          <a:gradFill>
            <a:gsLst>
              <a:gs pos="0">
                <a:schemeClr val="accent1"/>
              </a:gs>
              <a:gs pos="43000">
                <a:schemeClr val="accent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0" name="Google Shape;3160;p37"/>
          <p:cNvGrpSpPr/>
          <p:nvPr/>
        </p:nvGrpSpPr>
        <p:grpSpPr>
          <a:xfrm rot="10800000">
            <a:off x="553869" y="517082"/>
            <a:ext cx="457189" cy="758078"/>
            <a:chOff x="6747010" y="1616951"/>
            <a:chExt cx="457189" cy="758078"/>
          </a:xfrm>
        </p:grpSpPr>
        <p:grpSp>
          <p:nvGrpSpPr>
            <p:cNvPr id="3161" name="Google Shape;3161;p37"/>
            <p:cNvGrpSpPr/>
            <p:nvPr/>
          </p:nvGrpSpPr>
          <p:grpSpPr>
            <a:xfrm flipH="1">
              <a:off x="6922990" y="1616951"/>
              <a:ext cx="281209" cy="758078"/>
              <a:chOff x="724661" y="5470348"/>
              <a:chExt cx="247892" cy="668322"/>
            </a:xfrm>
          </p:grpSpPr>
          <p:sp>
            <p:nvSpPr>
              <p:cNvPr id="3162" name="Google Shape;3162;p37"/>
              <p:cNvSpPr/>
              <p:nvPr/>
            </p:nvSpPr>
            <p:spPr>
              <a:xfrm>
                <a:off x="724661" y="5754974"/>
                <a:ext cx="160083" cy="383697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72" extrusionOk="0">
                    <a:moveTo>
                      <a:pt x="2736" y="1"/>
                    </a:moveTo>
                    <a:cubicBezTo>
                      <a:pt x="2554" y="1399"/>
                      <a:pt x="1398" y="2554"/>
                      <a:pt x="0" y="2736"/>
                    </a:cubicBezTo>
                    <a:cubicBezTo>
                      <a:pt x="1398" y="2888"/>
                      <a:pt x="2554" y="4013"/>
                      <a:pt x="2736" y="5472"/>
                    </a:cubicBezTo>
                    <a:cubicBezTo>
                      <a:pt x="2888" y="4074"/>
                      <a:pt x="4043" y="2919"/>
                      <a:pt x="5472" y="2736"/>
                    </a:cubicBezTo>
                    <a:cubicBezTo>
                      <a:pt x="4073" y="2584"/>
                      <a:pt x="2918" y="1429"/>
                      <a:pt x="2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884755" y="5470348"/>
                <a:ext cx="87798" cy="210426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72" extrusionOk="0">
                    <a:moveTo>
                      <a:pt x="2736" y="1"/>
                    </a:moveTo>
                    <a:cubicBezTo>
                      <a:pt x="2554" y="1399"/>
                      <a:pt x="1398" y="2554"/>
                      <a:pt x="0" y="2736"/>
                    </a:cubicBezTo>
                    <a:cubicBezTo>
                      <a:pt x="1398" y="2888"/>
                      <a:pt x="2554" y="4013"/>
                      <a:pt x="2736" y="5472"/>
                    </a:cubicBezTo>
                    <a:cubicBezTo>
                      <a:pt x="2888" y="4074"/>
                      <a:pt x="4043" y="2919"/>
                      <a:pt x="5472" y="2736"/>
                    </a:cubicBezTo>
                    <a:cubicBezTo>
                      <a:pt x="4073" y="2584"/>
                      <a:pt x="2918" y="1429"/>
                      <a:pt x="2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4" name="Google Shape;3164;p37"/>
            <p:cNvSpPr/>
            <p:nvPr/>
          </p:nvSpPr>
          <p:spPr>
            <a:xfrm flipH="1">
              <a:off x="6747010" y="2089376"/>
              <a:ext cx="99604" cy="23868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37"/>
          <p:cNvGrpSpPr/>
          <p:nvPr/>
        </p:nvGrpSpPr>
        <p:grpSpPr>
          <a:xfrm flipH="1">
            <a:off x="622769" y="5596183"/>
            <a:ext cx="319402" cy="603838"/>
            <a:chOff x="6747010" y="1724227"/>
            <a:chExt cx="319402" cy="603838"/>
          </a:xfrm>
        </p:grpSpPr>
        <p:sp>
          <p:nvSpPr>
            <p:cNvPr id="3166" name="Google Shape;3166;p37"/>
            <p:cNvSpPr/>
            <p:nvPr/>
          </p:nvSpPr>
          <p:spPr>
            <a:xfrm flipH="1">
              <a:off x="6884810" y="1724227"/>
              <a:ext cx="181602" cy="43522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 flipH="1">
              <a:off x="6747010" y="2089376"/>
              <a:ext cx="99604" cy="238689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36" y="1"/>
                  </a:moveTo>
                  <a:cubicBezTo>
                    <a:pt x="2554" y="1399"/>
                    <a:pt x="1398" y="2554"/>
                    <a:pt x="0" y="2736"/>
                  </a:cubicBezTo>
                  <a:cubicBezTo>
                    <a:pt x="1398" y="2888"/>
                    <a:pt x="2554" y="4013"/>
                    <a:pt x="2736" y="5472"/>
                  </a:cubicBezTo>
                  <a:cubicBezTo>
                    <a:pt x="2888" y="4074"/>
                    <a:pt x="4043" y="2919"/>
                    <a:pt x="5472" y="2736"/>
                  </a:cubicBezTo>
                  <a:cubicBezTo>
                    <a:pt x="4073" y="2584"/>
                    <a:pt x="2918" y="1429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047;p32">
            <a:extLst>
              <a:ext uri="{FF2B5EF4-FFF2-40B4-BE49-F238E27FC236}">
                <a16:creationId xmlns:a16="http://schemas.microsoft.com/office/drawing/2014/main" id="{F4D0E770-6F10-1591-21C5-449F8F7A71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075" y="1495020"/>
            <a:ext cx="8397850" cy="423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D1D5DB"/>
                </a:solidFill>
                <a:effectLst/>
                <a:latin typeface="Roboto Mono" pitchFamily="49" charset="0"/>
                <a:ea typeface="Roboto Mono" pitchFamily="49" charset="0"/>
              </a:rPr>
              <a:t>Enhanced Immersion in Virtual Realities</a:t>
            </a:r>
            <a:endParaRPr lang="en-GB" sz="1800" dirty="0">
              <a:solidFill>
                <a:srgbClr val="D1D5DB"/>
              </a:solidFill>
              <a:latin typeface="Roboto Mono" pitchFamily="49" charset="0"/>
              <a:ea typeface="Roboto Mono" pitchFamily="49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D1D5DB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D1D5DB"/>
                </a:solidFill>
                <a:effectLst/>
                <a:latin typeface="Roboto Mono" pitchFamily="49" charset="0"/>
                <a:ea typeface="Roboto Mono" pitchFamily="49" charset="0"/>
              </a:rPr>
              <a:t>Dynamic and Evolving Game Experiences</a:t>
            </a:r>
            <a:endParaRPr lang="en-US" sz="18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5" name="Picture 4" descr="A person wearing a virtual reality headset&#10;&#10;Description automatically generated with low confidence">
            <a:extLst>
              <a:ext uri="{FF2B5EF4-FFF2-40B4-BE49-F238E27FC236}">
                <a16:creationId xmlns:a16="http://schemas.microsoft.com/office/drawing/2014/main" id="{4053B939-A39D-799C-3935-0AA9017D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704897"/>
            <a:ext cx="4762500" cy="3175000"/>
          </a:xfrm>
          <a:prstGeom prst="rect">
            <a:avLst/>
          </a:prstGeom>
          <a:ln w="25400">
            <a:solidFill>
              <a:schemeClr val="dk2"/>
            </a:solidFill>
          </a:ln>
        </p:spPr>
      </p:pic>
    </p:spTree>
    <p:extLst>
      <p:ext uri="{BB962C8B-B14F-4D97-AF65-F5344CB8AC3E}">
        <p14:creationId xmlns:p14="http://schemas.microsoft.com/office/powerpoint/2010/main" val="2188502309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Minitheme by Slidesgo">
  <a:themeElements>
    <a:clrScheme name="Simple Light">
      <a:dk1>
        <a:srgbClr val="140726"/>
      </a:dk1>
      <a:lt1>
        <a:srgbClr val="F3F3F3"/>
      </a:lt1>
      <a:dk2>
        <a:srgbClr val="D641D9"/>
      </a:dk2>
      <a:lt2>
        <a:srgbClr val="220D40"/>
      </a:lt2>
      <a:accent1>
        <a:srgbClr val="4226A6"/>
      </a:accent1>
      <a:accent2>
        <a:srgbClr val="27216C"/>
      </a:accent2>
      <a:accent3>
        <a:srgbClr val="502CD1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359</Words>
  <Application>Microsoft Macintosh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LinBiolinumTB</vt:lpstr>
      <vt:lpstr>Fjalla One</vt:lpstr>
      <vt:lpstr>Roboto Mono</vt:lpstr>
      <vt:lpstr>Söhne</vt:lpstr>
      <vt:lpstr>Archivo</vt:lpstr>
      <vt:lpstr>Futuristic Minitheme by Slidesgo</vt:lpstr>
      <vt:lpstr>Advancing Realism and Engagement in Video Games through AI-Powered NPC Behavior and Interaction</vt:lpstr>
      <vt:lpstr>TABLE OF CONTENTS</vt:lpstr>
      <vt:lpstr>INTRODUCTION &amp; BACKGROUND</vt:lpstr>
      <vt:lpstr>INTRODUCTION &amp; BACKGROUND</vt:lpstr>
      <vt:lpstr>OBJECTIVES  PART 1</vt:lpstr>
      <vt:lpstr>Modeling Complex Human Behaviors &amp; Emotions</vt:lpstr>
      <vt:lpstr>IMPLEMENTATION PLAN PART 1</vt:lpstr>
      <vt:lpstr>IMPLEMENTATION PLAN PART 2</vt:lpstr>
      <vt:lpstr>POSITIVE IMPACT PART 1</vt:lpstr>
      <vt:lpstr>POSITIVE IMPACT PART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with a Robot Assistant:  Use Social Cues to Inform Adaptive Handovers in Human-Robot Collaboration</dc:title>
  <cp:lastModifiedBy>ALEXANDROS FILIOS</cp:lastModifiedBy>
  <cp:revision>8</cp:revision>
  <dcterms:modified xsi:type="dcterms:W3CDTF">2023-06-21T15:29:38Z</dcterms:modified>
</cp:coreProperties>
</file>