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544B31-50D8-304F-B384-69AC146EA4DF}" v="17" dt="2023-04-17T03:06:31.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c Christophe Gestenslager" userId="8e9825e9-e2e8-48d3-a9bd-0bc303a036ae" providerId="ADAL" clId="{ED544B31-50D8-304F-B384-69AC146EA4DF}"/>
    <pc:docChg chg="undo custSel addSld modSld">
      <pc:chgData name="Alec Christophe Gestenslager" userId="8e9825e9-e2e8-48d3-a9bd-0bc303a036ae" providerId="ADAL" clId="{ED544B31-50D8-304F-B384-69AC146EA4DF}" dt="2023-04-17T03:06:37.633" v="1928" actId="1076"/>
      <pc:docMkLst>
        <pc:docMk/>
      </pc:docMkLst>
      <pc:sldChg chg="addSp modSp mod modAnim">
        <pc:chgData name="Alec Christophe Gestenslager" userId="8e9825e9-e2e8-48d3-a9bd-0bc303a036ae" providerId="ADAL" clId="{ED544B31-50D8-304F-B384-69AC146EA4DF}" dt="2023-04-17T02:55:50.927" v="1431" actId="1076"/>
        <pc:sldMkLst>
          <pc:docMk/>
          <pc:sldMk cId="1723298235" sldId="256"/>
        </pc:sldMkLst>
        <pc:picChg chg="add mod">
          <ac:chgData name="Alec Christophe Gestenslager" userId="8e9825e9-e2e8-48d3-a9bd-0bc303a036ae" providerId="ADAL" clId="{ED544B31-50D8-304F-B384-69AC146EA4DF}" dt="2023-04-17T02:55:50.927" v="1431" actId="1076"/>
          <ac:picMkLst>
            <pc:docMk/>
            <pc:sldMk cId="1723298235" sldId="256"/>
            <ac:picMk id="5" creationId="{6DF21E21-2E0A-F5C3-3F5A-6A01B73D4354}"/>
          </ac:picMkLst>
        </pc:picChg>
      </pc:sldChg>
      <pc:sldChg chg="addSp modSp mod modAnim">
        <pc:chgData name="Alec Christophe Gestenslager" userId="8e9825e9-e2e8-48d3-a9bd-0bc303a036ae" providerId="ADAL" clId="{ED544B31-50D8-304F-B384-69AC146EA4DF}" dt="2023-04-17T02:55:43.750" v="1430" actId="1076"/>
        <pc:sldMkLst>
          <pc:docMk/>
          <pc:sldMk cId="2294798" sldId="257"/>
        </pc:sldMkLst>
        <pc:picChg chg="add mod">
          <ac:chgData name="Alec Christophe Gestenslager" userId="8e9825e9-e2e8-48d3-a9bd-0bc303a036ae" providerId="ADAL" clId="{ED544B31-50D8-304F-B384-69AC146EA4DF}" dt="2023-04-17T02:55:43.750" v="1430" actId="1076"/>
          <ac:picMkLst>
            <pc:docMk/>
            <pc:sldMk cId="2294798" sldId="257"/>
            <ac:picMk id="4" creationId="{02836676-3F4E-1072-46CE-D16EF94A53D5}"/>
          </ac:picMkLst>
        </pc:picChg>
      </pc:sldChg>
      <pc:sldChg chg="addSp modSp mod modAnim">
        <pc:chgData name="Alec Christophe Gestenslager" userId="8e9825e9-e2e8-48d3-a9bd-0bc303a036ae" providerId="ADAL" clId="{ED544B31-50D8-304F-B384-69AC146EA4DF}" dt="2023-04-17T02:55:38.958" v="1429" actId="1076"/>
        <pc:sldMkLst>
          <pc:docMk/>
          <pc:sldMk cId="2241306542" sldId="258"/>
        </pc:sldMkLst>
        <pc:spChg chg="mod">
          <ac:chgData name="Alec Christophe Gestenslager" userId="8e9825e9-e2e8-48d3-a9bd-0bc303a036ae" providerId="ADAL" clId="{ED544B31-50D8-304F-B384-69AC146EA4DF}" dt="2023-04-15T20:12:07.333" v="175" actId="20577"/>
          <ac:spMkLst>
            <pc:docMk/>
            <pc:sldMk cId="2241306542" sldId="258"/>
            <ac:spMk id="3" creationId="{38840F67-35C3-507C-AC55-1B8D33DB67B0}"/>
          </ac:spMkLst>
        </pc:spChg>
        <pc:picChg chg="add mod">
          <ac:chgData name="Alec Christophe Gestenslager" userId="8e9825e9-e2e8-48d3-a9bd-0bc303a036ae" providerId="ADAL" clId="{ED544B31-50D8-304F-B384-69AC146EA4DF}" dt="2023-04-17T02:55:38.958" v="1429" actId="1076"/>
          <ac:picMkLst>
            <pc:docMk/>
            <pc:sldMk cId="2241306542" sldId="258"/>
            <ac:picMk id="4" creationId="{1D2BF974-4D25-5C85-4471-35DBDDBFF9ED}"/>
          </ac:picMkLst>
        </pc:picChg>
      </pc:sldChg>
      <pc:sldChg chg="addSp modSp new mod modAnim">
        <pc:chgData name="Alec Christophe Gestenslager" userId="8e9825e9-e2e8-48d3-a9bd-0bc303a036ae" providerId="ADAL" clId="{ED544B31-50D8-304F-B384-69AC146EA4DF}" dt="2023-04-17T02:57:45.060" v="1433" actId="1076"/>
        <pc:sldMkLst>
          <pc:docMk/>
          <pc:sldMk cId="665884250" sldId="259"/>
        </pc:sldMkLst>
        <pc:spChg chg="mod">
          <ac:chgData name="Alec Christophe Gestenslager" userId="8e9825e9-e2e8-48d3-a9bd-0bc303a036ae" providerId="ADAL" clId="{ED544B31-50D8-304F-B384-69AC146EA4DF}" dt="2023-04-15T20:16:15.215" v="191" actId="20577"/>
          <ac:spMkLst>
            <pc:docMk/>
            <pc:sldMk cId="665884250" sldId="259"/>
            <ac:spMk id="2" creationId="{0B75C438-71F6-ED1A-45E7-27BB9A0DC5EA}"/>
          </ac:spMkLst>
        </pc:spChg>
        <pc:spChg chg="mod">
          <ac:chgData name="Alec Christophe Gestenslager" userId="8e9825e9-e2e8-48d3-a9bd-0bc303a036ae" providerId="ADAL" clId="{ED544B31-50D8-304F-B384-69AC146EA4DF}" dt="2023-04-15T20:26:16.293" v="755" actId="20577"/>
          <ac:spMkLst>
            <pc:docMk/>
            <pc:sldMk cId="665884250" sldId="259"/>
            <ac:spMk id="3" creationId="{1F372A7B-F842-CDB2-083D-D476366BC052}"/>
          </ac:spMkLst>
        </pc:spChg>
        <pc:picChg chg="add mod">
          <ac:chgData name="Alec Christophe Gestenslager" userId="8e9825e9-e2e8-48d3-a9bd-0bc303a036ae" providerId="ADAL" clId="{ED544B31-50D8-304F-B384-69AC146EA4DF}" dt="2023-04-17T02:57:45.060" v="1433" actId="1076"/>
          <ac:picMkLst>
            <pc:docMk/>
            <pc:sldMk cId="665884250" sldId="259"/>
            <ac:picMk id="4" creationId="{B023C290-2B2F-3A62-E76A-593C1D906011}"/>
          </ac:picMkLst>
        </pc:picChg>
      </pc:sldChg>
      <pc:sldChg chg="addSp modSp new mod setBg modAnim">
        <pc:chgData name="Alec Christophe Gestenslager" userId="8e9825e9-e2e8-48d3-a9bd-0bc303a036ae" providerId="ADAL" clId="{ED544B31-50D8-304F-B384-69AC146EA4DF}" dt="2023-04-17T03:00:24.788" v="1436" actId="1076"/>
        <pc:sldMkLst>
          <pc:docMk/>
          <pc:sldMk cId="2600811530" sldId="260"/>
        </pc:sldMkLst>
        <pc:spChg chg="mod">
          <ac:chgData name="Alec Christophe Gestenslager" userId="8e9825e9-e2e8-48d3-a9bd-0bc303a036ae" providerId="ADAL" clId="{ED544B31-50D8-304F-B384-69AC146EA4DF}" dt="2023-04-15T20:33:26.588" v="1197" actId="26606"/>
          <ac:spMkLst>
            <pc:docMk/>
            <pc:sldMk cId="2600811530" sldId="260"/>
            <ac:spMk id="2" creationId="{86646CB2-B7B7-638F-5CA0-790D970DF31C}"/>
          </ac:spMkLst>
        </pc:spChg>
        <pc:spChg chg="mod">
          <ac:chgData name="Alec Christophe Gestenslager" userId="8e9825e9-e2e8-48d3-a9bd-0bc303a036ae" providerId="ADAL" clId="{ED544B31-50D8-304F-B384-69AC146EA4DF}" dt="2023-04-15T20:33:41.146" v="1229" actId="1076"/>
          <ac:spMkLst>
            <pc:docMk/>
            <pc:sldMk cId="2600811530" sldId="260"/>
            <ac:spMk id="3" creationId="{3AE48F6C-56C5-B534-F4F2-B21D35E600D5}"/>
          </ac:spMkLst>
        </pc:spChg>
        <pc:spChg chg="add">
          <ac:chgData name="Alec Christophe Gestenslager" userId="8e9825e9-e2e8-48d3-a9bd-0bc303a036ae" providerId="ADAL" clId="{ED544B31-50D8-304F-B384-69AC146EA4DF}" dt="2023-04-15T20:33:26.588" v="1197" actId="26606"/>
          <ac:spMkLst>
            <pc:docMk/>
            <pc:sldMk cId="2600811530" sldId="260"/>
            <ac:spMk id="10" creationId="{E49D7415-2F11-44C2-B6AA-13A25B6814B9}"/>
          </ac:spMkLst>
        </pc:spChg>
        <pc:picChg chg="add mod">
          <ac:chgData name="Alec Christophe Gestenslager" userId="8e9825e9-e2e8-48d3-a9bd-0bc303a036ae" providerId="ADAL" clId="{ED544B31-50D8-304F-B384-69AC146EA4DF}" dt="2023-04-15T20:33:26.588" v="1197" actId="26606"/>
          <ac:picMkLst>
            <pc:docMk/>
            <pc:sldMk cId="2600811530" sldId="260"/>
            <ac:picMk id="5" creationId="{47EEA385-27A1-B164-D3D2-6A27B28C04B1}"/>
          </ac:picMkLst>
        </pc:picChg>
        <pc:picChg chg="add mod">
          <ac:chgData name="Alec Christophe Gestenslager" userId="8e9825e9-e2e8-48d3-a9bd-0bc303a036ae" providerId="ADAL" clId="{ED544B31-50D8-304F-B384-69AC146EA4DF}" dt="2023-04-17T03:00:24.788" v="1436" actId="1076"/>
          <ac:picMkLst>
            <pc:docMk/>
            <pc:sldMk cId="2600811530" sldId="260"/>
            <ac:picMk id="6" creationId="{4BFAA7FA-D8CD-7EAF-3FAB-EDE26116920B}"/>
          </ac:picMkLst>
        </pc:picChg>
        <pc:cxnChg chg="add">
          <ac:chgData name="Alec Christophe Gestenslager" userId="8e9825e9-e2e8-48d3-a9bd-0bc303a036ae" providerId="ADAL" clId="{ED544B31-50D8-304F-B384-69AC146EA4DF}" dt="2023-04-15T20:33:26.588" v="1197" actId="26606"/>
          <ac:cxnSpMkLst>
            <pc:docMk/>
            <pc:sldMk cId="2600811530" sldId="260"/>
            <ac:cxnSpMk id="12" creationId="{D2E57F3D-33BE-4306-87E6-245763719516}"/>
          </ac:cxnSpMkLst>
        </pc:cxnChg>
      </pc:sldChg>
      <pc:sldChg chg="addSp modSp new mod setBg modAnim">
        <pc:chgData name="Alec Christophe Gestenslager" userId="8e9825e9-e2e8-48d3-a9bd-0bc303a036ae" providerId="ADAL" clId="{ED544B31-50D8-304F-B384-69AC146EA4DF}" dt="2023-04-17T03:05:17.888" v="1926" actId="1076"/>
        <pc:sldMkLst>
          <pc:docMk/>
          <pc:sldMk cId="609555189" sldId="261"/>
        </pc:sldMkLst>
        <pc:spChg chg="mod">
          <ac:chgData name="Alec Christophe Gestenslager" userId="8e9825e9-e2e8-48d3-a9bd-0bc303a036ae" providerId="ADAL" clId="{ED544B31-50D8-304F-B384-69AC146EA4DF}" dt="2023-04-15T20:36:52.559" v="1421" actId="26606"/>
          <ac:spMkLst>
            <pc:docMk/>
            <pc:sldMk cId="609555189" sldId="261"/>
            <ac:spMk id="2" creationId="{3ECB5212-9880-B299-68A2-4BF73D2FC62F}"/>
          </ac:spMkLst>
        </pc:spChg>
        <pc:spChg chg="mod">
          <ac:chgData name="Alec Christophe Gestenslager" userId="8e9825e9-e2e8-48d3-a9bd-0bc303a036ae" providerId="ADAL" clId="{ED544B31-50D8-304F-B384-69AC146EA4DF}" dt="2023-04-15T20:36:57.886" v="1422" actId="1076"/>
          <ac:spMkLst>
            <pc:docMk/>
            <pc:sldMk cId="609555189" sldId="261"/>
            <ac:spMk id="3" creationId="{182B2278-DF4C-707D-24D5-A5BF980D98B4}"/>
          </ac:spMkLst>
        </pc:spChg>
        <pc:spChg chg="add">
          <ac:chgData name="Alec Christophe Gestenslager" userId="8e9825e9-e2e8-48d3-a9bd-0bc303a036ae" providerId="ADAL" clId="{ED544B31-50D8-304F-B384-69AC146EA4DF}" dt="2023-04-15T20:36:52.559" v="1421" actId="26606"/>
          <ac:spMkLst>
            <pc:docMk/>
            <pc:sldMk cId="609555189" sldId="261"/>
            <ac:spMk id="10" creationId="{E49D7415-2F11-44C2-B6AA-13A25B6814B9}"/>
          </ac:spMkLst>
        </pc:spChg>
        <pc:picChg chg="add mod">
          <ac:chgData name="Alec Christophe Gestenslager" userId="8e9825e9-e2e8-48d3-a9bd-0bc303a036ae" providerId="ADAL" clId="{ED544B31-50D8-304F-B384-69AC146EA4DF}" dt="2023-04-15T20:36:52.559" v="1421" actId="26606"/>
          <ac:picMkLst>
            <pc:docMk/>
            <pc:sldMk cId="609555189" sldId="261"/>
            <ac:picMk id="5" creationId="{FA957469-DC4E-B7EE-D5C5-DC6DFDF7D10F}"/>
          </ac:picMkLst>
        </pc:picChg>
        <pc:picChg chg="add mod">
          <ac:chgData name="Alec Christophe Gestenslager" userId="8e9825e9-e2e8-48d3-a9bd-0bc303a036ae" providerId="ADAL" clId="{ED544B31-50D8-304F-B384-69AC146EA4DF}" dt="2023-04-17T03:05:17.888" v="1926" actId="1076"/>
          <ac:picMkLst>
            <pc:docMk/>
            <pc:sldMk cId="609555189" sldId="261"/>
            <ac:picMk id="6" creationId="{3471D301-E603-A998-721A-410BA66C70F7}"/>
          </ac:picMkLst>
        </pc:picChg>
        <pc:cxnChg chg="add">
          <ac:chgData name="Alec Christophe Gestenslager" userId="8e9825e9-e2e8-48d3-a9bd-0bc303a036ae" providerId="ADAL" clId="{ED544B31-50D8-304F-B384-69AC146EA4DF}" dt="2023-04-15T20:36:52.559" v="1421" actId="26606"/>
          <ac:cxnSpMkLst>
            <pc:docMk/>
            <pc:sldMk cId="609555189" sldId="261"/>
            <ac:cxnSpMk id="12" creationId="{D2E57F3D-33BE-4306-87E6-245763719516}"/>
          </ac:cxnSpMkLst>
        </pc:cxnChg>
      </pc:sldChg>
      <pc:sldChg chg="addSp modSp new mod modAnim">
        <pc:chgData name="Alec Christophe Gestenslager" userId="8e9825e9-e2e8-48d3-a9bd-0bc303a036ae" providerId="ADAL" clId="{ED544B31-50D8-304F-B384-69AC146EA4DF}" dt="2023-04-17T03:06:37.633" v="1928" actId="1076"/>
        <pc:sldMkLst>
          <pc:docMk/>
          <pc:sldMk cId="2147946780" sldId="262"/>
        </pc:sldMkLst>
        <pc:spChg chg="mod">
          <ac:chgData name="Alec Christophe Gestenslager" userId="8e9825e9-e2e8-48d3-a9bd-0bc303a036ae" providerId="ADAL" clId="{ED544B31-50D8-304F-B384-69AC146EA4DF}" dt="2023-04-17T03:02:59.885" v="1447" actId="20577"/>
          <ac:spMkLst>
            <pc:docMk/>
            <pc:sldMk cId="2147946780" sldId="262"/>
            <ac:spMk id="2" creationId="{1A557D3E-FAF6-D083-D424-ACCD41F5D045}"/>
          </ac:spMkLst>
        </pc:spChg>
        <pc:spChg chg="mod">
          <ac:chgData name="Alec Christophe Gestenslager" userId="8e9825e9-e2e8-48d3-a9bd-0bc303a036ae" providerId="ADAL" clId="{ED544B31-50D8-304F-B384-69AC146EA4DF}" dt="2023-04-17T03:04:58.567" v="1923" actId="20577"/>
          <ac:spMkLst>
            <pc:docMk/>
            <pc:sldMk cId="2147946780" sldId="262"/>
            <ac:spMk id="3" creationId="{378AB196-4872-6405-0728-8E8EC851BC64}"/>
          </ac:spMkLst>
        </pc:spChg>
        <pc:picChg chg="add mod">
          <ac:chgData name="Alec Christophe Gestenslager" userId="8e9825e9-e2e8-48d3-a9bd-0bc303a036ae" providerId="ADAL" clId="{ED544B31-50D8-304F-B384-69AC146EA4DF}" dt="2023-04-17T03:06:37.633" v="1928" actId="1076"/>
          <ac:picMkLst>
            <pc:docMk/>
            <pc:sldMk cId="2147946780" sldId="262"/>
            <ac:picMk id="4" creationId="{11B24D3A-82B3-461A-FC68-40984024656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4/15/23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63060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4/15/23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24133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4/15/23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3514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4/15/23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1601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4/15/23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86099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4/15/23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4189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4/15/23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6051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4/15/23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9654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4/15/23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878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4/15/23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2380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4/15/23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1391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4/15/23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79001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9E0497-7573-2AD8-029F-6100C094246D}"/>
              </a:ext>
            </a:extLst>
          </p:cNvPr>
          <p:cNvSpPr>
            <a:spLocks noGrp="1"/>
          </p:cNvSpPr>
          <p:nvPr>
            <p:ph type="ctrTitle"/>
          </p:nvPr>
        </p:nvSpPr>
        <p:spPr>
          <a:xfrm>
            <a:off x="685800" y="908651"/>
            <a:ext cx="3620882" cy="3640345"/>
          </a:xfrm>
        </p:spPr>
        <p:txBody>
          <a:bodyPr anchor="t">
            <a:normAutofit/>
          </a:bodyPr>
          <a:lstStyle/>
          <a:p>
            <a:r>
              <a:rPr lang="en-US" sz="4000" dirty="0">
                <a:solidFill>
                  <a:schemeClr val="bg1"/>
                </a:solidFill>
              </a:rPr>
              <a:t>Chat Application</a:t>
            </a:r>
          </a:p>
        </p:txBody>
      </p:sp>
      <p:sp>
        <p:nvSpPr>
          <p:cNvPr id="3" name="Subtitle 2">
            <a:extLst>
              <a:ext uri="{FF2B5EF4-FFF2-40B4-BE49-F238E27FC236}">
                <a16:creationId xmlns:a16="http://schemas.microsoft.com/office/drawing/2014/main" id="{6809A0DE-8D38-0580-3D84-2E0FB46BD2C8}"/>
              </a:ext>
            </a:extLst>
          </p:cNvPr>
          <p:cNvSpPr>
            <a:spLocks noGrp="1"/>
          </p:cNvSpPr>
          <p:nvPr>
            <p:ph type="subTitle" idx="1"/>
          </p:nvPr>
        </p:nvSpPr>
        <p:spPr>
          <a:xfrm>
            <a:off x="705934" y="5220450"/>
            <a:ext cx="3380437" cy="570748"/>
          </a:xfrm>
        </p:spPr>
        <p:txBody>
          <a:bodyPr anchor="b">
            <a:normAutofit/>
          </a:bodyPr>
          <a:lstStyle/>
          <a:p>
            <a:r>
              <a:rPr lang="en-US" sz="1800" dirty="0">
                <a:solidFill>
                  <a:schemeClr val="bg1"/>
                </a:solidFill>
              </a:rPr>
              <a:t>By Alec </a:t>
            </a:r>
            <a:r>
              <a:rPr lang="en-US" sz="1800" dirty="0" err="1">
                <a:solidFill>
                  <a:schemeClr val="bg1"/>
                </a:solidFill>
              </a:rPr>
              <a:t>Gestenslager</a:t>
            </a:r>
            <a:endParaRPr lang="en-US" sz="1800" dirty="0">
              <a:solidFill>
                <a:schemeClr val="bg1"/>
              </a:solidFill>
            </a:endParaRP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Network connection abstract against a white background">
            <a:extLst>
              <a:ext uri="{FF2B5EF4-FFF2-40B4-BE49-F238E27FC236}">
                <a16:creationId xmlns:a16="http://schemas.microsoft.com/office/drawing/2014/main" id="{981F9F20-A74C-E902-3904-E4B025132C7A}"/>
              </a:ext>
            </a:extLst>
          </p:cNvPr>
          <p:cNvPicPr>
            <a:picLocks noChangeAspect="1"/>
          </p:cNvPicPr>
          <p:nvPr/>
        </p:nvPicPr>
        <p:blipFill rotWithShape="1">
          <a:blip r:embed="rId4"/>
          <a:srcRect r="28793" b="-1"/>
          <a:stretch/>
        </p:blipFill>
        <p:spPr>
          <a:xfrm>
            <a:off x="4876158" y="10"/>
            <a:ext cx="7315841" cy="6857990"/>
          </a:xfrm>
          <a:prstGeom prst="rect">
            <a:avLst/>
          </a:prstGeom>
        </p:spPr>
      </p:pic>
      <p:pic>
        <p:nvPicPr>
          <p:cNvPr id="5" name="Audio Recording Apr 16, 2023 at 22:50:46">
            <a:hlinkClick r:id="" action="ppaction://media"/>
            <a:extLst>
              <a:ext uri="{FF2B5EF4-FFF2-40B4-BE49-F238E27FC236}">
                <a16:creationId xmlns:a16="http://schemas.microsoft.com/office/drawing/2014/main" id="{6DF21E21-2E0A-F5C3-3F5A-6A01B73D435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99533" y="5791198"/>
            <a:ext cx="812800" cy="812800"/>
          </a:xfrm>
          <a:prstGeom prst="rect">
            <a:avLst/>
          </a:prstGeom>
        </p:spPr>
      </p:pic>
    </p:spTree>
    <p:extLst>
      <p:ext uri="{BB962C8B-B14F-4D97-AF65-F5344CB8AC3E}">
        <p14:creationId xmlns:p14="http://schemas.microsoft.com/office/powerpoint/2010/main" val="172329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4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F020-6A71-3DDC-9CCB-DF03DC3F729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059304A-3A81-A9C2-F236-6D3EABF1F585}"/>
              </a:ext>
            </a:extLst>
          </p:cNvPr>
          <p:cNvSpPr>
            <a:spLocks noGrp="1"/>
          </p:cNvSpPr>
          <p:nvPr>
            <p:ph idx="1"/>
          </p:nvPr>
        </p:nvSpPr>
        <p:spPr/>
        <p:txBody>
          <a:bodyPr/>
          <a:lstStyle/>
          <a:p>
            <a:r>
              <a:rPr lang="en-US" dirty="0"/>
              <a:t>I chose this program because I have always been curious about how programs like iMessage or </a:t>
            </a:r>
            <a:r>
              <a:rPr lang="en-US" dirty="0" err="1"/>
              <a:t>What’sApp</a:t>
            </a:r>
            <a:r>
              <a:rPr lang="en-US" dirty="0"/>
              <a:t> send messages between two users.  This is not on the same scale as those applications, but it does break the surface of how those applications work.</a:t>
            </a:r>
          </a:p>
          <a:p>
            <a:r>
              <a:rPr lang="en-US" dirty="0"/>
              <a:t>Others could use this project to create a home instant message (IM) network between household members or an IM network local to an office.</a:t>
            </a:r>
          </a:p>
        </p:txBody>
      </p:sp>
      <p:pic>
        <p:nvPicPr>
          <p:cNvPr id="4" name="Audio Recording Apr 16, 2023 at 22:53:08">
            <a:hlinkClick r:id="" action="ppaction://media"/>
            <a:extLst>
              <a:ext uri="{FF2B5EF4-FFF2-40B4-BE49-F238E27FC236}">
                <a16:creationId xmlns:a16="http://schemas.microsoft.com/office/drawing/2014/main" id="{02836676-3F4E-1072-46CE-D16EF94A53D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93700" y="5728729"/>
            <a:ext cx="812800" cy="812800"/>
          </a:xfrm>
          <a:prstGeom prst="rect">
            <a:avLst/>
          </a:prstGeom>
        </p:spPr>
      </p:pic>
    </p:spTree>
    <p:extLst>
      <p:ext uri="{BB962C8B-B14F-4D97-AF65-F5344CB8AC3E}">
        <p14:creationId xmlns:p14="http://schemas.microsoft.com/office/powerpoint/2010/main" val="229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4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B650-73AD-6BAE-4DF0-D8960B14DA39}"/>
              </a:ext>
            </a:extLst>
          </p:cNvPr>
          <p:cNvSpPr>
            <a:spLocks noGrp="1"/>
          </p:cNvSpPr>
          <p:nvPr>
            <p:ph type="title"/>
          </p:nvPr>
        </p:nvSpPr>
        <p:spPr/>
        <p:txBody>
          <a:bodyPr/>
          <a:lstStyle/>
          <a:p>
            <a:r>
              <a:rPr lang="en-US" dirty="0"/>
              <a:t>What does it do?</a:t>
            </a:r>
          </a:p>
        </p:txBody>
      </p:sp>
      <p:sp>
        <p:nvSpPr>
          <p:cNvPr id="3" name="Content Placeholder 2">
            <a:extLst>
              <a:ext uri="{FF2B5EF4-FFF2-40B4-BE49-F238E27FC236}">
                <a16:creationId xmlns:a16="http://schemas.microsoft.com/office/drawing/2014/main" id="{38840F67-35C3-507C-AC55-1B8D33DB67B0}"/>
              </a:ext>
            </a:extLst>
          </p:cNvPr>
          <p:cNvSpPr>
            <a:spLocks noGrp="1"/>
          </p:cNvSpPr>
          <p:nvPr>
            <p:ph idx="1"/>
          </p:nvPr>
        </p:nvSpPr>
        <p:spPr/>
        <p:txBody>
          <a:bodyPr/>
          <a:lstStyle/>
          <a:p>
            <a:r>
              <a:rPr lang="en-US" dirty="0"/>
              <a:t>This program utilizes sockets and server sockets to send messages between two clients on one network and displays the text to the screen like a chat room.  Some examples of similar programs are </a:t>
            </a:r>
            <a:r>
              <a:rPr lang="en-US" dirty="0" err="1"/>
              <a:t>What’sApp</a:t>
            </a:r>
            <a:r>
              <a:rPr lang="en-US" dirty="0"/>
              <a:t>, Discord, iMessages, and other message and chat applications.</a:t>
            </a:r>
          </a:p>
        </p:txBody>
      </p:sp>
      <p:pic>
        <p:nvPicPr>
          <p:cNvPr id="4" name="Audio Recording Apr 16, 2023 at 22:55:21">
            <a:hlinkClick r:id="" action="ppaction://media"/>
            <a:extLst>
              <a:ext uri="{FF2B5EF4-FFF2-40B4-BE49-F238E27FC236}">
                <a16:creationId xmlns:a16="http://schemas.microsoft.com/office/drawing/2014/main" id="{1D2BF974-4D25-5C85-4471-35DBDDBFF9E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93700" y="5716373"/>
            <a:ext cx="812800" cy="812800"/>
          </a:xfrm>
          <a:prstGeom prst="rect">
            <a:avLst/>
          </a:prstGeom>
        </p:spPr>
      </p:pic>
    </p:spTree>
    <p:extLst>
      <p:ext uri="{BB962C8B-B14F-4D97-AF65-F5344CB8AC3E}">
        <p14:creationId xmlns:p14="http://schemas.microsoft.com/office/powerpoint/2010/main" val="224130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36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C438-71F6-ED1A-45E7-27BB9A0DC5EA}"/>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1F372A7B-F842-CDB2-083D-D476366BC052}"/>
              </a:ext>
            </a:extLst>
          </p:cNvPr>
          <p:cNvSpPr>
            <a:spLocks noGrp="1"/>
          </p:cNvSpPr>
          <p:nvPr>
            <p:ph idx="1"/>
          </p:nvPr>
        </p:nvSpPr>
        <p:spPr/>
        <p:txBody>
          <a:bodyPr/>
          <a:lstStyle/>
          <a:p>
            <a:r>
              <a:rPr lang="en-US" dirty="0"/>
              <a:t>This program, as of 15 April, has 5 classes that show inheritance and the basis of a graphical user interface.  In the end, this project will have a fully working GUI that can send and receive text messages and display those messages on the screen as they are received.  It will have a Socket and </a:t>
            </a:r>
            <a:r>
              <a:rPr lang="en-US" dirty="0" err="1"/>
              <a:t>ServerSocket</a:t>
            </a:r>
            <a:r>
              <a:rPr lang="en-US" dirty="0"/>
              <a:t> connection that can connect to each other and send and receive messages.</a:t>
            </a:r>
          </a:p>
        </p:txBody>
      </p:sp>
      <p:pic>
        <p:nvPicPr>
          <p:cNvPr id="4" name="Audio Recording Apr 16, 2023 at 22:57:39">
            <a:hlinkClick r:id="" action="ppaction://media"/>
            <a:extLst>
              <a:ext uri="{FF2B5EF4-FFF2-40B4-BE49-F238E27FC236}">
                <a16:creationId xmlns:a16="http://schemas.microsoft.com/office/drawing/2014/main" id="{B023C290-2B2F-3A62-E76A-593C1D90601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93700" y="5704016"/>
            <a:ext cx="812800" cy="812800"/>
          </a:xfrm>
          <a:prstGeom prst="rect">
            <a:avLst/>
          </a:prstGeom>
        </p:spPr>
      </p:pic>
    </p:spTree>
    <p:extLst>
      <p:ext uri="{BB962C8B-B14F-4D97-AF65-F5344CB8AC3E}">
        <p14:creationId xmlns:p14="http://schemas.microsoft.com/office/powerpoint/2010/main" val="66588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1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646CB2-B7B7-638F-5CA0-790D970DF31C}"/>
              </a:ext>
            </a:extLst>
          </p:cNvPr>
          <p:cNvSpPr>
            <a:spLocks noGrp="1"/>
          </p:cNvSpPr>
          <p:nvPr>
            <p:ph type="title"/>
          </p:nvPr>
        </p:nvSpPr>
        <p:spPr>
          <a:xfrm>
            <a:off x="695325" y="897753"/>
            <a:ext cx="3635046" cy="1575391"/>
          </a:xfrm>
        </p:spPr>
        <p:txBody>
          <a:bodyPr>
            <a:normAutofit/>
          </a:bodyPr>
          <a:lstStyle/>
          <a:p>
            <a:r>
              <a:rPr lang="en-US" dirty="0"/>
              <a:t>Examples</a:t>
            </a:r>
          </a:p>
        </p:txBody>
      </p:sp>
      <p:cxnSp>
        <p:nvCxnSpPr>
          <p:cNvPr id="12" name="Straight Connector 1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E48F6C-56C5-B534-F4F2-B21D35E600D5}"/>
              </a:ext>
            </a:extLst>
          </p:cNvPr>
          <p:cNvSpPr>
            <a:spLocks noGrp="1"/>
          </p:cNvSpPr>
          <p:nvPr>
            <p:ph idx="1"/>
          </p:nvPr>
        </p:nvSpPr>
        <p:spPr>
          <a:xfrm>
            <a:off x="695325" y="2129267"/>
            <a:ext cx="3587668" cy="3500265"/>
          </a:xfrm>
        </p:spPr>
        <p:txBody>
          <a:bodyPr>
            <a:normAutofit/>
          </a:bodyPr>
          <a:lstStyle/>
          <a:p>
            <a:pPr>
              <a:lnSpc>
                <a:spcPct val="110000"/>
              </a:lnSpc>
            </a:pPr>
            <a:r>
              <a:rPr lang="en-US" sz="1700" dirty="0"/>
              <a:t>On the right is an example of what the GUI looks like now.  The empty white space that takes up most of the screen is where the text will be displayed.  The white bar at the bottom of the screen is where the text to be sent will be typed.  The button in the bottom right corner of the screen will be used to send the text in the text field to its left.</a:t>
            </a:r>
          </a:p>
        </p:txBody>
      </p:sp>
      <p:pic>
        <p:nvPicPr>
          <p:cNvPr id="5" name="Picture 4" descr="Graphical user interface, application, Word&#10;&#10;Description automatically generated">
            <a:extLst>
              <a:ext uri="{FF2B5EF4-FFF2-40B4-BE49-F238E27FC236}">
                <a16:creationId xmlns:a16="http://schemas.microsoft.com/office/drawing/2014/main" id="{47EEA385-27A1-B164-D3D2-6A27B28C04B1}"/>
              </a:ext>
            </a:extLst>
          </p:cNvPr>
          <p:cNvPicPr>
            <a:picLocks noChangeAspect="1"/>
          </p:cNvPicPr>
          <p:nvPr/>
        </p:nvPicPr>
        <p:blipFill>
          <a:blip r:embed="rId4"/>
          <a:stretch>
            <a:fillRect/>
          </a:stretch>
        </p:blipFill>
        <p:spPr>
          <a:xfrm>
            <a:off x="4876800" y="1360456"/>
            <a:ext cx="6515100" cy="4137088"/>
          </a:xfrm>
          <a:prstGeom prst="rect">
            <a:avLst/>
          </a:prstGeom>
        </p:spPr>
      </p:pic>
      <p:pic>
        <p:nvPicPr>
          <p:cNvPr id="6" name="Audio Recording Apr 16, 2023 at 23:00:03">
            <a:hlinkClick r:id="" action="ppaction://media"/>
            <a:extLst>
              <a:ext uri="{FF2B5EF4-FFF2-40B4-BE49-F238E27FC236}">
                <a16:creationId xmlns:a16="http://schemas.microsoft.com/office/drawing/2014/main" id="{4BFAA7FA-D8CD-7EAF-3FAB-EDE26116920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93700" y="5727700"/>
            <a:ext cx="812800" cy="812800"/>
          </a:xfrm>
          <a:prstGeom prst="rect">
            <a:avLst/>
          </a:prstGeom>
        </p:spPr>
      </p:pic>
    </p:spTree>
    <p:extLst>
      <p:ext uri="{BB962C8B-B14F-4D97-AF65-F5344CB8AC3E}">
        <p14:creationId xmlns:p14="http://schemas.microsoft.com/office/powerpoint/2010/main" val="260081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792"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CB5212-9880-B299-68A2-4BF73D2FC62F}"/>
              </a:ext>
            </a:extLst>
          </p:cNvPr>
          <p:cNvSpPr>
            <a:spLocks noGrp="1"/>
          </p:cNvSpPr>
          <p:nvPr>
            <p:ph type="title"/>
          </p:nvPr>
        </p:nvSpPr>
        <p:spPr>
          <a:xfrm>
            <a:off x="695325" y="897753"/>
            <a:ext cx="3635046" cy="1575391"/>
          </a:xfrm>
        </p:spPr>
        <p:txBody>
          <a:bodyPr>
            <a:normAutofit/>
          </a:bodyPr>
          <a:lstStyle/>
          <a:p>
            <a:r>
              <a:rPr lang="en-US" dirty="0"/>
              <a:t>Examples</a:t>
            </a:r>
          </a:p>
        </p:txBody>
      </p:sp>
      <p:cxnSp>
        <p:nvCxnSpPr>
          <p:cNvPr id="12" name="Straight Connector 1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2B2278-DF4C-707D-24D5-A5BF980D98B4}"/>
              </a:ext>
            </a:extLst>
          </p:cNvPr>
          <p:cNvSpPr>
            <a:spLocks noGrp="1"/>
          </p:cNvSpPr>
          <p:nvPr>
            <p:ph idx="1"/>
          </p:nvPr>
        </p:nvSpPr>
        <p:spPr>
          <a:xfrm>
            <a:off x="695325" y="1923984"/>
            <a:ext cx="3587668" cy="3500265"/>
          </a:xfrm>
        </p:spPr>
        <p:txBody>
          <a:bodyPr>
            <a:normAutofit/>
          </a:bodyPr>
          <a:lstStyle/>
          <a:p>
            <a:r>
              <a:rPr lang="en-US" dirty="0"/>
              <a:t>To the right is an example of the </a:t>
            </a:r>
            <a:r>
              <a:rPr lang="en-US" dirty="0" err="1"/>
              <a:t>ServerSocket</a:t>
            </a:r>
            <a:r>
              <a:rPr lang="en-US" dirty="0"/>
              <a:t> code.  This, along with the Socket code, will run the communication between the two chat windows.</a:t>
            </a:r>
          </a:p>
        </p:txBody>
      </p:sp>
      <p:pic>
        <p:nvPicPr>
          <p:cNvPr id="5" name="Picture 4" descr="A screenshot of a computer&#10;&#10;Description automatically generated with medium confidence">
            <a:extLst>
              <a:ext uri="{FF2B5EF4-FFF2-40B4-BE49-F238E27FC236}">
                <a16:creationId xmlns:a16="http://schemas.microsoft.com/office/drawing/2014/main" id="{FA957469-DC4E-B7EE-D5C5-DC6DFDF7D10F}"/>
              </a:ext>
            </a:extLst>
          </p:cNvPr>
          <p:cNvPicPr>
            <a:picLocks noChangeAspect="1"/>
          </p:cNvPicPr>
          <p:nvPr/>
        </p:nvPicPr>
        <p:blipFill>
          <a:blip r:embed="rId4"/>
          <a:stretch>
            <a:fillRect/>
          </a:stretch>
        </p:blipFill>
        <p:spPr>
          <a:xfrm>
            <a:off x="4876800" y="1433751"/>
            <a:ext cx="6515100" cy="3990498"/>
          </a:xfrm>
          <a:prstGeom prst="rect">
            <a:avLst/>
          </a:prstGeom>
        </p:spPr>
      </p:pic>
      <p:pic>
        <p:nvPicPr>
          <p:cNvPr id="6" name="Audio Recording Apr 16, 2023 at 23:05:09">
            <a:hlinkClick r:id="" action="ppaction://media"/>
            <a:extLst>
              <a:ext uri="{FF2B5EF4-FFF2-40B4-BE49-F238E27FC236}">
                <a16:creationId xmlns:a16="http://schemas.microsoft.com/office/drawing/2014/main" id="{3471D301-E603-A998-721A-410BA66C70F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93700" y="5734724"/>
            <a:ext cx="812800" cy="812800"/>
          </a:xfrm>
          <a:prstGeom prst="rect">
            <a:avLst/>
          </a:prstGeom>
        </p:spPr>
      </p:pic>
    </p:spTree>
    <p:extLst>
      <p:ext uri="{BB962C8B-B14F-4D97-AF65-F5344CB8AC3E}">
        <p14:creationId xmlns:p14="http://schemas.microsoft.com/office/powerpoint/2010/main" val="60955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48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7D3E-FAF6-D083-D424-ACCD41F5D045}"/>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378AB196-4872-6405-0728-8E8EC851BC64}"/>
              </a:ext>
            </a:extLst>
          </p:cNvPr>
          <p:cNvSpPr>
            <a:spLocks noGrp="1"/>
          </p:cNvSpPr>
          <p:nvPr>
            <p:ph idx="1"/>
          </p:nvPr>
        </p:nvSpPr>
        <p:spPr/>
        <p:txBody>
          <a:bodyPr/>
          <a:lstStyle/>
          <a:p>
            <a:r>
              <a:rPr lang="en-US" dirty="0"/>
              <a:t>While the project is still in progress, so far, the project has a working GUI and Socket and Server Socker connection, but cannot send and receive messages using the GUI, as intended to.  It also cannot display text to the GUI text windows.  At the end of this project, the program will be a fully functioning messaging application, where users can send and receive messages from those that they are connected to.</a:t>
            </a:r>
          </a:p>
        </p:txBody>
      </p:sp>
      <p:pic>
        <p:nvPicPr>
          <p:cNvPr id="4" name="Audio Recording Apr 16, 2023 at 23:06:31">
            <a:hlinkClick r:id="" action="ppaction://media"/>
            <a:extLst>
              <a:ext uri="{FF2B5EF4-FFF2-40B4-BE49-F238E27FC236}">
                <a16:creationId xmlns:a16="http://schemas.microsoft.com/office/drawing/2014/main" id="{11B24D3A-82B3-461A-FC68-40984024656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93700" y="5741086"/>
            <a:ext cx="812800" cy="812800"/>
          </a:xfrm>
          <a:prstGeom prst="rect">
            <a:avLst/>
          </a:prstGeom>
        </p:spPr>
      </p:pic>
    </p:spTree>
    <p:extLst>
      <p:ext uri="{BB962C8B-B14F-4D97-AF65-F5344CB8AC3E}">
        <p14:creationId xmlns:p14="http://schemas.microsoft.com/office/powerpoint/2010/main" val="214794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36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Chronic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1855</TotalTime>
  <Words>397</Words>
  <Application>Microsoft Macintosh PowerPoint</Application>
  <PresentationFormat>Widescreen</PresentationFormat>
  <Paragraphs>15</Paragraphs>
  <Slides>7</Slides>
  <Notes>0</Notes>
  <HiddenSlides>0</HiddenSlides>
  <MMClips>7</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Calisto MT</vt:lpstr>
      <vt:lpstr>Univers Condensed</vt:lpstr>
      <vt:lpstr>ChronicleVTI</vt:lpstr>
      <vt:lpstr>Chat Application</vt:lpstr>
      <vt:lpstr>Motivation</vt:lpstr>
      <vt:lpstr>What does it do?</vt:lpstr>
      <vt:lpstr>Classes</vt:lpstr>
      <vt:lpstr>Examples</vt:lpstr>
      <vt:lpstr>Examples</vt:lpstr>
      <vt:lpstr>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Application</dc:title>
  <dc:creator>Alec Christophe Gestenslager</dc:creator>
  <cp:lastModifiedBy>Alec Christophe Gestenslager</cp:lastModifiedBy>
  <cp:revision>1</cp:revision>
  <dcterms:created xsi:type="dcterms:W3CDTF">2023-04-13T12:35:44Z</dcterms:created>
  <dcterms:modified xsi:type="dcterms:W3CDTF">2023-04-17T03:06:41Z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2023-04-14T17:35:59Z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94128ced-3d27-4323-9146-2107b3463f5a</vt:lpwstr>
  </property>
  <property fmtid="{D5CDD505-2E9C-101B-9397-08002B2CF9AE}" pid="8" name="MSIP_Label_4044bd30-2ed7-4c9d-9d12-46200872a97b_ContentBits">
    <vt:lpwstr>0</vt:lpwstr>
  </property>
</Properties>
</file>