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7f30d2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7f30d2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7f30d2e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7f30d2e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7f30d2e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7f30d2e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8504de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8504de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8504de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8504de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7f30d2e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7f30d2e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8504de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8504de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de Dígitos com Classificador Baseado em Rede Neural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509700"/>
            <a:ext cx="76881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95959"/>
                </a:solidFill>
              </a:rPr>
              <a:t>Universidade Federal de Santa Catarina | Engenharia de Computação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95959"/>
                </a:solidFill>
              </a:rPr>
              <a:t>Graduando Ale Chaito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95959"/>
                </a:solidFill>
              </a:rPr>
              <a:t>Projeto Final Tópicos III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595959"/>
                </a:solidFill>
              </a:rPr>
              <a:t>Ministrado por Prof.  Antônio Carlos Sobieranski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Identificar </a:t>
            </a:r>
            <a:r>
              <a:rPr lang="pt-BR" sz="1600"/>
              <a:t>dígitos (0,1,2,3,4,5,6,7,8,9);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Identificar símbolos (+, =, *);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Construir expressões regulares</a:t>
            </a:r>
            <a:r>
              <a:rPr lang="pt-BR" sz="1600"/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Traduzir </a:t>
            </a:r>
            <a:r>
              <a:rPr lang="pt-BR" sz="1600"/>
              <a:t>expressões</a:t>
            </a:r>
            <a:r>
              <a:rPr lang="pt-BR" sz="1600"/>
              <a:t> em linguagem </a:t>
            </a:r>
            <a:r>
              <a:rPr b="1" lang="pt-BR" sz="1600"/>
              <a:t>Latex</a:t>
            </a:r>
            <a:r>
              <a:rPr lang="pt-BR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Identificar símbolos e números utilizando rede neural;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Tratamento de imagem através do </a:t>
            </a:r>
            <a:r>
              <a:rPr b="1" lang="pt-BR" sz="1600"/>
              <a:t>OpenCV</a:t>
            </a:r>
            <a:r>
              <a:rPr lang="pt-BR" sz="1600"/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Buscar série de dados robustas e longas;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Desenvolver página web para input e output baseado em </a:t>
            </a:r>
            <a:r>
              <a:rPr b="1" lang="pt-BR" sz="1600"/>
              <a:t>Latex</a:t>
            </a:r>
            <a:r>
              <a:rPr lang="pt-BR" sz="1600"/>
              <a:t>;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 de Dados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O banco de dados MNIST de dígitos manuscritos, possui um conjunto de treinamento de 60.000 exemplos e um conjunto de teste de 10.000 exemplos.</a:t>
            </a:r>
            <a:endParaRPr sz="16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25" y="2801325"/>
            <a:ext cx="6273149" cy="20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75" y="1094975"/>
            <a:ext cx="8697475" cy="34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13" y="980650"/>
            <a:ext cx="83534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Output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617325"/>
            <a:ext cx="6991350" cy="441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760225"/>
            <a:ext cx="7843200" cy="41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