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5B17-BA0B-4509-8DF1-EF78D97DC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474" y="1095375"/>
            <a:ext cx="8601076" cy="2955461"/>
          </a:xfrm>
        </p:spPr>
        <p:txBody>
          <a:bodyPr/>
          <a:lstStyle/>
          <a:p>
            <a:r>
              <a:rPr lang="en-US" altLang="zh-TW" sz="6000" dirty="0"/>
              <a:t>Rolling Ball Game</a:t>
            </a:r>
            <a:r>
              <a:rPr lang="zh-TW" altLang="en-US" sz="6000" dirty="0"/>
              <a:t>：</a:t>
            </a:r>
            <a:br>
              <a:rPr lang="en-US" altLang="zh-TW" sz="6000" dirty="0"/>
            </a:br>
            <a:r>
              <a:rPr lang="en-US" altLang="zh-TW" sz="4400" dirty="0"/>
              <a:t>Using JACK Language</a:t>
            </a: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1FA350-C775-4211-9A80-845555CB8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sz="2000" dirty="0"/>
          </a:p>
          <a:p>
            <a:r>
              <a:rPr lang="zh-TW" altLang="en-US" sz="2000" dirty="0"/>
              <a:t>組員：黃柏諭、邱睿成、鄒宗霖、李謙</a:t>
            </a:r>
          </a:p>
        </p:txBody>
      </p:sp>
    </p:spTree>
    <p:extLst>
      <p:ext uri="{BB962C8B-B14F-4D97-AF65-F5344CB8AC3E}">
        <p14:creationId xmlns:p14="http://schemas.microsoft.com/office/powerpoint/2010/main" val="100908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4ACD2-4D39-4B64-A831-44AB3D8C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類別：</a:t>
            </a:r>
            <a:r>
              <a:rPr lang="en-US" altLang="zh-TW" dirty="0"/>
              <a:t>Tree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15D3958-F54B-4141-93C6-0CED6F741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4022" y="1748734"/>
            <a:ext cx="2957660" cy="16802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EEC59E1-8FD4-4BFA-9C35-29F851E87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13" y="1605280"/>
            <a:ext cx="5596487" cy="48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9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9D1F1-43B8-49A1-86BE-E130EE75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25" y="2571750"/>
            <a:ext cx="4143375" cy="2032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Demo Time</a:t>
            </a:r>
            <a:br>
              <a:rPr lang="en-US" altLang="zh-TW" sz="4400" dirty="0"/>
            </a:br>
            <a:r>
              <a:rPr lang="en-US" altLang="zh-TW" sz="4000" dirty="0"/>
              <a:t>Enjoy!!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4257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59465-EDD3-4651-9F4B-1719D909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184" y="293052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/>
              <a:t>Thanks for your listening!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0659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BF40C-2393-4450-BB0E-62895DB7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6CCBA9-2534-42CC-91D8-464A0AD4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5451"/>
            <a:ext cx="8596668" cy="4345912"/>
          </a:xfrm>
        </p:spPr>
        <p:txBody>
          <a:bodyPr/>
          <a:lstStyle/>
          <a:p>
            <a:r>
              <a:rPr lang="zh-TW" altLang="en-US" sz="3600" dirty="0"/>
              <a:t>遊戲簡介</a:t>
            </a:r>
            <a:endParaRPr lang="en-US" altLang="zh-TW" sz="3600" dirty="0"/>
          </a:p>
          <a:p>
            <a:r>
              <a:rPr lang="zh-TW" altLang="en-US" sz="3600" dirty="0"/>
              <a:t>主要程式介紹</a:t>
            </a:r>
            <a:endParaRPr lang="en-US" altLang="zh-TW" sz="3600" dirty="0"/>
          </a:p>
          <a:p>
            <a:r>
              <a:rPr lang="zh-TW" altLang="en-US" sz="3600" dirty="0"/>
              <a:t>各物件介紹</a:t>
            </a:r>
            <a:endParaRPr lang="en-US" altLang="zh-TW" sz="3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825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E7F85-CB45-476A-8717-130C234B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遊戲介紹：</a:t>
            </a:r>
            <a:r>
              <a:rPr lang="en-US" altLang="zh-TW" dirty="0"/>
              <a:t>Rolling Ball</a:t>
            </a:r>
            <a:endParaRPr lang="zh-TW" altLang="en-US" dirty="0"/>
          </a:p>
        </p:txBody>
      </p:sp>
      <p:pic>
        <p:nvPicPr>
          <p:cNvPr id="1026" name="Picture 2" descr="https://scontent-hkg3-2.xx.fbcdn.net/v/t34.0-12/26755682_1599460866775885_100015563_n.png?oh=e2a7e7f5b6e9e98119d8077a9e50209e&amp;oe=5A5D8368">
            <a:extLst>
              <a:ext uri="{FF2B5EF4-FFF2-40B4-BE49-F238E27FC236}">
                <a16:creationId xmlns:a16="http://schemas.microsoft.com/office/drawing/2014/main" id="{796480CD-11A8-41E7-ADA0-CDC37FFF0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09" y="1930400"/>
            <a:ext cx="8260918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92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CC2DC2-344C-4689-8E1E-4D67ECF8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主要程式介紹：</a:t>
            </a:r>
            <a:r>
              <a:rPr lang="en-US" altLang="zh-TW" dirty="0" err="1"/>
              <a:t>Main.jack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29A078-1951-46E3-AF04-B86D5C89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957" y="2118189"/>
            <a:ext cx="7512045" cy="316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4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D12A9E-635D-459C-92F5-B2528314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主要程式介紹：</a:t>
            </a:r>
            <a:br>
              <a:rPr lang="en-US" altLang="zh-TW" dirty="0"/>
            </a:br>
            <a:r>
              <a:rPr lang="en-US" altLang="zh-TW" dirty="0" err="1"/>
              <a:t>Rollingball.jack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0A75C5-8838-4394-B523-800525155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0" y="2073060"/>
            <a:ext cx="5857346" cy="29663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0C1D69E-9723-42FD-B792-992F24ED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406" y="609600"/>
            <a:ext cx="5794482" cy="55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2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3E856E-AC62-41D4-8A87-BFD62BE2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主要程式介紹：</a:t>
            </a:r>
            <a:br>
              <a:rPr lang="en-US" altLang="zh-TW" dirty="0"/>
            </a:br>
            <a:r>
              <a:rPr lang="en-US" altLang="zh-TW" dirty="0" err="1"/>
              <a:t>Rollingball.jack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5C9E1B-E1C9-4932-93A9-3F0AA7B9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1" y="2233311"/>
            <a:ext cx="6006205" cy="40150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9E4E0E5-3772-49D2-AE19-43A085CE2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974" y="2233310"/>
            <a:ext cx="4483385" cy="300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0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FDD07-E10F-4AF0-9A38-C1B8BA56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主要程式介紹：</a:t>
            </a:r>
            <a:r>
              <a:rPr lang="en-US" altLang="zh-TW" dirty="0"/>
              <a:t> </a:t>
            </a:r>
            <a:r>
              <a:rPr lang="en-US" altLang="zh-TW" dirty="0" err="1"/>
              <a:t>Ball.jack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4CE07D4-EF25-432B-81DB-6C5B9F4C8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49206"/>
            <a:ext cx="5181075" cy="475025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C02F8CA-E1A7-45AC-B3FB-174FE3D8E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0000"/>
            <a:ext cx="5448580" cy="502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4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37F15-B57F-4F76-A85B-AC3DD718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主要程式介紹：</a:t>
            </a:r>
            <a:r>
              <a:rPr lang="en-US" altLang="zh-TW" dirty="0" err="1"/>
              <a:t>Scene.Jack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BDD36C-C954-453D-9318-0AFA6B9B8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416" y="1270000"/>
            <a:ext cx="1476586" cy="4921952"/>
          </a:xfrm>
          <a:prstGeom prst="rect">
            <a:avLst/>
          </a:prstGeom>
        </p:spPr>
      </p:pic>
      <p:sp>
        <p:nvSpPr>
          <p:cNvPr id="6" name="圖說文字: 直線 5">
            <a:extLst>
              <a:ext uri="{FF2B5EF4-FFF2-40B4-BE49-F238E27FC236}">
                <a16:creationId xmlns:a16="http://schemas.microsoft.com/office/drawing/2014/main" id="{FACF542A-86E4-4177-B2AA-C6E2F6F419A8}"/>
              </a:ext>
            </a:extLst>
          </p:cNvPr>
          <p:cNvSpPr/>
          <p:nvPr/>
        </p:nvSpPr>
        <p:spPr>
          <a:xfrm>
            <a:off x="2495551" y="1681480"/>
            <a:ext cx="4271010" cy="861695"/>
          </a:xfrm>
          <a:prstGeom prst="borderCallout1">
            <a:avLst>
              <a:gd name="adj1" fmla="val 50467"/>
              <a:gd name="adj2" fmla="val 101653"/>
              <a:gd name="adj3" fmla="val 55236"/>
              <a:gd name="adj4" fmla="val 126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Barrier’s Position</a:t>
            </a:r>
          </a:p>
          <a:p>
            <a:pPr algn="ctr"/>
            <a:r>
              <a:rPr lang="en-US" altLang="zh-TW" dirty="0"/>
              <a:t>(Manual Computation)</a:t>
            </a:r>
            <a:endParaRPr lang="zh-TW" altLang="en-US" dirty="0"/>
          </a:p>
        </p:txBody>
      </p:sp>
      <p:sp>
        <p:nvSpPr>
          <p:cNvPr id="7" name="圖說文字: 直線 6">
            <a:extLst>
              <a:ext uri="{FF2B5EF4-FFF2-40B4-BE49-F238E27FC236}">
                <a16:creationId xmlns:a16="http://schemas.microsoft.com/office/drawing/2014/main" id="{F7FFB074-214B-4023-9594-B8F1528FD0FB}"/>
              </a:ext>
            </a:extLst>
          </p:cNvPr>
          <p:cNvSpPr/>
          <p:nvPr/>
        </p:nvSpPr>
        <p:spPr>
          <a:xfrm>
            <a:off x="2917997" y="2838450"/>
            <a:ext cx="3563891" cy="421005"/>
          </a:xfrm>
          <a:prstGeom prst="borderCallout1">
            <a:avLst>
              <a:gd name="adj1" fmla="val 49698"/>
              <a:gd name="adj2" fmla="val 102412"/>
              <a:gd name="adj3" fmla="val 70076"/>
              <a:gd name="adj4" fmla="val 138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Draw Roads</a:t>
            </a:r>
            <a:endParaRPr lang="zh-TW" altLang="en-US" dirty="0"/>
          </a:p>
        </p:txBody>
      </p:sp>
      <p:sp>
        <p:nvSpPr>
          <p:cNvPr id="8" name="圖說文字: 直線 7">
            <a:extLst>
              <a:ext uri="{FF2B5EF4-FFF2-40B4-BE49-F238E27FC236}">
                <a16:creationId xmlns:a16="http://schemas.microsoft.com/office/drawing/2014/main" id="{1C06E371-7A50-43C3-8147-44F0783E4804}"/>
              </a:ext>
            </a:extLst>
          </p:cNvPr>
          <p:cNvSpPr/>
          <p:nvPr/>
        </p:nvSpPr>
        <p:spPr>
          <a:xfrm>
            <a:off x="3714750" y="5429250"/>
            <a:ext cx="3190875" cy="421005"/>
          </a:xfrm>
          <a:prstGeom prst="borderCallout1">
            <a:avLst>
              <a:gd name="adj1" fmla="val 44837"/>
              <a:gd name="adj2" fmla="val 101816"/>
              <a:gd name="adj3" fmla="val -156101"/>
              <a:gd name="adj4" fmla="val 13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Update</a:t>
            </a:r>
            <a:endParaRPr lang="zh-TW" altLang="en-US" dirty="0"/>
          </a:p>
        </p:txBody>
      </p:sp>
      <p:sp>
        <p:nvSpPr>
          <p:cNvPr id="9" name="圖說文字: 直線 8">
            <a:extLst>
              <a:ext uri="{FF2B5EF4-FFF2-40B4-BE49-F238E27FC236}">
                <a16:creationId xmlns:a16="http://schemas.microsoft.com/office/drawing/2014/main" id="{78BAC5A4-5202-46B8-8B80-4ED3477CC4A2}"/>
              </a:ext>
            </a:extLst>
          </p:cNvPr>
          <p:cNvSpPr/>
          <p:nvPr/>
        </p:nvSpPr>
        <p:spPr>
          <a:xfrm>
            <a:off x="3648075" y="4438650"/>
            <a:ext cx="3118486" cy="421005"/>
          </a:xfrm>
          <a:prstGeom prst="borderCallout1">
            <a:avLst>
              <a:gd name="adj1" fmla="val 34587"/>
              <a:gd name="adj2" fmla="val 102846"/>
              <a:gd name="adj3" fmla="val -14197"/>
              <a:gd name="adj4" fmla="val 134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Draw Tree and OB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481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A7885-BD66-43B3-8EEE-414C0E7F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類別：</a:t>
            </a:r>
            <a:r>
              <a:rPr lang="en-US" altLang="zh-TW" dirty="0"/>
              <a:t>Barrier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B95C540-9400-4D77-B8EB-D5349A7F2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0198" y="1930400"/>
            <a:ext cx="3050966" cy="18699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15F4CE9-A44E-4F84-9081-5AEE4E035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42" y="1433695"/>
            <a:ext cx="3952049" cy="510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5500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87</Words>
  <Application>Microsoft Office PowerPoint</Application>
  <PresentationFormat>寬螢幕</PresentationFormat>
  <Paragraphs>22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Trebuchet MS</vt:lpstr>
      <vt:lpstr>Wingdings 3</vt:lpstr>
      <vt:lpstr>多面向</vt:lpstr>
      <vt:lpstr>Rolling Ball Game： Using JACK Language</vt:lpstr>
      <vt:lpstr>大綱</vt:lpstr>
      <vt:lpstr>遊戲介紹：Rolling Ball</vt:lpstr>
      <vt:lpstr>主要程式介紹：Main.jack</vt:lpstr>
      <vt:lpstr>主要程式介紹： Rollingball.jack(1)</vt:lpstr>
      <vt:lpstr>主要程式介紹： Rollingball.jack(2)</vt:lpstr>
      <vt:lpstr>主要程式介紹： Ball.jack </vt:lpstr>
      <vt:lpstr>主要程式介紹：Scene.Jack</vt:lpstr>
      <vt:lpstr>類別：Barrier</vt:lpstr>
      <vt:lpstr>類別：Tree</vt:lpstr>
      <vt:lpstr>Demo Time Enjoy!!</vt:lpstr>
      <vt:lpstr>Thanks for your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Game：Using JACK Language</dc:title>
  <dc:creator>Yuan-Chieh Lee</dc:creator>
  <cp:lastModifiedBy>Yuan-Chieh Lee</cp:lastModifiedBy>
  <cp:revision>11</cp:revision>
  <dcterms:created xsi:type="dcterms:W3CDTF">2018-01-14T07:49:26Z</dcterms:created>
  <dcterms:modified xsi:type="dcterms:W3CDTF">2018-01-14T09:15:53Z</dcterms:modified>
</cp:coreProperties>
</file>