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 id="2147483678" r:id="rId2"/>
    <p:sldMasterId id="2147483780" r:id="rId3"/>
    <p:sldMasterId id="2147483695" r:id="rId4"/>
    <p:sldMasterId id="2147483729" r:id="rId5"/>
    <p:sldMasterId id="2147483763" r:id="rId6"/>
  </p:sldMasterIdLst>
  <p:notesMasterIdLst>
    <p:notesMasterId r:id="rId18"/>
  </p:notesMasterIdLst>
  <p:handoutMasterIdLst>
    <p:handoutMasterId r:id="rId19"/>
  </p:handoutMasterIdLst>
  <p:sldIdLst>
    <p:sldId id="256" r:id="rId7"/>
    <p:sldId id="273" r:id="rId8"/>
    <p:sldId id="297" r:id="rId9"/>
    <p:sldId id="306" r:id="rId10"/>
    <p:sldId id="307" r:id="rId11"/>
    <p:sldId id="308" r:id="rId12"/>
    <p:sldId id="309" r:id="rId13"/>
    <p:sldId id="304" r:id="rId14"/>
    <p:sldId id="310" r:id="rId15"/>
    <p:sldId id="311" r:id="rId16"/>
    <p:sldId id="31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滴與電的邂逅" id="{CB003D29-9495-40D6-A3EE-6D3A93B54438}">
          <p14:sldIdLst>
            <p14:sldId id="256"/>
            <p14:sldId id="273"/>
            <p14:sldId id="297"/>
            <p14:sldId id="306"/>
            <p14:sldId id="307"/>
            <p14:sldId id="308"/>
            <p14:sldId id="309"/>
            <p14:sldId id="304"/>
            <p14:sldId id="310"/>
            <p14:sldId id="311"/>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79" d="100"/>
          <a:sy n="79" d="100"/>
        </p:scale>
        <p:origin x="1122" y="90"/>
      </p:cViewPr>
      <p:guideLst/>
    </p:cSldViewPr>
  </p:slideViewPr>
  <p:notesTextViewPr>
    <p:cViewPr>
      <p:scale>
        <a:sx n="1" d="1"/>
        <a:sy n="1" d="1"/>
      </p:scale>
      <p:origin x="0" y="0"/>
    </p:cViewPr>
  </p:notesTextViewPr>
  <p:sorterViewPr>
    <p:cViewPr>
      <p:scale>
        <a:sx n="100" d="100"/>
        <a:sy n="100" d="100"/>
      </p:scale>
      <p:origin x="0" y="-4238"/>
    </p:cViewPr>
  </p:sorterViewPr>
  <p:notesViewPr>
    <p:cSldViewPr snapToGrid="0">
      <p:cViewPr>
        <p:scale>
          <a:sx n="100" d="100"/>
          <a:sy n="100" d="100"/>
        </p:scale>
        <p:origin x="240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390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備忘稿版面配置區 8"/>
          <p:cNvSpPr>
            <a:spLocks noGrp="1"/>
          </p:cNvSpPr>
          <p:nvPr>
            <p:ph type="body" sz="quarter" idx="3"/>
          </p:nvPr>
        </p:nvSpPr>
        <p:spPr>
          <a:xfrm>
            <a:off x="548206" y="5227200"/>
            <a:ext cx="5760000" cy="324000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1" name="投影片圖像版面配置區 10"/>
          <p:cNvSpPr>
            <a:spLocks noGrp="1" noRot="1" noChangeAspect="1"/>
          </p:cNvSpPr>
          <p:nvPr>
            <p:ph type="sldImg" idx="2"/>
          </p:nvPr>
        </p:nvSpPr>
        <p:spPr>
          <a:xfrm>
            <a:off x="548206" y="547200"/>
            <a:ext cx="5760000" cy="4320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13" name="投影片編號版面配置區 12"/>
          <p:cNvSpPr>
            <a:spLocks noGrp="1"/>
          </p:cNvSpPr>
          <p:nvPr>
            <p:ph type="sldNum" sz="quarter" idx="5"/>
          </p:nvPr>
        </p:nvSpPr>
        <p:spPr>
          <a:xfrm>
            <a:off x="548205" y="8784000"/>
            <a:ext cx="5760001" cy="360000"/>
          </a:xfrm>
          <a:prstGeom prst="rect">
            <a:avLst/>
          </a:prstGeom>
        </p:spPr>
        <p:txBody>
          <a:bodyPr vert="horz" lIns="91440" tIns="45720" rIns="91440" bIns="45720" rtlCol="0" anchor="b"/>
          <a:lstStyle>
            <a:lvl1pPr algn="ctr">
              <a:defRPr sz="1200"/>
            </a:lvl1pPr>
          </a:lstStyle>
          <a:p>
            <a:fld id="{2E54EC61-0C36-4899-A82C-4F6B597CC7C2}" type="slidenum">
              <a:rPr lang="zh-TW" altLang="en-US" smtClean="0"/>
              <a:pPr/>
              <a:t>‹#›</a:t>
            </a:fld>
            <a:endParaRPr lang="zh-TW" altLang="en-US" dirty="0"/>
          </a:p>
        </p:txBody>
      </p:sp>
    </p:spTree>
    <p:extLst>
      <p:ext uri="{BB962C8B-B14F-4D97-AF65-F5344CB8AC3E}">
        <p14:creationId xmlns:p14="http://schemas.microsoft.com/office/powerpoint/2010/main" val="201314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accent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63673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1"/>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6"/>
          </p:nvPr>
        </p:nvSpPr>
        <p:spPr>
          <a:xfrm>
            <a:off x="720000" y="1620000"/>
            <a:ext cx="5544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84062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4"/>
          </p:nvPr>
        </p:nvSpPr>
        <p:spPr>
          <a:xfrm>
            <a:off x="6444000" y="0"/>
            <a:ext cx="2700000" cy="6858000"/>
          </a:xfrm>
          <a:solidFill>
            <a:schemeClr val="accent1"/>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418032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9144000" cy="6857998"/>
          </a:xfrm>
          <a:solidFill>
            <a:schemeClr val="accent1"/>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204367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1"/>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102822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1"/>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36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96857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283311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15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accent5"/>
                </a:solidFill>
              </a:defRPr>
            </a:lvl1pPr>
          </a:lstStyle>
          <a:p>
            <a:r>
              <a:rPr lang="zh-TW" altLang="en-US" dirty="0"/>
              <a:t>按一下以編輯母片標題樣式</a:t>
            </a:r>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7459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334910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788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30441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64281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3852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866300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098400" y="1619998"/>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3405163" y="1619998"/>
            <a:ext cx="2513672"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36386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719998" y="4058514"/>
            <a:ext cx="3852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37013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31349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719998" y="4058030"/>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8812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rgbClr val="4472C4"/>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295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rgbClr val="4472C4"/>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6"/>
          </p:nvPr>
        </p:nvSpPr>
        <p:spPr>
          <a:xfrm>
            <a:off x="720000" y="1620000"/>
            <a:ext cx="5544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963078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4"/>
          </p:nvPr>
        </p:nvSpPr>
        <p:spPr>
          <a:xfrm>
            <a:off x="6444000" y="0"/>
            <a:ext cx="2700000" cy="6858000"/>
          </a:xfrm>
          <a:solidFill>
            <a:srgbClr val="4472C4"/>
          </a:solidFill>
        </p:spPr>
        <p:txBody>
          <a:bodyPr/>
          <a:lstStyle/>
          <a:p>
            <a:r>
              <a:rPr lang="zh-TW" altLang="en-US"/>
              <a:t>按一下圖示以新增圖片</a:t>
            </a:r>
          </a:p>
        </p:txBody>
      </p:sp>
    </p:spTree>
    <p:extLst>
      <p:ext uri="{BB962C8B-B14F-4D97-AF65-F5344CB8AC3E}">
        <p14:creationId xmlns:p14="http://schemas.microsoft.com/office/powerpoint/2010/main" val="764746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9144000" cy="6857998"/>
          </a:xfrm>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40637602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40223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788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35250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36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201637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7849610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858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accent3"/>
                </a:solidFill>
              </a:defRPr>
            </a:lvl1pPr>
          </a:lstStyle>
          <a:p>
            <a:r>
              <a:rPr lang="zh-TW" altLang="en-US" dirty="0"/>
              <a:t>按一下以編輯母片標題樣式</a:t>
            </a:r>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24199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285214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788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51989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3852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917157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098400" y="1619998"/>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3405163" y="1619998"/>
            <a:ext cx="2513672"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0749008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719998" y="4058514"/>
            <a:ext cx="3852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7663459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76162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3852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313361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719998" y="4058030"/>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4889122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618441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6"/>
          </p:nvPr>
        </p:nvSpPr>
        <p:spPr>
          <a:xfrm>
            <a:off x="720000" y="1620000"/>
            <a:ext cx="5544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4739025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4"/>
          </p:nvPr>
        </p:nvSpPr>
        <p:spPr>
          <a:xfrm>
            <a:off x="6444000" y="0"/>
            <a:ext cx="2700000" cy="6858000"/>
          </a:xfrm>
          <a:solidFill>
            <a:schemeClr val="accent3"/>
          </a:solidFill>
        </p:spPr>
        <p:txBody>
          <a:bodyPr/>
          <a:lstStyle/>
          <a:p>
            <a:r>
              <a:rPr lang="zh-TW" altLang="en-US" dirty="0"/>
              <a:t>按一下圖示以新增圖片</a:t>
            </a:r>
          </a:p>
        </p:txBody>
      </p:sp>
    </p:spTree>
    <p:extLst>
      <p:ext uri="{BB962C8B-B14F-4D97-AF65-F5344CB8AC3E}">
        <p14:creationId xmlns:p14="http://schemas.microsoft.com/office/powerpoint/2010/main" val="16617312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9144000" cy="6857998"/>
          </a:xfrm>
          <a:solidFill>
            <a:schemeClr val="accent3"/>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4456412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3"/>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1802268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3"/>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36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2740668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42698731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330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accent3"/>
                </a:solidFill>
              </a:defRPr>
            </a:lvl1pPr>
          </a:lstStyle>
          <a:p>
            <a:r>
              <a:rPr lang="zh-TW" altLang="en-US" dirty="0"/>
              <a:t>按一下以編輯母片標題樣式</a:t>
            </a:r>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267902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098400" y="1619998"/>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3405163" y="1619998"/>
            <a:ext cx="2513672"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4927307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733724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788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4710577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3852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5110803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098400" y="1619998"/>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3405163" y="1619998"/>
            <a:ext cx="2513672"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592413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719998" y="4058514"/>
            <a:ext cx="3852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247318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515101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719998" y="4058030"/>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284571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64025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6"/>
          </p:nvPr>
        </p:nvSpPr>
        <p:spPr>
          <a:xfrm>
            <a:off x="720000" y="1620000"/>
            <a:ext cx="5544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8388076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4"/>
          </p:nvPr>
        </p:nvSpPr>
        <p:spPr>
          <a:xfrm>
            <a:off x="6444000" y="0"/>
            <a:ext cx="2700000" cy="6858000"/>
          </a:xfrm>
          <a:solidFill>
            <a:schemeClr val="accent3"/>
          </a:solidFill>
        </p:spPr>
        <p:txBody>
          <a:bodyPr/>
          <a:lstStyle/>
          <a:p>
            <a:r>
              <a:rPr lang="zh-TW" altLang="en-US" dirty="0"/>
              <a:t>按一下圖示以新增圖片</a:t>
            </a:r>
          </a:p>
        </p:txBody>
      </p:sp>
    </p:spTree>
    <p:extLst>
      <p:ext uri="{BB962C8B-B14F-4D97-AF65-F5344CB8AC3E}">
        <p14:creationId xmlns:p14="http://schemas.microsoft.com/office/powerpoint/2010/main" val="217768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719998" y="4058514"/>
            <a:ext cx="3852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6639487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9144000" cy="6857998"/>
          </a:xfrm>
          <a:solidFill>
            <a:schemeClr val="accent3"/>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39945943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3"/>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6731937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3"/>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36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5153637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9923309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746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accent2"/>
                </a:solidFill>
              </a:defRPr>
            </a:lvl1pPr>
          </a:lstStyle>
          <a:p>
            <a:r>
              <a:rPr lang="zh-TW" altLang="en-US" dirty="0"/>
              <a:t>按一下以編輯母片標題樣式</a:t>
            </a:r>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0360692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4283686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788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0175559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3852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3080595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098400" y="1619998"/>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3405163" y="1619998"/>
            <a:ext cx="2513672"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65248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7501269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719998" y="4058514"/>
            <a:ext cx="3852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6773804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9505186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719998" y="4058030"/>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309777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2"/>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761276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2"/>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6"/>
          </p:nvPr>
        </p:nvSpPr>
        <p:spPr>
          <a:xfrm>
            <a:off x="720000" y="1620000"/>
            <a:ext cx="5544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5440144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4"/>
          </p:nvPr>
        </p:nvSpPr>
        <p:spPr>
          <a:xfrm>
            <a:off x="6444000" y="0"/>
            <a:ext cx="2700000" cy="6858000"/>
          </a:xfrm>
          <a:solidFill>
            <a:schemeClr val="accent2"/>
          </a:solidFill>
        </p:spPr>
        <p:txBody>
          <a:bodyPr/>
          <a:lstStyle/>
          <a:p>
            <a:r>
              <a:rPr lang="zh-TW" altLang="en-US" dirty="0"/>
              <a:t>按一下圖示以新增圖片</a:t>
            </a:r>
          </a:p>
        </p:txBody>
      </p:sp>
    </p:spTree>
    <p:extLst>
      <p:ext uri="{BB962C8B-B14F-4D97-AF65-F5344CB8AC3E}">
        <p14:creationId xmlns:p14="http://schemas.microsoft.com/office/powerpoint/2010/main" val="4463432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9144000" cy="6857998"/>
          </a:xfrm>
          <a:solidFill>
            <a:schemeClr val="accent2"/>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26583597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2"/>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12494814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2"/>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36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7892867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22752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719998" y="4058030"/>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6990416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6439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accent6"/>
                </a:solidFill>
              </a:defRPr>
            </a:lvl1pPr>
          </a:lstStyle>
          <a:p>
            <a:r>
              <a:rPr lang="zh-TW" altLang="en-US" dirty="0"/>
              <a:t>按一下以編輯母片標題樣式</a:t>
            </a:r>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accent6"/>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22710793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6264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6444000" y="5058000"/>
            <a:ext cx="27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9144000" cy="5058000"/>
          </a:xfrm>
        </p:spPr>
        <p:txBody>
          <a:bodyPr/>
          <a:lstStyle/>
          <a:p>
            <a:r>
              <a:rPr lang="zh-TW" altLang="en-US"/>
              <a:t>按一下圖示以新增圖片</a:t>
            </a:r>
          </a:p>
        </p:txBody>
      </p:sp>
      <p:cxnSp>
        <p:nvCxnSpPr>
          <p:cNvPr id="14" name="Straight Connector 6"/>
          <p:cNvCxnSpPr/>
          <p:nvPr userDrawn="1"/>
        </p:nvCxnSpPr>
        <p:spPr>
          <a:xfrm flipV="1">
            <a:off x="6354000" y="5238000"/>
            <a:ext cx="0" cy="12599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720000" y="6678000"/>
            <a:ext cx="8424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54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3277362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788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67504431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3852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53411649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19999"/>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098400" y="1619998"/>
            <a:ext cx="25056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3405163" y="1619998"/>
            <a:ext cx="2513672"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911102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719998" y="4058514"/>
            <a:ext cx="3852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19656972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0361732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19998" y="1620000"/>
            <a:ext cx="3852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4752000" y="1619999"/>
            <a:ext cx="3852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752000" y="4058514"/>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719998" y="4058030"/>
            <a:ext cx="3852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185572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6"/>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6831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1"/>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110418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6444000" y="0"/>
            <a:ext cx="2700000" cy="6858000"/>
          </a:xfrm>
          <a:solidFill>
            <a:schemeClr val="accent6"/>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6"/>
          </p:nvPr>
        </p:nvSpPr>
        <p:spPr>
          <a:xfrm>
            <a:off x="720000" y="1620000"/>
            <a:ext cx="5544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04767791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720000" y="179592"/>
            <a:ext cx="5544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720000" y="1619999"/>
            <a:ext cx="5544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6264000" y="1259795"/>
            <a:ext cx="18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圖片版面配置區 7"/>
          <p:cNvSpPr>
            <a:spLocks noGrp="1"/>
          </p:cNvSpPr>
          <p:nvPr>
            <p:ph type="pic" sz="quarter" idx="14"/>
          </p:nvPr>
        </p:nvSpPr>
        <p:spPr>
          <a:xfrm>
            <a:off x="6444000" y="0"/>
            <a:ext cx="2700000" cy="6858000"/>
          </a:xfrm>
          <a:solidFill>
            <a:schemeClr val="accent6"/>
          </a:solidFill>
        </p:spPr>
        <p:txBody>
          <a:bodyPr/>
          <a:lstStyle/>
          <a:p>
            <a:r>
              <a:rPr lang="zh-TW" altLang="en-US" dirty="0"/>
              <a:t>按一下圖示以新增圖片</a:t>
            </a:r>
          </a:p>
        </p:txBody>
      </p:sp>
    </p:spTree>
    <p:extLst>
      <p:ext uri="{BB962C8B-B14F-4D97-AF65-F5344CB8AC3E}">
        <p14:creationId xmlns:p14="http://schemas.microsoft.com/office/powerpoint/2010/main" val="252818960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9144000" cy="6857998"/>
          </a:xfrm>
          <a:solidFill>
            <a:schemeClr val="accent6"/>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38045830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6"/>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19867390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滴與電的邂逅</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9144000" cy="6857998"/>
          </a:xfrm>
          <a:solidFill>
            <a:schemeClr val="accent6"/>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36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155114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滴與電的邂逅</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3819553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99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3.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4.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image" Target="../media/image5.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image" Target="../media/image6.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8604000" y="6497514"/>
            <a:ext cx="5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54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540000" cy="54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6498000"/>
            <a:ext cx="8604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版面配置區 1"/>
          <p:cNvSpPr>
            <a:spLocks noGrp="1"/>
          </p:cNvSpPr>
          <p:nvPr>
            <p:ph type="title"/>
          </p:nvPr>
        </p:nvSpPr>
        <p:spPr>
          <a:xfrm>
            <a:off x="720000" y="179592"/>
            <a:ext cx="7884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720000" y="1619592"/>
            <a:ext cx="7884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72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720000" y="6498484"/>
            <a:ext cx="7884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滴與電的邂逅</a:t>
            </a:r>
            <a:endParaRPr lang="zh-TW" altLang="en-US" dirty="0"/>
          </a:p>
        </p:txBody>
      </p:sp>
      <p:sp>
        <p:nvSpPr>
          <p:cNvPr id="6" name="投影片編號版面配置區 5"/>
          <p:cNvSpPr>
            <a:spLocks noGrp="1"/>
          </p:cNvSpPr>
          <p:nvPr>
            <p:ph type="sldNum" sz="quarter" idx="4"/>
          </p:nvPr>
        </p:nvSpPr>
        <p:spPr>
          <a:xfrm>
            <a:off x="8604000" y="6497999"/>
            <a:ext cx="540000" cy="360000"/>
          </a:xfrm>
          <a:prstGeom prst="rect">
            <a:avLst/>
          </a:prstGeom>
          <a:solidFill>
            <a:schemeClr val="accent1"/>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720000" y="1260000"/>
            <a:ext cx="842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540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810000" y="2789108"/>
            <a:ext cx="2160000" cy="54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dirty="0">
                <a:solidFill>
                  <a:schemeClr val="tx1"/>
                </a:solidFill>
              </a:rPr>
              <a:t>MATHEMATICS</a:t>
            </a:r>
            <a:endParaRPr lang="zh-TW" altLang="en-US" dirty="0">
              <a:solidFill>
                <a:schemeClr val="tx1"/>
              </a:solidFill>
            </a:endParaRPr>
          </a:p>
        </p:txBody>
      </p:sp>
      <p:pic>
        <p:nvPicPr>
          <p:cNvPr id="16" name="圖片 15"/>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rot="5400000">
            <a:off x="90000" y="1618838"/>
            <a:ext cx="360000" cy="360000"/>
          </a:xfrm>
          <a:prstGeom prst="rect">
            <a:avLst/>
          </a:prstGeom>
        </p:spPr>
      </p:pic>
    </p:spTree>
    <p:extLst>
      <p:ext uri="{BB962C8B-B14F-4D97-AF65-F5344CB8AC3E}">
        <p14:creationId xmlns:p14="http://schemas.microsoft.com/office/powerpoint/2010/main" val="180685858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1"/>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1"/>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1"/>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1"/>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1"/>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8604000" y="6497514"/>
            <a:ext cx="5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54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54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6498000"/>
            <a:ext cx="8604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版面配置區 1"/>
          <p:cNvSpPr>
            <a:spLocks noGrp="1"/>
          </p:cNvSpPr>
          <p:nvPr>
            <p:ph type="title"/>
          </p:nvPr>
        </p:nvSpPr>
        <p:spPr>
          <a:xfrm>
            <a:off x="720000" y="179592"/>
            <a:ext cx="7884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720000" y="1619592"/>
            <a:ext cx="7884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72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720000" y="6498484"/>
            <a:ext cx="7884000" cy="360000"/>
          </a:xfrm>
          <a:prstGeom prst="rect">
            <a:avLst/>
          </a:prstGeom>
        </p:spPr>
        <p:txBody>
          <a:bodyPr vert="horz" lIns="91440" tIns="45720" rIns="91440" bIns="45720" rtlCol="0" anchor="ctr"/>
          <a:lstStyle>
            <a:lvl1pPr algn="l">
              <a:defRPr sz="1500">
                <a:solidFill>
                  <a:schemeClr val="tx1"/>
                </a:solidFill>
              </a:defRPr>
            </a:lvl1pPr>
          </a:lstStyle>
          <a:p>
            <a:r>
              <a:rPr lang="zh-TW" altLang="en-US"/>
              <a:t>滴與電的邂逅</a:t>
            </a:r>
            <a:endParaRPr lang="zh-TW" altLang="en-US" dirty="0"/>
          </a:p>
        </p:txBody>
      </p:sp>
      <p:sp>
        <p:nvSpPr>
          <p:cNvPr id="6" name="投影片編號版面配置區 5"/>
          <p:cNvSpPr>
            <a:spLocks noGrp="1"/>
          </p:cNvSpPr>
          <p:nvPr>
            <p:ph type="sldNum" sz="quarter" idx="4"/>
          </p:nvPr>
        </p:nvSpPr>
        <p:spPr>
          <a:xfrm>
            <a:off x="8604000" y="6497999"/>
            <a:ext cx="540000" cy="360000"/>
          </a:xfrm>
          <a:prstGeom prst="rect">
            <a:avLst/>
          </a:prstGeom>
          <a:solidFill>
            <a:schemeClr val="accent5"/>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720000" y="1260000"/>
            <a:ext cx="8424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54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810000" y="2789108"/>
            <a:ext cx="216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dirty="0">
                <a:solidFill>
                  <a:schemeClr val="tx1"/>
                </a:solidFill>
              </a:rPr>
              <a:t>PHYSICS</a:t>
            </a:r>
            <a:endParaRPr lang="zh-TW" altLang="en-US" dirty="0">
              <a:solidFill>
                <a:schemeClr val="tx1"/>
              </a:solidFill>
            </a:endParaRPr>
          </a:p>
        </p:txBody>
      </p:sp>
      <p:pic>
        <p:nvPicPr>
          <p:cNvPr id="13" name="圖片 12"/>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rot="5400000">
            <a:off x="90000" y="1620000"/>
            <a:ext cx="360000" cy="360000"/>
          </a:xfrm>
          <a:prstGeom prst="rect">
            <a:avLst/>
          </a:prstGeom>
        </p:spPr>
      </p:pic>
    </p:spTree>
    <p:extLst>
      <p:ext uri="{BB962C8B-B14F-4D97-AF65-F5344CB8AC3E}">
        <p14:creationId xmlns:p14="http://schemas.microsoft.com/office/powerpoint/2010/main" val="17451867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5"/>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5"/>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5"/>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5"/>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5"/>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8604000" y="6497514"/>
            <a:ext cx="5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54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540000" cy="54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6498000"/>
            <a:ext cx="8604000" cy="36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版面配置區 1"/>
          <p:cNvSpPr>
            <a:spLocks noGrp="1"/>
          </p:cNvSpPr>
          <p:nvPr>
            <p:ph type="title"/>
          </p:nvPr>
        </p:nvSpPr>
        <p:spPr>
          <a:xfrm>
            <a:off x="720000" y="179592"/>
            <a:ext cx="7884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720000" y="1619592"/>
            <a:ext cx="7884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72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720000" y="6498484"/>
            <a:ext cx="7884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滴與電的邂逅</a:t>
            </a:r>
            <a:endParaRPr lang="zh-TW" altLang="en-US" dirty="0"/>
          </a:p>
        </p:txBody>
      </p:sp>
      <p:sp>
        <p:nvSpPr>
          <p:cNvPr id="6" name="投影片編號版面配置區 5"/>
          <p:cNvSpPr>
            <a:spLocks noGrp="1"/>
          </p:cNvSpPr>
          <p:nvPr>
            <p:ph type="sldNum" sz="quarter" idx="4"/>
          </p:nvPr>
        </p:nvSpPr>
        <p:spPr>
          <a:xfrm>
            <a:off x="8604000" y="6497999"/>
            <a:ext cx="540000" cy="360000"/>
          </a:xfrm>
          <a:prstGeom prst="rect">
            <a:avLst/>
          </a:prstGeom>
          <a:solidFill>
            <a:schemeClr val="accent3"/>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720000" y="1260000"/>
            <a:ext cx="8424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54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810000" y="2789108"/>
            <a:ext cx="2160000" cy="54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dirty="0">
                <a:solidFill>
                  <a:schemeClr val="tx1"/>
                </a:solidFill>
              </a:rPr>
              <a:t>ENGINEERING</a:t>
            </a:r>
            <a:endParaRPr lang="zh-TW" altLang="en-US" dirty="0">
              <a:solidFill>
                <a:schemeClr val="tx1"/>
              </a:solidFill>
            </a:endParaRPr>
          </a:p>
        </p:txBody>
      </p:sp>
      <p:pic>
        <p:nvPicPr>
          <p:cNvPr id="12" name="圖片 11"/>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rot="5400000">
            <a:off x="90000" y="1618865"/>
            <a:ext cx="360000" cy="360000"/>
          </a:xfrm>
          <a:prstGeom prst="rect">
            <a:avLst/>
          </a:prstGeom>
        </p:spPr>
      </p:pic>
    </p:spTree>
    <p:extLst>
      <p:ext uri="{BB962C8B-B14F-4D97-AF65-F5344CB8AC3E}">
        <p14:creationId xmlns:p14="http://schemas.microsoft.com/office/powerpoint/2010/main" val="417412314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3"/>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3"/>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3"/>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3"/>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3"/>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8604000" y="6497514"/>
            <a:ext cx="5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54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540000" cy="54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6498000"/>
            <a:ext cx="8604000" cy="36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版面配置區 1"/>
          <p:cNvSpPr>
            <a:spLocks noGrp="1"/>
          </p:cNvSpPr>
          <p:nvPr>
            <p:ph type="title"/>
          </p:nvPr>
        </p:nvSpPr>
        <p:spPr>
          <a:xfrm>
            <a:off x="720000" y="179592"/>
            <a:ext cx="7884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720000" y="1619592"/>
            <a:ext cx="7884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72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720000" y="6498484"/>
            <a:ext cx="7884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滴與電的邂逅</a:t>
            </a:r>
            <a:endParaRPr lang="zh-TW" altLang="en-US" dirty="0"/>
          </a:p>
        </p:txBody>
      </p:sp>
      <p:sp>
        <p:nvSpPr>
          <p:cNvPr id="6" name="投影片編號版面配置區 5"/>
          <p:cNvSpPr>
            <a:spLocks noGrp="1"/>
          </p:cNvSpPr>
          <p:nvPr>
            <p:ph type="sldNum" sz="quarter" idx="4"/>
          </p:nvPr>
        </p:nvSpPr>
        <p:spPr>
          <a:xfrm>
            <a:off x="8604000" y="6497999"/>
            <a:ext cx="540000" cy="360000"/>
          </a:xfrm>
          <a:prstGeom prst="rect">
            <a:avLst/>
          </a:prstGeom>
          <a:solidFill>
            <a:schemeClr val="accent3"/>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720000" y="1260000"/>
            <a:ext cx="8424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540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810000" y="2789108"/>
            <a:ext cx="2160000" cy="54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dirty="0">
                <a:solidFill>
                  <a:schemeClr val="tx1"/>
                </a:solidFill>
              </a:rPr>
              <a:t>BIOLOGY</a:t>
            </a:r>
            <a:endParaRPr lang="zh-TW" altLang="en-US" dirty="0">
              <a:solidFill>
                <a:schemeClr val="tx1"/>
              </a:solidFill>
            </a:endParaRPr>
          </a:p>
        </p:txBody>
      </p:sp>
      <p:pic>
        <p:nvPicPr>
          <p:cNvPr id="12" name="圖片 11"/>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rot="5400000">
            <a:off x="90000" y="1618624"/>
            <a:ext cx="360000" cy="360000"/>
          </a:xfrm>
          <a:prstGeom prst="rect">
            <a:avLst/>
          </a:prstGeom>
        </p:spPr>
      </p:pic>
    </p:spTree>
    <p:extLst>
      <p:ext uri="{BB962C8B-B14F-4D97-AF65-F5344CB8AC3E}">
        <p14:creationId xmlns:p14="http://schemas.microsoft.com/office/powerpoint/2010/main" val="131330610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3"/>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3"/>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3"/>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3"/>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3"/>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8604000" y="6497514"/>
            <a:ext cx="5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54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540000" cy="54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6498000"/>
            <a:ext cx="8604000" cy="36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版面配置區 1"/>
          <p:cNvSpPr>
            <a:spLocks noGrp="1"/>
          </p:cNvSpPr>
          <p:nvPr>
            <p:ph type="title"/>
          </p:nvPr>
        </p:nvSpPr>
        <p:spPr>
          <a:xfrm>
            <a:off x="720000" y="179592"/>
            <a:ext cx="7884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720000" y="1619592"/>
            <a:ext cx="7884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72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720000" y="6498484"/>
            <a:ext cx="7884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滴與電的邂逅</a:t>
            </a:r>
            <a:endParaRPr lang="zh-TW" altLang="en-US" dirty="0"/>
          </a:p>
        </p:txBody>
      </p:sp>
      <p:sp>
        <p:nvSpPr>
          <p:cNvPr id="6" name="投影片編號版面配置區 5"/>
          <p:cNvSpPr>
            <a:spLocks noGrp="1"/>
          </p:cNvSpPr>
          <p:nvPr>
            <p:ph type="sldNum" sz="quarter" idx="4"/>
          </p:nvPr>
        </p:nvSpPr>
        <p:spPr>
          <a:xfrm>
            <a:off x="8604000" y="6497999"/>
            <a:ext cx="540000" cy="360000"/>
          </a:xfrm>
          <a:prstGeom prst="rect">
            <a:avLst/>
          </a:prstGeom>
          <a:solidFill>
            <a:schemeClr val="accent2"/>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720000" y="1260000"/>
            <a:ext cx="8424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54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810000" y="2789108"/>
            <a:ext cx="2160000" cy="54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dirty="0">
                <a:solidFill>
                  <a:schemeClr val="tx1"/>
                </a:solidFill>
              </a:rPr>
              <a:t>CHEMISTRY</a:t>
            </a:r>
            <a:endParaRPr lang="zh-TW" altLang="en-US" dirty="0">
              <a:solidFill>
                <a:schemeClr val="tx1"/>
              </a:solidFill>
            </a:endParaRPr>
          </a:p>
        </p:txBody>
      </p:sp>
      <p:pic>
        <p:nvPicPr>
          <p:cNvPr id="13" name="圖片 12"/>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rot="5400000">
            <a:off x="90000" y="1618838"/>
            <a:ext cx="360000" cy="360000"/>
          </a:xfrm>
          <a:prstGeom prst="rect">
            <a:avLst/>
          </a:prstGeom>
        </p:spPr>
      </p:pic>
    </p:spTree>
    <p:extLst>
      <p:ext uri="{BB962C8B-B14F-4D97-AF65-F5344CB8AC3E}">
        <p14:creationId xmlns:p14="http://schemas.microsoft.com/office/powerpoint/2010/main" val="135204519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2"/>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2"/>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2"/>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2"/>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2"/>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8604000" y="6497514"/>
            <a:ext cx="54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54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54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6498000"/>
            <a:ext cx="8604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版面配置區 1"/>
          <p:cNvSpPr>
            <a:spLocks noGrp="1"/>
          </p:cNvSpPr>
          <p:nvPr>
            <p:ph type="title"/>
          </p:nvPr>
        </p:nvSpPr>
        <p:spPr>
          <a:xfrm>
            <a:off x="720000" y="179592"/>
            <a:ext cx="7884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720000" y="1619592"/>
            <a:ext cx="7884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72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720000" y="6498484"/>
            <a:ext cx="7884000" cy="359516"/>
          </a:xfrm>
          <a:prstGeom prst="rect">
            <a:avLst/>
          </a:prstGeom>
        </p:spPr>
        <p:txBody>
          <a:bodyPr vert="horz" lIns="91440" tIns="45720" rIns="91440" bIns="45720" rtlCol="0" anchor="ctr"/>
          <a:lstStyle>
            <a:lvl1pPr algn="l">
              <a:defRPr sz="1500">
                <a:solidFill>
                  <a:schemeClr val="tx1"/>
                </a:solidFill>
              </a:defRPr>
            </a:lvl1pPr>
          </a:lstStyle>
          <a:p>
            <a:r>
              <a:rPr lang="zh-TW" altLang="en-US"/>
              <a:t>滴與電的邂逅</a:t>
            </a:r>
            <a:endParaRPr lang="zh-TW" altLang="en-US" dirty="0"/>
          </a:p>
        </p:txBody>
      </p:sp>
      <p:sp>
        <p:nvSpPr>
          <p:cNvPr id="6" name="投影片編號版面配置區 5"/>
          <p:cNvSpPr>
            <a:spLocks noGrp="1"/>
          </p:cNvSpPr>
          <p:nvPr>
            <p:ph type="sldNum" sz="quarter" idx="4"/>
          </p:nvPr>
        </p:nvSpPr>
        <p:spPr>
          <a:xfrm>
            <a:off x="8604000" y="6497999"/>
            <a:ext cx="540000" cy="360000"/>
          </a:xfrm>
          <a:prstGeom prst="rect">
            <a:avLst/>
          </a:prstGeom>
          <a:solidFill>
            <a:schemeClr val="accent6"/>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720000" y="1260000"/>
            <a:ext cx="8424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54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810000" y="2789108"/>
            <a:ext cx="216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dirty="0">
                <a:solidFill>
                  <a:schemeClr val="tx1"/>
                </a:solidFill>
              </a:rPr>
              <a:t>EARTH</a:t>
            </a:r>
            <a:r>
              <a:rPr lang="en-US" altLang="zh-TW" baseline="0" dirty="0">
                <a:solidFill>
                  <a:schemeClr val="tx1"/>
                </a:solidFill>
              </a:rPr>
              <a:t> SCIENCE</a:t>
            </a:r>
            <a:endParaRPr lang="zh-TW" altLang="en-US" dirty="0">
              <a:solidFill>
                <a:schemeClr val="tx1"/>
              </a:solidFill>
            </a:endParaRPr>
          </a:p>
        </p:txBody>
      </p:sp>
      <p:pic>
        <p:nvPicPr>
          <p:cNvPr id="12" name="圖片 11"/>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rot="5400000">
            <a:off x="90000" y="1618865"/>
            <a:ext cx="360000" cy="360000"/>
          </a:xfrm>
          <a:prstGeom prst="rect">
            <a:avLst/>
          </a:prstGeom>
        </p:spPr>
      </p:pic>
    </p:spTree>
    <p:extLst>
      <p:ext uri="{BB962C8B-B14F-4D97-AF65-F5344CB8AC3E}">
        <p14:creationId xmlns:p14="http://schemas.microsoft.com/office/powerpoint/2010/main" val="332451383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6"/>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6"/>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6"/>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6"/>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6"/>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ile:///D:\GP_groug15\module_code\Krypton.py" TargetMode="Externa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ile:///D:\GP_groug15\module_code\Hydron_single_electron.py"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ile:///D:\GP_groug15\module_code\Helium.py"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拉塞福原子行星模型崩潰過程模擬</a:t>
            </a:r>
          </a:p>
        </p:txBody>
      </p:sp>
      <p:sp>
        <p:nvSpPr>
          <p:cNvPr id="3" name="副標題 2"/>
          <p:cNvSpPr>
            <a:spLocks noGrp="1"/>
          </p:cNvSpPr>
          <p:nvPr>
            <p:ph type="subTitle" idx="1"/>
          </p:nvPr>
        </p:nvSpPr>
        <p:spPr/>
        <p:txBody>
          <a:bodyPr>
            <a:normAutofit/>
          </a:bodyPr>
          <a:lstStyle/>
          <a:p>
            <a:r>
              <a:rPr lang="zh-TW" altLang="en-US" dirty="0"/>
              <a:t>作　　者　</a:t>
            </a:r>
            <a:endParaRPr lang="en-US" altLang="zh-TW" dirty="0" smtClean="0"/>
          </a:p>
          <a:p>
            <a:endParaRPr lang="en-US" altLang="zh-TW" dirty="0"/>
          </a:p>
          <a:p>
            <a:endParaRPr lang="en-US" altLang="zh-TW" dirty="0"/>
          </a:p>
          <a:p>
            <a:r>
              <a:rPr lang="zh-TW" altLang="en-US" dirty="0"/>
              <a:t>指導老師　</a:t>
            </a:r>
            <a:endParaRPr lang="en-US" altLang="zh-TW" dirty="0"/>
          </a:p>
        </p:txBody>
      </p:sp>
      <p:pic>
        <p:nvPicPr>
          <p:cNvPr id="16" name="圖片版面配置區 15"/>
          <p:cNvPicPr>
            <a:picLocks noGrp="1" noChangeAspect="1"/>
          </p:cNvPicPr>
          <p:nvPr>
            <p:ph type="pic" sz="quarter" idx="13"/>
          </p:nvPr>
        </p:nvPicPr>
        <p:blipFill rotWithShape="1">
          <a:blip r:embed="rId2"/>
          <a:srcRect t="29113" b="15137"/>
          <a:stretch/>
        </p:blipFill>
        <p:spPr>
          <a:prstGeom prst="rect">
            <a:avLst/>
          </a:prstGeom>
        </p:spPr>
      </p:pic>
    </p:spTree>
    <p:extLst>
      <p:ext uri="{BB962C8B-B14F-4D97-AF65-F5344CB8AC3E}">
        <p14:creationId xmlns:p14="http://schemas.microsoft.com/office/powerpoint/2010/main" val="2661555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氪原子模型</a:t>
            </a:r>
            <a:endParaRPr lang="zh-TW" altLang="en-US" dirty="0"/>
          </a:p>
        </p:txBody>
      </p:sp>
      <p:sp>
        <p:nvSpPr>
          <p:cNvPr id="3" name="頁尾版面配置區 2"/>
          <p:cNvSpPr>
            <a:spLocks noGrp="1"/>
          </p:cNvSpPr>
          <p:nvPr>
            <p:ph type="ftr" sz="quarter" idx="11"/>
          </p:nvPr>
        </p:nvSpPr>
        <p:spPr/>
        <p:txBody>
          <a:bodyPr/>
          <a:lstStyle/>
          <a:p>
            <a:r>
              <a:rPr lang="zh-TW" altLang="en-US" smtClean="0"/>
              <a:t>滴與電的邂逅</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10</a:t>
            </a:fld>
            <a:endParaRPr lang="zh-TW" altLang="en-US" dirty="0"/>
          </a:p>
        </p:txBody>
      </p:sp>
      <p:sp>
        <p:nvSpPr>
          <p:cNvPr id="5" name="內容版面配置區 4"/>
          <p:cNvSpPr>
            <a:spLocks noGrp="1"/>
          </p:cNvSpPr>
          <p:nvPr>
            <p:ph sz="quarter" idx="13"/>
          </p:nvPr>
        </p:nvSpPr>
        <p:spPr/>
        <p:txBody>
          <a:bodyPr/>
          <a:lstStyle/>
          <a:p>
            <a:r>
              <a:rPr lang="zh-TW" altLang="en-US" dirty="0" smtClean="0"/>
              <a:t>核電荷</a:t>
            </a:r>
            <a:r>
              <a:rPr lang="en-US" altLang="zh-TW" dirty="0" smtClean="0"/>
              <a:t>36eV</a:t>
            </a:r>
          </a:p>
          <a:p>
            <a:endParaRPr lang="en-US" altLang="zh-TW" dirty="0"/>
          </a:p>
          <a:p>
            <a:r>
              <a:rPr lang="en-US" altLang="zh-TW" dirty="0" smtClean="0"/>
              <a:t>random36</a:t>
            </a:r>
            <a:r>
              <a:rPr lang="zh-TW" altLang="en-US" dirty="0" smtClean="0"/>
              <a:t>個軌道</a:t>
            </a:r>
            <a:endParaRPr lang="en-US" altLang="zh-TW" dirty="0" smtClean="0"/>
          </a:p>
          <a:p>
            <a:endParaRPr lang="en-US" altLang="zh-TW" dirty="0"/>
          </a:p>
          <a:p>
            <a:r>
              <a:rPr lang="zh-TW" altLang="en-US" dirty="0" smtClean="0"/>
              <a:t>每當一層</a:t>
            </a:r>
            <a:r>
              <a:rPr lang="zh-TW" altLang="en-US" dirty="0"/>
              <a:t>電</a:t>
            </a:r>
            <a:r>
              <a:rPr lang="zh-TW" altLang="en-US" dirty="0" smtClean="0"/>
              <a:t>子墜毀，</a:t>
            </a:r>
            <a:r>
              <a:rPr lang="en-US" altLang="zh-TW" dirty="0" err="1" smtClean="0"/>
              <a:t>dt</a:t>
            </a:r>
            <a:r>
              <a:rPr lang="en-US" altLang="zh-TW" dirty="0" smtClean="0"/>
              <a:t>*=5</a:t>
            </a:r>
          </a:p>
          <a:p>
            <a:endParaRPr lang="en-US" altLang="zh-TW" dirty="0"/>
          </a:p>
          <a:p>
            <a:r>
              <a:rPr lang="zh-TW" altLang="en-US" dirty="0" smtClean="0"/>
              <a:t>電腦太破不能</a:t>
            </a:r>
            <a:r>
              <a:rPr lang="en-US" altLang="zh-TW" dirty="0" err="1" smtClean="0"/>
              <a:t>make_trail</a:t>
            </a:r>
            <a:r>
              <a:rPr lang="zh-TW" altLang="en-US" dirty="0" smtClean="0"/>
              <a:t> </a:t>
            </a:r>
            <a:r>
              <a:rPr lang="en-US" altLang="zh-TW" dirty="0" smtClean="0"/>
              <a:t>QQ</a:t>
            </a:r>
          </a:p>
          <a:p>
            <a:endParaRPr lang="en-US" altLang="zh-TW" dirty="0"/>
          </a:p>
          <a:p>
            <a:pPr marL="0" indent="0">
              <a:buNone/>
            </a:pPr>
            <a:endParaRPr lang="zh-TW" altLang="en-US" dirty="0"/>
          </a:p>
        </p:txBody>
      </p:sp>
      <p:pic>
        <p:nvPicPr>
          <p:cNvPr id="6" name="圖片 5">
            <a:hlinkClick r:id="rId2" action="ppaction://program"/>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2464" y="4688567"/>
            <a:ext cx="1170432" cy="1170432"/>
          </a:xfrm>
          <a:prstGeom prst="rect">
            <a:avLst/>
          </a:prstGeom>
        </p:spPr>
      </p:pic>
    </p:spTree>
    <p:extLst>
      <p:ext uri="{BB962C8B-B14F-4D97-AF65-F5344CB8AC3E}">
        <p14:creationId xmlns:p14="http://schemas.microsoft.com/office/powerpoint/2010/main" val="1762423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0" y="-1"/>
            <a:ext cx="9144000" cy="6949441"/>
          </a:xfrm>
          <a:prstGeom prst="rect">
            <a:avLst/>
          </a:prstGeom>
        </p:spPr>
      </p:pic>
      <p:pic>
        <p:nvPicPr>
          <p:cNvPr id="2" name="圖片 1"/>
          <p:cNvPicPr>
            <a:picLocks noChangeAspect="1"/>
          </p:cNvPicPr>
          <p:nvPr/>
        </p:nvPicPr>
        <p:blipFill rotWithShape="1">
          <a:blip r:embed="rId3"/>
          <a:srcRect r="2302"/>
          <a:stretch/>
        </p:blipFill>
        <p:spPr>
          <a:xfrm>
            <a:off x="865632" y="0"/>
            <a:ext cx="7242048" cy="6847271"/>
          </a:xfrm>
          <a:prstGeom prst="rect">
            <a:avLst/>
          </a:prstGeom>
        </p:spPr>
      </p:pic>
    </p:spTree>
    <p:extLst>
      <p:ext uri="{BB962C8B-B14F-4D97-AF65-F5344CB8AC3E}">
        <p14:creationId xmlns:p14="http://schemas.microsoft.com/office/powerpoint/2010/main" val="271030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寫</a:t>
            </a:r>
            <a:r>
              <a:rPr lang="en-US" altLang="zh-TW" dirty="0" smtClean="0"/>
              <a:t>CODE</a:t>
            </a:r>
            <a:r>
              <a:rPr lang="zh-TW" altLang="en-US" dirty="0" smtClean="0"/>
              <a:t>囉</a:t>
            </a:r>
            <a:r>
              <a:rPr lang="en-US" altLang="zh-TW" dirty="0" smtClean="0"/>
              <a:t>…QQ</a:t>
            </a:r>
            <a:endParaRPr lang="zh-TW" altLang="en-US" dirty="0"/>
          </a:p>
        </p:txBody>
      </p:sp>
      <p:sp>
        <p:nvSpPr>
          <p:cNvPr id="5" name="副標題 4"/>
          <p:cNvSpPr>
            <a:spLocks noGrp="1"/>
          </p:cNvSpPr>
          <p:nvPr>
            <p:ph type="subTitle" idx="1"/>
          </p:nvPr>
        </p:nvSpPr>
        <p:spPr/>
        <p:txBody>
          <a:bodyPr/>
          <a:lstStyle/>
          <a:p>
            <a:r>
              <a:rPr lang="en-US" altLang="zh-TW" dirty="0" smtClean="0"/>
              <a:t>CODING</a:t>
            </a:r>
          </a:p>
          <a:p>
            <a:r>
              <a:rPr lang="zh-TW" altLang="en-US" dirty="0" smtClean="0"/>
              <a:t>崩潰</a:t>
            </a:r>
            <a:r>
              <a:rPr lang="zh-TW" altLang="en-US" dirty="0"/>
              <a:t>過程模擬</a:t>
            </a:r>
          </a:p>
        </p:txBody>
      </p:sp>
      <p:pic>
        <p:nvPicPr>
          <p:cNvPr id="2" name="圖片 1"/>
          <p:cNvPicPr>
            <a:picLocks noChangeAspect="1"/>
          </p:cNvPicPr>
          <p:nvPr/>
        </p:nvPicPr>
        <p:blipFill rotWithShape="1">
          <a:blip r:embed="rId2"/>
          <a:srcRect r="15156"/>
          <a:stretch/>
        </p:blipFill>
        <p:spPr>
          <a:xfrm>
            <a:off x="1" y="-924687"/>
            <a:ext cx="9156192" cy="6000750"/>
          </a:xfrm>
          <a:prstGeom prst="rect">
            <a:avLst/>
          </a:prstGeom>
        </p:spPr>
      </p:pic>
    </p:spTree>
    <p:extLst>
      <p:ext uri="{BB962C8B-B14F-4D97-AF65-F5344CB8AC3E}">
        <p14:creationId xmlns:p14="http://schemas.microsoft.com/office/powerpoint/2010/main" val="1268939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6"/>
          <p:cNvSpPr>
            <a:spLocks noGrp="1"/>
          </p:cNvSpPr>
          <p:nvPr>
            <p:ph sz="quarter" idx="13"/>
          </p:nvPr>
        </p:nvSpPr>
        <p:spPr>
          <a:xfrm>
            <a:off x="719996" y="1619999"/>
            <a:ext cx="7680291" cy="4697029"/>
          </a:xfrm>
        </p:spPr>
        <p:txBody>
          <a:bodyPr>
            <a:normAutofit/>
          </a:bodyPr>
          <a:lstStyle/>
          <a:p>
            <a:pPr lvl="0"/>
            <a:r>
              <a:rPr lang="zh-TW" altLang="en-US" dirty="0" smtClean="0"/>
              <a:t>一般的圓周運動</a:t>
            </a:r>
            <a:endParaRPr lang="en-US" altLang="zh-TW" dirty="0" smtClean="0"/>
          </a:p>
          <a:p>
            <a:pPr marL="0" lvl="0" indent="0">
              <a:buNone/>
            </a:pPr>
            <a:endParaRPr lang="en-US" altLang="zh-TW" dirty="0" smtClean="0"/>
          </a:p>
          <a:p>
            <a:pPr lvl="0"/>
            <a:r>
              <a:rPr lang="en-US" altLang="zh-TW" dirty="0" err="1" smtClean="0"/>
              <a:t>dr</a:t>
            </a:r>
            <a:r>
              <a:rPr lang="en-US" altLang="zh-TW" dirty="0" smtClean="0"/>
              <a:t>&lt;&lt;</a:t>
            </a:r>
            <a:r>
              <a:rPr lang="zh-TW" altLang="en-US" dirty="0" smtClean="0"/>
              <a:t>每個</a:t>
            </a:r>
            <a:r>
              <a:rPr lang="en-US" altLang="zh-TW" dirty="0" err="1" smtClean="0"/>
              <a:t>dt</a:t>
            </a:r>
            <a:r>
              <a:rPr lang="zh-TW" altLang="en-US" dirty="0" smtClean="0"/>
              <a:t>移動的距離，所以直接把</a:t>
            </a:r>
            <a:r>
              <a:rPr lang="en-US" altLang="zh-TW" dirty="0" smtClean="0"/>
              <a:t>r-=</a:t>
            </a:r>
            <a:r>
              <a:rPr lang="en-US" altLang="zh-TW" dirty="0" err="1" smtClean="0"/>
              <a:t>dr</a:t>
            </a:r>
            <a:r>
              <a:rPr lang="zh-TW" altLang="en-US" dirty="0" smtClean="0"/>
              <a:t>不會出事</a:t>
            </a:r>
            <a:endParaRPr lang="en-US" altLang="zh-TW" dirty="0" smtClean="0"/>
          </a:p>
          <a:p>
            <a:pPr marL="0" lvl="0" indent="0">
              <a:buNone/>
            </a:pPr>
            <a:endParaRPr lang="en-US" altLang="zh-TW" dirty="0" smtClean="0"/>
          </a:p>
          <a:p>
            <a:pPr lvl="0"/>
            <a:r>
              <a:rPr lang="zh-TW" altLang="en-US" dirty="0" smtClean="0"/>
              <a:t>找出適當的</a:t>
            </a:r>
            <a:r>
              <a:rPr lang="en-US" altLang="zh-TW" dirty="0" err="1" smtClean="0"/>
              <a:t>dt</a:t>
            </a:r>
            <a:r>
              <a:rPr lang="en-US" altLang="zh-TW" dirty="0" smtClean="0"/>
              <a:t>(1e-19~1e-31)</a:t>
            </a:r>
          </a:p>
          <a:p>
            <a:pPr marL="0" lvl="0" indent="0">
              <a:buNone/>
            </a:pPr>
            <a:endParaRPr lang="en-US" altLang="zh-TW" dirty="0" smtClean="0"/>
          </a:p>
          <a:p>
            <a:pPr lvl="0"/>
            <a:endParaRPr lang="en-US" altLang="zh-TW" dirty="0" smtClean="0"/>
          </a:p>
          <a:p>
            <a:pPr lvl="0"/>
            <a:endParaRPr lang="zh-TW" altLang="en-US" dirty="0"/>
          </a:p>
        </p:txBody>
      </p:sp>
      <p:sp>
        <p:nvSpPr>
          <p:cNvPr id="9" name="標題 8"/>
          <p:cNvSpPr>
            <a:spLocks noGrp="1"/>
          </p:cNvSpPr>
          <p:nvPr>
            <p:ph type="title"/>
          </p:nvPr>
        </p:nvSpPr>
        <p:spPr/>
        <p:txBody>
          <a:bodyPr/>
          <a:lstStyle/>
          <a:p>
            <a:r>
              <a:rPr lang="zh-TW" altLang="en-US" sz="4400" dirty="0" smtClean="0"/>
              <a:t>氫原子模型</a:t>
            </a:r>
            <a:endParaRPr lang="zh-TW" altLang="en-US" dirty="0"/>
          </a:p>
        </p:txBody>
      </p:sp>
      <p:sp>
        <p:nvSpPr>
          <p:cNvPr id="2" name="投影片編號版面配置區 1"/>
          <p:cNvSpPr>
            <a:spLocks noGrp="1"/>
          </p:cNvSpPr>
          <p:nvPr>
            <p:ph type="sldNum" sz="quarter" idx="12"/>
          </p:nvPr>
        </p:nvSpPr>
        <p:spPr/>
        <p:txBody>
          <a:bodyPr/>
          <a:lstStyle/>
          <a:p>
            <a:fld id="{6043077C-F5DB-4002-97EB-984993892036}" type="slidenum">
              <a:rPr lang="zh-TW" altLang="en-US" smtClean="0"/>
              <a:pPr/>
              <a:t>3</a:t>
            </a:fld>
            <a:endParaRPr lang="zh-TW" altLang="en-US" dirty="0"/>
          </a:p>
        </p:txBody>
      </p:sp>
    </p:spTree>
    <p:extLst>
      <p:ext uri="{BB962C8B-B14F-4D97-AF65-F5344CB8AC3E}">
        <p14:creationId xmlns:p14="http://schemas.microsoft.com/office/powerpoint/2010/main" val="44382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lip0002">
            <a:hlinkClick r:id="" action="ppaction://media"/>
          </p:cNvPr>
          <p:cNvPicPr>
            <a:picLocks noChangeAspect="1"/>
          </p:cNvPicPr>
          <p:nvPr>
            <a:videoFile r:link="rId1"/>
            <p:extLst>
              <p:ext uri="{DAA4B4D4-6D71-4841-9C94-3DE7FCFB9230}">
                <p14:media xmlns:p14="http://schemas.microsoft.com/office/powerpoint/2010/main" r:embed="rId2">
                  <p14:trim st="272"/>
                </p14:media>
              </p:ext>
            </p:extLst>
          </p:nvPr>
        </p:nvPicPr>
        <p:blipFill rotWithShape="1">
          <a:blip r:embed="rId4">
            <a:lum bright="20000" contrast="20000"/>
          </a:blip>
          <a:srcRect t="-547" r="-212"/>
          <a:stretch/>
        </p:blipFill>
        <p:spPr>
          <a:xfrm>
            <a:off x="1426464" y="0"/>
            <a:ext cx="6376416" cy="6681263"/>
          </a:xfrm>
          <a:prstGeom prst="rect">
            <a:avLst/>
          </a:prstGeom>
        </p:spPr>
      </p:pic>
    </p:spTree>
    <p:extLst>
      <p:ext uri="{BB962C8B-B14F-4D97-AF65-F5344CB8AC3E}">
        <p14:creationId xmlns:p14="http://schemas.microsoft.com/office/powerpoint/2010/main" val="3210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42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repeatCount="indefinite" fill="hold" display="0">
                  <p:stCondLst>
                    <p:cond delay="indefinite"/>
                  </p:stCondLst>
                </p:cTn>
                <p:tgtEl>
                  <p:spTgt spid="2"/>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pongebob - 2000 Years Lat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58112" y="0"/>
            <a:ext cx="12192000" cy="6858000"/>
          </a:xfrm>
          <a:prstGeom prst="rect">
            <a:avLst/>
          </a:prstGeom>
        </p:spPr>
      </p:pic>
    </p:spTree>
    <p:extLst>
      <p:ext uri="{BB962C8B-B14F-4D97-AF65-F5344CB8AC3E}">
        <p14:creationId xmlns:p14="http://schemas.microsoft.com/office/powerpoint/2010/main" val="410132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50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51515">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871912" y="2786062"/>
            <a:ext cx="1400175" cy="1285875"/>
          </a:xfrm>
          <a:prstGeom prst="rect">
            <a:avLst/>
          </a:prstGeom>
        </p:spPr>
      </p:pic>
    </p:spTree>
    <p:extLst>
      <p:ext uri="{BB962C8B-B14F-4D97-AF65-F5344CB8AC3E}">
        <p14:creationId xmlns:p14="http://schemas.microsoft.com/office/powerpoint/2010/main" val="2514550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t</a:t>
            </a:r>
            <a:r>
              <a:rPr lang="en-US" altLang="zh-TW" dirty="0" smtClean="0"/>
              <a:t>=1.55644668e-15</a:t>
            </a:r>
            <a:endParaRPr lang="zh-TW" altLang="en-US" dirty="0"/>
          </a:p>
        </p:txBody>
      </p:sp>
      <p:sp>
        <p:nvSpPr>
          <p:cNvPr id="4" name="投影片編號版面配置區 3"/>
          <p:cNvSpPr>
            <a:spLocks noGrp="1"/>
          </p:cNvSpPr>
          <p:nvPr>
            <p:ph type="sldNum" sz="quarter" idx="13"/>
          </p:nvPr>
        </p:nvSpPr>
        <p:spPr/>
        <p:txBody>
          <a:bodyPr/>
          <a:lstStyle/>
          <a:p>
            <a:fld id="{6043077C-F5DB-4002-97EB-984993892036}" type="slidenum">
              <a:rPr lang="zh-TW" altLang="en-US" smtClean="0"/>
              <a:pPr/>
              <a:t>7</a:t>
            </a:fld>
            <a:endParaRPr lang="zh-TW" altLang="en-US" dirty="0"/>
          </a:p>
        </p:txBody>
      </p:sp>
    </p:spTree>
    <p:extLst>
      <p:ext uri="{BB962C8B-B14F-4D97-AF65-F5344CB8AC3E}">
        <p14:creationId xmlns:p14="http://schemas.microsoft.com/office/powerpoint/2010/main" val="3686791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800" dirty="0"/>
              <a:t>氫原子模型</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8</a:t>
            </a:fld>
            <a:endParaRPr lang="zh-TW" altLang="en-US" dirty="0"/>
          </a:p>
        </p:txBody>
      </p:sp>
      <p:sp>
        <p:nvSpPr>
          <p:cNvPr id="8" name="內容版面配置區 6"/>
          <p:cNvSpPr>
            <a:spLocks noGrp="1"/>
          </p:cNvSpPr>
          <p:nvPr>
            <p:ph sz="quarter" idx="13"/>
          </p:nvPr>
        </p:nvSpPr>
        <p:spPr>
          <a:xfrm>
            <a:off x="719996" y="1619999"/>
            <a:ext cx="7680291" cy="3098305"/>
          </a:xfrm>
        </p:spPr>
        <p:txBody>
          <a:bodyPr>
            <a:normAutofit/>
          </a:bodyPr>
          <a:lstStyle/>
          <a:p>
            <a:pPr lvl="0"/>
            <a:r>
              <a:rPr lang="zh-TW" altLang="en-US" dirty="0" smtClean="0"/>
              <a:t>太久惹，把</a:t>
            </a:r>
            <a:r>
              <a:rPr lang="en-US" altLang="zh-TW" dirty="0" err="1" smtClean="0"/>
              <a:t>dr</a:t>
            </a:r>
            <a:r>
              <a:rPr lang="zh-TW" altLang="en-US" dirty="0" smtClean="0"/>
              <a:t>*</a:t>
            </a:r>
            <a:r>
              <a:rPr lang="en-US" altLang="zh-TW" dirty="0" smtClean="0"/>
              <a:t>=1000</a:t>
            </a:r>
            <a:r>
              <a:rPr lang="zh-TW" altLang="en-US" dirty="0" smtClean="0"/>
              <a:t>吧</a:t>
            </a:r>
            <a:endParaRPr lang="en-US" altLang="zh-TW" dirty="0" smtClean="0"/>
          </a:p>
          <a:p>
            <a:pPr marL="0" lvl="0" indent="0">
              <a:buNone/>
            </a:pPr>
            <a:endParaRPr lang="en-US" altLang="zh-TW" dirty="0" smtClean="0"/>
          </a:p>
          <a:p>
            <a:pPr lvl="0"/>
            <a:r>
              <a:rPr lang="zh-TW" altLang="en-US" dirty="0" smtClean="0"/>
              <a:t>做個圖</a:t>
            </a:r>
            <a:endParaRPr lang="en-US" altLang="zh-TW" dirty="0" smtClean="0"/>
          </a:p>
          <a:p>
            <a:pPr lvl="0"/>
            <a:endParaRPr lang="en-US" altLang="zh-TW" dirty="0"/>
          </a:p>
          <a:p>
            <a:pPr lvl="0"/>
            <a:r>
              <a:rPr lang="zh-TW" altLang="en-US" strike="sngStrike" dirty="0" smtClean="0"/>
              <a:t>改個顏色看起來比較專業</a:t>
            </a:r>
            <a:endParaRPr lang="en-US" altLang="zh-TW" strike="sngStrike" dirty="0" smtClean="0"/>
          </a:p>
          <a:p>
            <a:pPr marL="0" lvl="0" indent="0">
              <a:buNone/>
            </a:pPr>
            <a:endParaRPr lang="en-US" altLang="zh-TW" dirty="0" smtClean="0"/>
          </a:p>
          <a:p>
            <a:pPr lvl="0"/>
            <a:endParaRPr lang="en-US" altLang="zh-TW" dirty="0" smtClean="0"/>
          </a:p>
          <a:p>
            <a:pPr lvl="0"/>
            <a:endParaRPr lang="zh-TW" altLang="en-US" dirty="0"/>
          </a:p>
        </p:txBody>
      </p:sp>
      <p:pic>
        <p:nvPicPr>
          <p:cNvPr id="10" name="圖片 9">
            <a:hlinkClick r:id="rId2" action="ppaction://program"/>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2464" y="4688567"/>
            <a:ext cx="1170432" cy="1170432"/>
          </a:xfrm>
          <a:prstGeom prst="rect">
            <a:avLst/>
          </a:prstGeom>
        </p:spPr>
      </p:pic>
    </p:spTree>
    <p:extLst>
      <p:ext uri="{BB962C8B-B14F-4D97-AF65-F5344CB8AC3E}">
        <p14:creationId xmlns:p14="http://schemas.microsoft.com/office/powerpoint/2010/main" val="653988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推</a:t>
            </a:r>
            <a:r>
              <a:rPr lang="zh-TW" altLang="en-US" dirty="0"/>
              <a:t>廣</a:t>
            </a:r>
          </a:p>
        </p:txBody>
      </p:sp>
      <p:sp>
        <p:nvSpPr>
          <p:cNvPr id="3" name="頁尾版面配置區 2"/>
          <p:cNvSpPr>
            <a:spLocks noGrp="1"/>
          </p:cNvSpPr>
          <p:nvPr>
            <p:ph type="ftr" sz="quarter" idx="11"/>
          </p:nvPr>
        </p:nvSpPr>
        <p:spPr/>
        <p:txBody>
          <a:bodyPr/>
          <a:lstStyle/>
          <a:p>
            <a:r>
              <a:rPr lang="zh-TW" altLang="en-US" smtClean="0"/>
              <a:t>滴與電的邂逅</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9</a:t>
            </a:fld>
            <a:endParaRPr lang="zh-TW" altLang="en-US" dirty="0"/>
          </a:p>
        </p:txBody>
      </p:sp>
      <p:sp>
        <p:nvSpPr>
          <p:cNvPr id="5" name="內容版面配置區 4"/>
          <p:cNvSpPr>
            <a:spLocks noGrp="1"/>
          </p:cNvSpPr>
          <p:nvPr>
            <p:ph sz="quarter" idx="13"/>
          </p:nvPr>
        </p:nvSpPr>
        <p:spPr/>
        <p:txBody>
          <a:bodyPr/>
          <a:lstStyle/>
          <a:p>
            <a:r>
              <a:rPr lang="zh-TW" altLang="en-US" dirty="0" smtClean="0"/>
              <a:t>從</a:t>
            </a:r>
            <a:r>
              <a:rPr lang="en-US" altLang="zh-TW" dirty="0" smtClean="0"/>
              <a:t>He</a:t>
            </a:r>
            <a:r>
              <a:rPr lang="zh-TW" altLang="en-US" dirty="0" smtClean="0"/>
              <a:t>原子模型開始，核電荷*</a:t>
            </a:r>
            <a:r>
              <a:rPr lang="en-US" altLang="zh-TW" dirty="0" smtClean="0"/>
              <a:t>2</a:t>
            </a:r>
          </a:p>
          <a:p>
            <a:endParaRPr lang="en-US" altLang="zh-TW" dirty="0"/>
          </a:p>
          <a:p>
            <a:r>
              <a:rPr lang="en-US" altLang="zh-TW" dirty="0" smtClean="0"/>
              <a:t>Random</a:t>
            </a:r>
            <a:r>
              <a:rPr lang="zh-TW" altLang="en-US" dirty="0" smtClean="0"/>
              <a:t>兩個電子軌道</a:t>
            </a:r>
            <a:endParaRPr lang="en-US" altLang="zh-TW" dirty="0"/>
          </a:p>
        </p:txBody>
      </p:sp>
      <p:pic>
        <p:nvPicPr>
          <p:cNvPr id="6" name="圖片 5">
            <a:hlinkClick r:id="rId2" action="ppaction://program"/>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2464" y="4688567"/>
            <a:ext cx="1170432" cy="1170432"/>
          </a:xfrm>
          <a:prstGeom prst="rect">
            <a:avLst/>
          </a:prstGeom>
        </p:spPr>
      </p:pic>
    </p:spTree>
    <p:extLst>
      <p:ext uri="{BB962C8B-B14F-4D97-AF65-F5344CB8AC3E}">
        <p14:creationId xmlns:p14="http://schemas.microsoft.com/office/powerpoint/2010/main" val="3555639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數學 MATHEMATIC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CAF26760-D51F-401C-AA05-A2A6C1B19A89}"/>
    </a:ext>
  </a:extLst>
</a:theme>
</file>

<file path=ppt/theme/theme2.xml><?xml version="1.0" encoding="utf-8"?>
<a:theme xmlns:a="http://schemas.openxmlformats.org/drawingml/2006/main" name="物理 PHYSIC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F52D9102-EE03-4074-AE80-38D13B257ABC}"/>
    </a:ext>
  </a:extLst>
</a:theme>
</file>

<file path=ppt/theme/theme3.xml><?xml version="1.0" encoding="utf-8"?>
<a:theme xmlns:a="http://schemas.openxmlformats.org/drawingml/2006/main" name="工程 ENGINEER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67BB7FE2-1412-4C6D-B8F9-577FC3A3ACA4}"/>
    </a:ext>
  </a:extLst>
</a:theme>
</file>

<file path=ppt/theme/theme4.xml><?xml version="1.0" encoding="utf-8"?>
<a:theme xmlns:a="http://schemas.openxmlformats.org/drawingml/2006/main" name="生物 BIOLOGY">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B9029EB5-E0A2-4858-B433-154B75A5C232}"/>
    </a:ext>
  </a:extLst>
</a:theme>
</file>

<file path=ppt/theme/theme5.xml><?xml version="1.0" encoding="utf-8"?>
<a:theme xmlns:a="http://schemas.openxmlformats.org/drawingml/2006/main" name="化學 CHEMISTRY">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94CAD569-231D-42C4-B0FF-1F7B52132506}"/>
    </a:ext>
  </a:extLst>
</a:theme>
</file>

<file path=ppt/theme/theme6.xml><?xml version="1.0" encoding="utf-8"?>
<a:theme xmlns:a="http://schemas.openxmlformats.org/drawingml/2006/main" name="地科 EARTH SCIEN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5DB86287-8E46-4C7F-A77B-AF01B760CEB2}"/>
    </a:ext>
  </a:ext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物理</Template>
  <TotalTime>1503</TotalTime>
  <Words>123</Words>
  <Application>Microsoft Office PowerPoint</Application>
  <PresentationFormat>如螢幕大小 (4:3)</PresentationFormat>
  <Paragraphs>42</Paragraphs>
  <Slides>11</Slides>
  <Notes>0</Notes>
  <HiddenSlides>0</HiddenSlides>
  <MMClips>2</MMClips>
  <ScaleCrop>false</ScaleCrop>
  <HeadingPairs>
    <vt:vector size="6" baseType="variant">
      <vt:variant>
        <vt:lpstr>使用字型</vt:lpstr>
      </vt:variant>
      <vt:variant>
        <vt:i4>6</vt:i4>
      </vt:variant>
      <vt:variant>
        <vt:lpstr>佈景主題</vt:lpstr>
      </vt:variant>
      <vt:variant>
        <vt:i4>6</vt:i4>
      </vt:variant>
      <vt:variant>
        <vt:lpstr>投影片標題</vt:lpstr>
      </vt:variant>
      <vt:variant>
        <vt:i4>11</vt:i4>
      </vt:variant>
    </vt:vector>
  </HeadingPairs>
  <TitlesOfParts>
    <vt:vector size="23" baseType="lpstr">
      <vt:lpstr>微軟正黑體</vt:lpstr>
      <vt:lpstr>微軟正黑體 Light</vt:lpstr>
      <vt:lpstr>新細明體</vt:lpstr>
      <vt:lpstr>Arial</vt:lpstr>
      <vt:lpstr>Calibri</vt:lpstr>
      <vt:lpstr>Wingdings</vt:lpstr>
      <vt:lpstr>數學 MATHEMATICS</vt:lpstr>
      <vt:lpstr>物理 PHYSICS</vt:lpstr>
      <vt:lpstr>工程 ENGINEERING</vt:lpstr>
      <vt:lpstr>生物 BIOLOGY</vt:lpstr>
      <vt:lpstr>化學 CHEMISTRY</vt:lpstr>
      <vt:lpstr>地科 EARTH SCIENCE</vt:lpstr>
      <vt:lpstr>拉塞福原子行星模型崩潰過程模擬</vt:lpstr>
      <vt:lpstr>寫CODE囉…QQ</vt:lpstr>
      <vt:lpstr>氫原子模型</vt:lpstr>
      <vt:lpstr>PowerPoint 簡報</vt:lpstr>
      <vt:lpstr>PowerPoint 簡報</vt:lpstr>
      <vt:lpstr>PowerPoint 簡報</vt:lpstr>
      <vt:lpstr>PowerPoint 簡報</vt:lpstr>
      <vt:lpstr>氫原子模型</vt:lpstr>
      <vt:lpstr>推廣</vt:lpstr>
      <vt:lpstr>氪原子模型</vt:lpstr>
      <vt:lpstr>PowerPoint 簡報</vt:lpstr>
    </vt:vector>
  </TitlesOfParts>
  <Manager>王昱揚</Manager>
  <Company>新竹高級中學第二十八屆數理資優班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滴與電的邂逅</dc:title>
  <dc:subject>作為新竹高級中學第二十八屆數理資優班成果發表會研究簡報之用</dc:subject>
  <dc:creator>王昱揚</dc:creator>
  <cp:keywords>研究成果發表簡報範本</cp:keywords>
  <dc:description>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dc:description>
  <cp:lastModifiedBy>黃木白言俞</cp:lastModifiedBy>
  <cp:revision>126</cp:revision>
  <dcterms:created xsi:type="dcterms:W3CDTF">2016-05-13T10:24:29Z</dcterms:created>
  <dcterms:modified xsi:type="dcterms:W3CDTF">2017-12-30T06:43:25Z</dcterms:modified>
  <cp:category>研究成果發表簡報範本</cp:category>
  <dc:language>繁體中文</dc:language>
  <cp:version>7</cp:version>
</cp:coreProperties>
</file>