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3" r:id="rId16"/>
    <p:sldId id="270" r:id="rId17"/>
    <p:sldId id="274" r:id="rId18"/>
    <p:sldId id="275" r:id="rId19"/>
    <p:sldId id="276" r:id="rId20"/>
    <p:sldId id="282" r:id="rId21"/>
    <p:sldId id="279" r:id="rId22"/>
    <p:sldId id="280" r:id="rId23"/>
    <p:sldId id="278" r:id="rId24"/>
    <p:sldId id="283" r:id="rId25"/>
    <p:sldId id="284" r:id="rId26"/>
    <p:sldId id="286" r:id="rId27"/>
    <p:sldId id="287" r:id="rId28"/>
    <p:sldId id="28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853E1F7-37A0-4C72-BE40-D22ED0F092D4}">
          <p14:sldIdLst>
            <p14:sldId id="256"/>
            <p14:sldId id="257"/>
            <p14:sldId id="258"/>
            <p14:sldId id="260"/>
            <p14:sldId id="259"/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271"/>
            <p14:sldId id="273"/>
            <p14:sldId id="270"/>
            <p14:sldId id="274"/>
            <p14:sldId id="275"/>
            <p14:sldId id="276"/>
            <p14:sldId id="282"/>
            <p14:sldId id="279"/>
            <p14:sldId id="280"/>
            <p14:sldId id="278"/>
            <p14:sldId id="283"/>
            <p14:sldId id="284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171774-5F71-4D1F-B1A5-10264C06718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BFC573E-398F-4DFE-8EC3-09C29A41B5F5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Challenge – Buffer of randomly generated bytes from the server to prevent replay attacks</a:t>
          </a:r>
          <a:endParaRPr lang="en-US"/>
        </a:p>
      </dgm:t>
    </dgm:pt>
    <dgm:pt modelId="{DB9F10C4-0655-441A-92A5-11A7D6ACBD91}" type="parTrans" cxnId="{75DCE489-88EB-4622-AE14-12D3E0C03D66}">
      <dgm:prSet/>
      <dgm:spPr/>
      <dgm:t>
        <a:bodyPr/>
        <a:lstStyle/>
        <a:p>
          <a:endParaRPr lang="en-US"/>
        </a:p>
      </dgm:t>
    </dgm:pt>
    <dgm:pt modelId="{8CF41D3D-4CE6-43E1-87A8-C669C021CE5F}" type="sibTrans" cxnId="{75DCE489-88EB-4622-AE14-12D3E0C03D66}">
      <dgm:prSet/>
      <dgm:spPr/>
      <dgm:t>
        <a:bodyPr/>
        <a:lstStyle/>
        <a:p>
          <a:endParaRPr lang="en-US"/>
        </a:p>
      </dgm:t>
    </dgm:pt>
    <dgm:pt modelId="{98BF7190-EEBF-4A30-8E90-EF39F8C23064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RP (Relying Party) – Organization responsible for registering and authentication the user</a:t>
          </a:r>
          <a:endParaRPr lang="en-US" dirty="0"/>
        </a:p>
      </dgm:t>
    </dgm:pt>
    <dgm:pt modelId="{2A4FF7FE-4671-4586-9035-68C14EFD5487}" type="parTrans" cxnId="{1916D2A8-0359-482D-B1B4-AEF9C2EE3261}">
      <dgm:prSet/>
      <dgm:spPr/>
      <dgm:t>
        <a:bodyPr/>
        <a:lstStyle/>
        <a:p>
          <a:endParaRPr lang="en-US"/>
        </a:p>
      </dgm:t>
    </dgm:pt>
    <dgm:pt modelId="{A146C051-C307-4EDD-BF6B-0AF8ED0D3045}" type="sibTrans" cxnId="{1916D2A8-0359-482D-B1B4-AEF9C2EE3261}">
      <dgm:prSet/>
      <dgm:spPr/>
      <dgm:t>
        <a:bodyPr/>
        <a:lstStyle/>
        <a:p>
          <a:endParaRPr lang="en-US"/>
        </a:p>
      </dgm:t>
    </dgm:pt>
    <dgm:pt modelId="{8BC1C7A5-8023-44CA-9FB0-A396AF2DB9E8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Assertion – A signature created using the authenticators private key, server uses the public key retrieved during registration to verify this signature</a:t>
          </a:r>
          <a:endParaRPr lang="en-US" dirty="0"/>
        </a:p>
      </dgm:t>
    </dgm:pt>
    <dgm:pt modelId="{6C28AB57-3DE7-417C-89EF-760D9300D427}" type="parTrans" cxnId="{C76CD14E-8AF0-463B-9EB6-838EB4BE47C4}">
      <dgm:prSet/>
      <dgm:spPr/>
      <dgm:t>
        <a:bodyPr/>
        <a:lstStyle/>
        <a:p>
          <a:endParaRPr lang="en-US"/>
        </a:p>
      </dgm:t>
    </dgm:pt>
    <dgm:pt modelId="{43B62104-6897-4495-B1AA-F05B3823B346}" type="sibTrans" cxnId="{C76CD14E-8AF0-463B-9EB6-838EB4BE47C4}">
      <dgm:prSet/>
      <dgm:spPr/>
      <dgm:t>
        <a:bodyPr/>
        <a:lstStyle/>
        <a:p>
          <a:endParaRPr lang="en-US"/>
        </a:p>
      </dgm:t>
    </dgm:pt>
    <dgm:pt modelId="{AB8D0303-F542-4396-87B8-1117192024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Origin – Identifies where data should be coming from to make phishing impossible</a:t>
          </a:r>
        </a:p>
      </dgm:t>
    </dgm:pt>
    <dgm:pt modelId="{AAE3FB61-CB80-4113-A4CF-7782CA7301C2}" type="parTrans" cxnId="{6DD3B5F7-AA4C-4D6A-8214-7123F89D3E7C}">
      <dgm:prSet/>
      <dgm:spPr/>
      <dgm:t>
        <a:bodyPr/>
        <a:lstStyle/>
        <a:p>
          <a:endParaRPr lang="en-CA"/>
        </a:p>
      </dgm:t>
    </dgm:pt>
    <dgm:pt modelId="{0E4023A1-9540-476B-9830-F2C61DA0E929}" type="sibTrans" cxnId="{6DD3B5F7-AA4C-4D6A-8214-7123F89D3E7C}">
      <dgm:prSet/>
      <dgm:spPr/>
      <dgm:t>
        <a:bodyPr/>
        <a:lstStyle/>
        <a:p>
          <a:endParaRPr lang="en-CA"/>
        </a:p>
      </dgm:t>
    </dgm:pt>
    <dgm:pt modelId="{51E2BF68-1D78-4963-BDB7-B86CC22BF01B}" type="pres">
      <dgm:prSet presAssocID="{BC171774-5F71-4D1F-B1A5-10264C06718D}" presName="root" presStyleCnt="0">
        <dgm:presLayoutVars>
          <dgm:dir/>
          <dgm:resizeHandles val="exact"/>
        </dgm:presLayoutVars>
      </dgm:prSet>
      <dgm:spPr/>
    </dgm:pt>
    <dgm:pt modelId="{EC128808-67C9-44F9-AF0E-FE81C54B965F}" type="pres">
      <dgm:prSet presAssocID="{ABFC573E-398F-4DFE-8EC3-09C29A41B5F5}" presName="compNode" presStyleCnt="0"/>
      <dgm:spPr/>
    </dgm:pt>
    <dgm:pt modelId="{7248AF9E-E2A3-4EB8-B4DB-3657515C3E6F}" type="pres">
      <dgm:prSet presAssocID="{ABFC573E-398F-4DFE-8EC3-09C29A41B5F5}" presName="bgRect" presStyleLbl="bgShp" presStyleIdx="0" presStyleCnt="4"/>
      <dgm:spPr/>
    </dgm:pt>
    <dgm:pt modelId="{B5031BD0-BBD7-4309-BCC6-3EAFC876820D}" type="pres">
      <dgm:prSet presAssocID="{ABFC573E-398F-4DFE-8EC3-09C29A41B5F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1FECCBC-5E20-422C-9533-4E18D1065732}" type="pres">
      <dgm:prSet presAssocID="{ABFC573E-398F-4DFE-8EC3-09C29A41B5F5}" presName="spaceRect" presStyleCnt="0"/>
      <dgm:spPr/>
    </dgm:pt>
    <dgm:pt modelId="{6A030492-1213-475A-8D7F-3E3DBE5E5F17}" type="pres">
      <dgm:prSet presAssocID="{ABFC573E-398F-4DFE-8EC3-09C29A41B5F5}" presName="parTx" presStyleLbl="revTx" presStyleIdx="0" presStyleCnt="4">
        <dgm:presLayoutVars>
          <dgm:chMax val="0"/>
          <dgm:chPref val="0"/>
        </dgm:presLayoutVars>
      </dgm:prSet>
      <dgm:spPr/>
    </dgm:pt>
    <dgm:pt modelId="{A88C20BA-FA05-4861-B16E-D9DDBCEC1D9B}" type="pres">
      <dgm:prSet presAssocID="{8CF41D3D-4CE6-43E1-87A8-C669C021CE5F}" presName="sibTrans" presStyleCnt="0"/>
      <dgm:spPr/>
    </dgm:pt>
    <dgm:pt modelId="{072F31F1-648C-41EE-A9D0-AF50BB6E3D73}" type="pres">
      <dgm:prSet presAssocID="{98BF7190-EEBF-4A30-8E90-EF39F8C23064}" presName="compNode" presStyleCnt="0"/>
      <dgm:spPr/>
    </dgm:pt>
    <dgm:pt modelId="{CA248A7E-EE51-434E-A2BD-6A13DE8321B8}" type="pres">
      <dgm:prSet presAssocID="{98BF7190-EEBF-4A30-8E90-EF39F8C23064}" presName="bgRect" presStyleLbl="bgShp" presStyleIdx="1" presStyleCnt="4"/>
      <dgm:spPr/>
    </dgm:pt>
    <dgm:pt modelId="{C591DE94-A94C-4F2F-B49E-86205F4DD5EF}" type="pres">
      <dgm:prSet presAssocID="{98BF7190-EEBF-4A30-8E90-EF39F8C2306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DE361E43-364B-41F0-B587-411E5DAD86A2}" type="pres">
      <dgm:prSet presAssocID="{98BF7190-EEBF-4A30-8E90-EF39F8C23064}" presName="spaceRect" presStyleCnt="0"/>
      <dgm:spPr/>
    </dgm:pt>
    <dgm:pt modelId="{30AA82FA-3B53-4B29-A96B-AACC5B89320D}" type="pres">
      <dgm:prSet presAssocID="{98BF7190-EEBF-4A30-8E90-EF39F8C23064}" presName="parTx" presStyleLbl="revTx" presStyleIdx="1" presStyleCnt="4">
        <dgm:presLayoutVars>
          <dgm:chMax val="0"/>
          <dgm:chPref val="0"/>
        </dgm:presLayoutVars>
      </dgm:prSet>
      <dgm:spPr/>
    </dgm:pt>
    <dgm:pt modelId="{8EF0AAC8-E311-4754-A816-D1446DCBE251}" type="pres">
      <dgm:prSet presAssocID="{A146C051-C307-4EDD-BF6B-0AF8ED0D3045}" presName="sibTrans" presStyleCnt="0"/>
      <dgm:spPr/>
    </dgm:pt>
    <dgm:pt modelId="{BD50556D-9A3C-41D4-ABC7-0745D4810BF2}" type="pres">
      <dgm:prSet presAssocID="{8BC1C7A5-8023-44CA-9FB0-A396AF2DB9E8}" presName="compNode" presStyleCnt="0"/>
      <dgm:spPr/>
    </dgm:pt>
    <dgm:pt modelId="{1D45BB1D-5293-4609-9CDA-55C53021A20A}" type="pres">
      <dgm:prSet presAssocID="{8BC1C7A5-8023-44CA-9FB0-A396AF2DB9E8}" presName="bgRect" presStyleLbl="bgShp" presStyleIdx="2" presStyleCnt="4"/>
      <dgm:spPr/>
    </dgm:pt>
    <dgm:pt modelId="{7FECCFEE-0B66-4EFF-AC13-F4FAF8A8A967}" type="pres">
      <dgm:prSet presAssocID="{8BC1C7A5-8023-44CA-9FB0-A396AF2DB9E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0CFA1DD3-3924-4BCF-9FBA-6F962BA06079}" type="pres">
      <dgm:prSet presAssocID="{8BC1C7A5-8023-44CA-9FB0-A396AF2DB9E8}" presName="spaceRect" presStyleCnt="0"/>
      <dgm:spPr/>
    </dgm:pt>
    <dgm:pt modelId="{B39C6C37-D0A7-46F8-B0EB-04CBB26E14C6}" type="pres">
      <dgm:prSet presAssocID="{8BC1C7A5-8023-44CA-9FB0-A396AF2DB9E8}" presName="parTx" presStyleLbl="revTx" presStyleIdx="2" presStyleCnt="4">
        <dgm:presLayoutVars>
          <dgm:chMax val="0"/>
          <dgm:chPref val="0"/>
        </dgm:presLayoutVars>
      </dgm:prSet>
      <dgm:spPr/>
    </dgm:pt>
    <dgm:pt modelId="{1BF2F940-8434-4DEE-A3BF-1AA81B472BEE}" type="pres">
      <dgm:prSet presAssocID="{43B62104-6897-4495-B1AA-F05B3823B346}" presName="sibTrans" presStyleCnt="0"/>
      <dgm:spPr/>
    </dgm:pt>
    <dgm:pt modelId="{F7F8F087-F22E-4D9C-858E-FF34A519D177}" type="pres">
      <dgm:prSet presAssocID="{AB8D0303-F542-4396-87B8-11171920243D}" presName="compNode" presStyleCnt="0"/>
      <dgm:spPr/>
    </dgm:pt>
    <dgm:pt modelId="{6A3D4AE6-D51A-474C-91D0-CA74CCB8DB7E}" type="pres">
      <dgm:prSet presAssocID="{AB8D0303-F542-4396-87B8-11171920243D}" presName="bgRect" presStyleLbl="bgShp" presStyleIdx="3" presStyleCnt="4"/>
      <dgm:spPr/>
    </dgm:pt>
    <dgm:pt modelId="{E65B12EF-C78C-44D2-807D-F9B82F8920B6}" type="pres">
      <dgm:prSet presAssocID="{AB8D0303-F542-4396-87B8-11171920243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8CF36ACE-46EB-42FA-AFCD-0FB08D0C9D1F}" type="pres">
      <dgm:prSet presAssocID="{AB8D0303-F542-4396-87B8-11171920243D}" presName="spaceRect" presStyleCnt="0"/>
      <dgm:spPr/>
    </dgm:pt>
    <dgm:pt modelId="{5FBBFF97-3BA4-40A5-92A7-F2B8E5FC8BCE}" type="pres">
      <dgm:prSet presAssocID="{AB8D0303-F542-4396-87B8-11171920243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9928405-B667-4C42-A8A2-53EACE72E0EF}" type="presOf" srcId="{AB8D0303-F542-4396-87B8-11171920243D}" destId="{5FBBFF97-3BA4-40A5-92A7-F2B8E5FC8BCE}" srcOrd="0" destOrd="0" presId="urn:microsoft.com/office/officeart/2018/2/layout/IconVerticalSolidList"/>
    <dgm:cxn modelId="{9D490049-49DC-4F16-91FC-DA95DA60640B}" type="presOf" srcId="{98BF7190-EEBF-4A30-8E90-EF39F8C23064}" destId="{30AA82FA-3B53-4B29-A96B-AACC5B89320D}" srcOrd="0" destOrd="0" presId="urn:microsoft.com/office/officeart/2018/2/layout/IconVerticalSolidList"/>
    <dgm:cxn modelId="{C76CD14E-8AF0-463B-9EB6-838EB4BE47C4}" srcId="{BC171774-5F71-4D1F-B1A5-10264C06718D}" destId="{8BC1C7A5-8023-44CA-9FB0-A396AF2DB9E8}" srcOrd="2" destOrd="0" parTransId="{6C28AB57-3DE7-417C-89EF-760D9300D427}" sibTransId="{43B62104-6897-4495-B1AA-F05B3823B346}"/>
    <dgm:cxn modelId="{75DCE489-88EB-4622-AE14-12D3E0C03D66}" srcId="{BC171774-5F71-4D1F-B1A5-10264C06718D}" destId="{ABFC573E-398F-4DFE-8EC3-09C29A41B5F5}" srcOrd="0" destOrd="0" parTransId="{DB9F10C4-0655-441A-92A5-11A7D6ACBD91}" sibTransId="{8CF41D3D-4CE6-43E1-87A8-C669C021CE5F}"/>
    <dgm:cxn modelId="{1916D2A8-0359-482D-B1B4-AEF9C2EE3261}" srcId="{BC171774-5F71-4D1F-B1A5-10264C06718D}" destId="{98BF7190-EEBF-4A30-8E90-EF39F8C23064}" srcOrd="1" destOrd="0" parTransId="{2A4FF7FE-4671-4586-9035-68C14EFD5487}" sibTransId="{A146C051-C307-4EDD-BF6B-0AF8ED0D3045}"/>
    <dgm:cxn modelId="{1C55CBD5-753F-4817-AD55-99CA736E1FEA}" type="presOf" srcId="{ABFC573E-398F-4DFE-8EC3-09C29A41B5F5}" destId="{6A030492-1213-475A-8D7F-3E3DBE5E5F17}" srcOrd="0" destOrd="0" presId="urn:microsoft.com/office/officeart/2018/2/layout/IconVerticalSolidList"/>
    <dgm:cxn modelId="{C8A46ADE-C0B9-47DF-B3C3-2ABF607A861A}" type="presOf" srcId="{BC171774-5F71-4D1F-B1A5-10264C06718D}" destId="{51E2BF68-1D78-4963-BDB7-B86CC22BF01B}" srcOrd="0" destOrd="0" presId="urn:microsoft.com/office/officeart/2018/2/layout/IconVerticalSolidList"/>
    <dgm:cxn modelId="{F08351EB-D516-4C84-B221-BA1D4B0F9F1F}" type="presOf" srcId="{8BC1C7A5-8023-44CA-9FB0-A396AF2DB9E8}" destId="{B39C6C37-D0A7-46F8-B0EB-04CBB26E14C6}" srcOrd="0" destOrd="0" presId="urn:microsoft.com/office/officeart/2018/2/layout/IconVerticalSolidList"/>
    <dgm:cxn modelId="{6DD3B5F7-AA4C-4D6A-8214-7123F89D3E7C}" srcId="{BC171774-5F71-4D1F-B1A5-10264C06718D}" destId="{AB8D0303-F542-4396-87B8-11171920243D}" srcOrd="3" destOrd="0" parTransId="{AAE3FB61-CB80-4113-A4CF-7782CA7301C2}" sibTransId="{0E4023A1-9540-476B-9830-F2C61DA0E929}"/>
    <dgm:cxn modelId="{E52F2D70-F446-4DC6-98C4-F42F4D599E92}" type="presParOf" srcId="{51E2BF68-1D78-4963-BDB7-B86CC22BF01B}" destId="{EC128808-67C9-44F9-AF0E-FE81C54B965F}" srcOrd="0" destOrd="0" presId="urn:microsoft.com/office/officeart/2018/2/layout/IconVerticalSolidList"/>
    <dgm:cxn modelId="{75565B9A-9B46-47EB-9747-6A7325512292}" type="presParOf" srcId="{EC128808-67C9-44F9-AF0E-FE81C54B965F}" destId="{7248AF9E-E2A3-4EB8-B4DB-3657515C3E6F}" srcOrd="0" destOrd="0" presId="urn:microsoft.com/office/officeart/2018/2/layout/IconVerticalSolidList"/>
    <dgm:cxn modelId="{BBF00FA4-1EE9-48BC-A920-9DB9FCCB492A}" type="presParOf" srcId="{EC128808-67C9-44F9-AF0E-FE81C54B965F}" destId="{B5031BD0-BBD7-4309-BCC6-3EAFC876820D}" srcOrd="1" destOrd="0" presId="urn:microsoft.com/office/officeart/2018/2/layout/IconVerticalSolidList"/>
    <dgm:cxn modelId="{CFA52455-F6E1-484F-BF50-A37E0971B885}" type="presParOf" srcId="{EC128808-67C9-44F9-AF0E-FE81C54B965F}" destId="{F1FECCBC-5E20-422C-9533-4E18D1065732}" srcOrd="2" destOrd="0" presId="urn:microsoft.com/office/officeart/2018/2/layout/IconVerticalSolidList"/>
    <dgm:cxn modelId="{C4120BE3-8025-4CE6-8DD5-7459CD24B6B7}" type="presParOf" srcId="{EC128808-67C9-44F9-AF0E-FE81C54B965F}" destId="{6A030492-1213-475A-8D7F-3E3DBE5E5F17}" srcOrd="3" destOrd="0" presId="urn:microsoft.com/office/officeart/2018/2/layout/IconVerticalSolidList"/>
    <dgm:cxn modelId="{6AFB0669-EE5D-41E7-AA14-0284F823F9E4}" type="presParOf" srcId="{51E2BF68-1D78-4963-BDB7-B86CC22BF01B}" destId="{A88C20BA-FA05-4861-B16E-D9DDBCEC1D9B}" srcOrd="1" destOrd="0" presId="urn:microsoft.com/office/officeart/2018/2/layout/IconVerticalSolidList"/>
    <dgm:cxn modelId="{5CA63BB7-D356-4403-98D9-BAC2988DA448}" type="presParOf" srcId="{51E2BF68-1D78-4963-BDB7-B86CC22BF01B}" destId="{072F31F1-648C-41EE-A9D0-AF50BB6E3D73}" srcOrd="2" destOrd="0" presId="urn:microsoft.com/office/officeart/2018/2/layout/IconVerticalSolidList"/>
    <dgm:cxn modelId="{F36ACC15-47A4-4346-906C-D6B6F7FEA492}" type="presParOf" srcId="{072F31F1-648C-41EE-A9D0-AF50BB6E3D73}" destId="{CA248A7E-EE51-434E-A2BD-6A13DE8321B8}" srcOrd="0" destOrd="0" presId="urn:microsoft.com/office/officeart/2018/2/layout/IconVerticalSolidList"/>
    <dgm:cxn modelId="{87165A81-1715-460C-867B-D7310233339B}" type="presParOf" srcId="{072F31F1-648C-41EE-A9D0-AF50BB6E3D73}" destId="{C591DE94-A94C-4F2F-B49E-86205F4DD5EF}" srcOrd="1" destOrd="0" presId="urn:microsoft.com/office/officeart/2018/2/layout/IconVerticalSolidList"/>
    <dgm:cxn modelId="{04973D16-4D8A-480D-A24E-C3A0CEB4895B}" type="presParOf" srcId="{072F31F1-648C-41EE-A9D0-AF50BB6E3D73}" destId="{DE361E43-364B-41F0-B587-411E5DAD86A2}" srcOrd="2" destOrd="0" presId="urn:microsoft.com/office/officeart/2018/2/layout/IconVerticalSolidList"/>
    <dgm:cxn modelId="{BF4B2E96-2843-481A-99D8-072A2FB1C9BB}" type="presParOf" srcId="{072F31F1-648C-41EE-A9D0-AF50BB6E3D73}" destId="{30AA82FA-3B53-4B29-A96B-AACC5B89320D}" srcOrd="3" destOrd="0" presId="urn:microsoft.com/office/officeart/2018/2/layout/IconVerticalSolidList"/>
    <dgm:cxn modelId="{D87A35BB-09F6-44FF-9B9E-ED3B73D55754}" type="presParOf" srcId="{51E2BF68-1D78-4963-BDB7-B86CC22BF01B}" destId="{8EF0AAC8-E311-4754-A816-D1446DCBE251}" srcOrd="3" destOrd="0" presId="urn:microsoft.com/office/officeart/2018/2/layout/IconVerticalSolidList"/>
    <dgm:cxn modelId="{55CF36B3-5DC9-4EE6-BD16-21BAAC21D063}" type="presParOf" srcId="{51E2BF68-1D78-4963-BDB7-B86CC22BF01B}" destId="{BD50556D-9A3C-41D4-ABC7-0745D4810BF2}" srcOrd="4" destOrd="0" presId="urn:microsoft.com/office/officeart/2018/2/layout/IconVerticalSolidList"/>
    <dgm:cxn modelId="{2B297EB1-FA27-4019-9184-F3AED63F6E71}" type="presParOf" srcId="{BD50556D-9A3C-41D4-ABC7-0745D4810BF2}" destId="{1D45BB1D-5293-4609-9CDA-55C53021A20A}" srcOrd="0" destOrd="0" presId="urn:microsoft.com/office/officeart/2018/2/layout/IconVerticalSolidList"/>
    <dgm:cxn modelId="{CC3CEBE3-6829-4405-A88A-8D1B35180685}" type="presParOf" srcId="{BD50556D-9A3C-41D4-ABC7-0745D4810BF2}" destId="{7FECCFEE-0B66-4EFF-AC13-F4FAF8A8A967}" srcOrd="1" destOrd="0" presId="urn:microsoft.com/office/officeart/2018/2/layout/IconVerticalSolidList"/>
    <dgm:cxn modelId="{A0713D4C-B91B-4710-B11A-6F9BC4E57738}" type="presParOf" srcId="{BD50556D-9A3C-41D4-ABC7-0745D4810BF2}" destId="{0CFA1DD3-3924-4BCF-9FBA-6F962BA06079}" srcOrd="2" destOrd="0" presId="urn:microsoft.com/office/officeart/2018/2/layout/IconVerticalSolidList"/>
    <dgm:cxn modelId="{1A1305BB-5C8C-46B2-BDAB-F7B973EA905E}" type="presParOf" srcId="{BD50556D-9A3C-41D4-ABC7-0745D4810BF2}" destId="{B39C6C37-D0A7-46F8-B0EB-04CBB26E14C6}" srcOrd="3" destOrd="0" presId="urn:microsoft.com/office/officeart/2018/2/layout/IconVerticalSolidList"/>
    <dgm:cxn modelId="{59192235-9910-4FB7-83B2-A014A29E3801}" type="presParOf" srcId="{51E2BF68-1D78-4963-BDB7-B86CC22BF01B}" destId="{1BF2F940-8434-4DEE-A3BF-1AA81B472BEE}" srcOrd="5" destOrd="0" presId="urn:microsoft.com/office/officeart/2018/2/layout/IconVerticalSolidList"/>
    <dgm:cxn modelId="{9FC5DED7-F02C-48C3-8383-4C5463A55193}" type="presParOf" srcId="{51E2BF68-1D78-4963-BDB7-B86CC22BF01B}" destId="{F7F8F087-F22E-4D9C-858E-FF34A519D177}" srcOrd="6" destOrd="0" presId="urn:microsoft.com/office/officeart/2018/2/layout/IconVerticalSolidList"/>
    <dgm:cxn modelId="{EA872101-966B-431D-B76B-CA2EA47A2FF6}" type="presParOf" srcId="{F7F8F087-F22E-4D9C-858E-FF34A519D177}" destId="{6A3D4AE6-D51A-474C-91D0-CA74CCB8DB7E}" srcOrd="0" destOrd="0" presId="urn:microsoft.com/office/officeart/2018/2/layout/IconVerticalSolidList"/>
    <dgm:cxn modelId="{C31CF094-E79B-4218-94F6-965FB02A68FB}" type="presParOf" srcId="{F7F8F087-F22E-4D9C-858E-FF34A519D177}" destId="{E65B12EF-C78C-44D2-807D-F9B82F8920B6}" srcOrd="1" destOrd="0" presId="urn:microsoft.com/office/officeart/2018/2/layout/IconVerticalSolidList"/>
    <dgm:cxn modelId="{5CA716B2-8BAA-4195-BC51-5D5F9C1184E4}" type="presParOf" srcId="{F7F8F087-F22E-4D9C-858E-FF34A519D177}" destId="{8CF36ACE-46EB-42FA-AFCD-0FB08D0C9D1F}" srcOrd="2" destOrd="0" presId="urn:microsoft.com/office/officeart/2018/2/layout/IconVerticalSolidList"/>
    <dgm:cxn modelId="{0AAEEC5F-8A37-4879-BA23-4FBE41B23EA6}" type="presParOf" srcId="{F7F8F087-F22E-4D9C-858E-FF34A519D177}" destId="{5FBBFF97-3BA4-40A5-92A7-F2B8E5FC8BC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F18B82-A797-4AA8-900E-E20E7ADDF08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60A3361-AB3D-4B30-B5CD-440FC9BF112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Targeted and tested using Yubikey series 5</a:t>
          </a:r>
          <a:endParaRPr lang="en-US"/>
        </a:p>
      </dgm:t>
    </dgm:pt>
    <dgm:pt modelId="{D2614563-BB2E-4893-812C-C4F565270AD8}" type="parTrans" cxnId="{E8FAC17F-78DB-49EA-AD2C-769EAEE09153}">
      <dgm:prSet/>
      <dgm:spPr/>
      <dgm:t>
        <a:bodyPr/>
        <a:lstStyle/>
        <a:p>
          <a:endParaRPr lang="en-US"/>
        </a:p>
      </dgm:t>
    </dgm:pt>
    <dgm:pt modelId="{102D55EB-40B1-4EB7-87C9-C28E8869B131}" type="sibTrans" cxnId="{E8FAC17F-78DB-49EA-AD2C-769EAEE09153}">
      <dgm:prSet/>
      <dgm:spPr/>
      <dgm:t>
        <a:bodyPr/>
        <a:lstStyle/>
        <a:p>
          <a:endParaRPr lang="en-US"/>
        </a:p>
      </dgm:t>
    </dgm:pt>
    <dgm:pt modelId="{FB4CF010-EEB8-4F67-A28F-804F233F78A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Will be using Fido2 and WebAuthn</a:t>
          </a:r>
          <a:endParaRPr lang="en-US"/>
        </a:p>
      </dgm:t>
    </dgm:pt>
    <dgm:pt modelId="{6C8BB9A7-DA71-4EBB-99BA-43465DD4A46E}" type="parTrans" cxnId="{B0D8DEB4-3DE9-4660-BDD8-1DD66C867E72}">
      <dgm:prSet/>
      <dgm:spPr/>
      <dgm:t>
        <a:bodyPr/>
        <a:lstStyle/>
        <a:p>
          <a:endParaRPr lang="en-US"/>
        </a:p>
      </dgm:t>
    </dgm:pt>
    <dgm:pt modelId="{67C41E24-FC34-4AE9-A42F-64B2711B0936}" type="sibTrans" cxnId="{B0D8DEB4-3DE9-4660-BDD8-1DD66C867E72}">
      <dgm:prSet/>
      <dgm:spPr/>
      <dgm:t>
        <a:bodyPr/>
        <a:lstStyle/>
        <a:p>
          <a:endParaRPr lang="en-US"/>
        </a:p>
      </dgm:t>
    </dgm:pt>
    <dgm:pt modelId="{6285E8E5-3F09-4F26-A608-1ADB9DA565D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Provide a way to register and activate a Fido2 device</a:t>
          </a:r>
          <a:endParaRPr lang="en-US"/>
        </a:p>
      </dgm:t>
    </dgm:pt>
    <dgm:pt modelId="{243C7B9F-E0B2-438B-BB13-6CA9484B1102}" type="parTrans" cxnId="{7A3D86DB-B9FC-4E86-8A35-C88FBB00E0E4}">
      <dgm:prSet/>
      <dgm:spPr/>
      <dgm:t>
        <a:bodyPr/>
        <a:lstStyle/>
        <a:p>
          <a:endParaRPr lang="en-US"/>
        </a:p>
      </dgm:t>
    </dgm:pt>
    <dgm:pt modelId="{A97AC316-DBD6-4255-82ED-B1FF9F908F07}" type="sibTrans" cxnId="{7A3D86DB-B9FC-4E86-8A35-C88FBB00E0E4}">
      <dgm:prSet/>
      <dgm:spPr/>
      <dgm:t>
        <a:bodyPr/>
        <a:lstStyle/>
        <a:p>
          <a:endParaRPr lang="en-US"/>
        </a:p>
      </dgm:t>
    </dgm:pt>
    <dgm:pt modelId="{6F982900-CF16-428E-880C-FC1203B8137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Allow the user to log in using the registered Fido2 device</a:t>
          </a:r>
          <a:endParaRPr lang="en-US"/>
        </a:p>
      </dgm:t>
    </dgm:pt>
    <dgm:pt modelId="{45A04B65-5C36-47B7-9ED7-937F38F2357D}" type="parTrans" cxnId="{5D31B2CB-22B6-4CF8-8191-061B4D4CC3F1}">
      <dgm:prSet/>
      <dgm:spPr/>
      <dgm:t>
        <a:bodyPr/>
        <a:lstStyle/>
        <a:p>
          <a:endParaRPr lang="en-US"/>
        </a:p>
      </dgm:t>
    </dgm:pt>
    <dgm:pt modelId="{E52A71CF-E1A3-4F0D-9646-77C1629E1598}" type="sibTrans" cxnId="{5D31B2CB-22B6-4CF8-8191-061B4D4CC3F1}">
      <dgm:prSet/>
      <dgm:spPr/>
      <dgm:t>
        <a:bodyPr/>
        <a:lstStyle/>
        <a:p>
          <a:endParaRPr lang="en-US"/>
        </a:p>
      </dgm:t>
    </dgm:pt>
    <dgm:pt modelId="{45F51537-8932-44AD-9AB2-2475D5FB22E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Provide a way to deactivate and remove a Fido2 device</a:t>
          </a:r>
          <a:endParaRPr lang="en-US"/>
        </a:p>
      </dgm:t>
    </dgm:pt>
    <dgm:pt modelId="{64A56487-9EA9-48A3-9D33-77AAADC253E5}" type="parTrans" cxnId="{CE1E7D4E-43EF-4346-BD40-8E5AF470C769}">
      <dgm:prSet/>
      <dgm:spPr/>
      <dgm:t>
        <a:bodyPr/>
        <a:lstStyle/>
        <a:p>
          <a:endParaRPr lang="en-US"/>
        </a:p>
      </dgm:t>
    </dgm:pt>
    <dgm:pt modelId="{766A0460-7834-4B6E-9AFE-66ABBF8DBDC2}" type="sibTrans" cxnId="{CE1E7D4E-43EF-4346-BD40-8E5AF470C769}">
      <dgm:prSet/>
      <dgm:spPr/>
      <dgm:t>
        <a:bodyPr/>
        <a:lstStyle/>
        <a:p>
          <a:endParaRPr lang="en-US"/>
        </a:p>
      </dgm:t>
    </dgm:pt>
    <dgm:pt modelId="{A98D44E6-7A85-4FDD-B6A4-D86F1A473AE9}" type="pres">
      <dgm:prSet presAssocID="{64F18B82-A797-4AA8-900E-E20E7ADDF080}" presName="root" presStyleCnt="0">
        <dgm:presLayoutVars>
          <dgm:dir/>
          <dgm:resizeHandles val="exact"/>
        </dgm:presLayoutVars>
      </dgm:prSet>
      <dgm:spPr/>
    </dgm:pt>
    <dgm:pt modelId="{FE6E4235-931F-48CC-8C01-EE03AA65575C}" type="pres">
      <dgm:prSet presAssocID="{060A3361-AB3D-4B30-B5CD-440FC9BF112D}" presName="compNode" presStyleCnt="0"/>
      <dgm:spPr/>
    </dgm:pt>
    <dgm:pt modelId="{11D21D05-59CE-47BB-A956-2EC8306CDE50}" type="pres">
      <dgm:prSet presAssocID="{060A3361-AB3D-4B30-B5CD-440FC9BF112D}" presName="iconBgRect" presStyleLbl="bgShp" presStyleIdx="0" presStyleCnt="5"/>
      <dgm:spPr/>
    </dgm:pt>
    <dgm:pt modelId="{71CC27DF-B5EE-49D5-97A9-E1DF4F355145}" type="pres">
      <dgm:prSet presAssocID="{060A3361-AB3D-4B30-B5CD-440FC9BF112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F7911ACA-BCE4-4151-B0A2-A69725256418}" type="pres">
      <dgm:prSet presAssocID="{060A3361-AB3D-4B30-B5CD-440FC9BF112D}" presName="spaceRect" presStyleCnt="0"/>
      <dgm:spPr/>
    </dgm:pt>
    <dgm:pt modelId="{AEA870F6-4A8F-48E0-A849-C9970A57A1A3}" type="pres">
      <dgm:prSet presAssocID="{060A3361-AB3D-4B30-B5CD-440FC9BF112D}" presName="textRect" presStyleLbl="revTx" presStyleIdx="0" presStyleCnt="5">
        <dgm:presLayoutVars>
          <dgm:chMax val="1"/>
          <dgm:chPref val="1"/>
        </dgm:presLayoutVars>
      </dgm:prSet>
      <dgm:spPr/>
    </dgm:pt>
    <dgm:pt modelId="{9A239D9B-25EF-471C-AEA3-79453F88BBCE}" type="pres">
      <dgm:prSet presAssocID="{102D55EB-40B1-4EB7-87C9-C28E8869B131}" presName="sibTrans" presStyleCnt="0"/>
      <dgm:spPr/>
    </dgm:pt>
    <dgm:pt modelId="{08FB7B64-9596-48EB-B137-737AF9B7E47F}" type="pres">
      <dgm:prSet presAssocID="{FB4CF010-EEB8-4F67-A28F-804F233F78A4}" presName="compNode" presStyleCnt="0"/>
      <dgm:spPr/>
    </dgm:pt>
    <dgm:pt modelId="{EAEF487E-EE1F-4A6E-87F3-A2DC9BE74F45}" type="pres">
      <dgm:prSet presAssocID="{FB4CF010-EEB8-4F67-A28F-804F233F78A4}" presName="iconBgRect" presStyleLbl="bgShp" presStyleIdx="1" presStyleCnt="5"/>
      <dgm:spPr/>
    </dgm:pt>
    <dgm:pt modelId="{7627B68D-C197-450F-8F00-F18320D41597}" type="pres">
      <dgm:prSet presAssocID="{FB4CF010-EEB8-4F67-A28F-804F233F78A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EF04E8A3-85C0-452D-95C0-357979ADA0AF}" type="pres">
      <dgm:prSet presAssocID="{FB4CF010-EEB8-4F67-A28F-804F233F78A4}" presName="spaceRect" presStyleCnt="0"/>
      <dgm:spPr/>
    </dgm:pt>
    <dgm:pt modelId="{EC69D45C-5B21-4F15-8E09-37267F229D8B}" type="pres">
      <dgm:prSet presAssocID="{FB4CF010-EEB8-4F67-A28F-804F233F78A4}" presName="textRect" presStyleLbl="revTx" presStyleIdx="1" presStyleCnt="5">
        <dgm:presLayoutVars>
          <dgm:chMax val="1"/>
          <dgm:chPref val="1"/>
        </dgm:presLayoutVars>
      </dgm:prSet>
      <dgm:spPr/>
    </dgm:pt>
    <dgm:pt modelId="{411FF19B-E5EA-4CD0-BA6B-61D642788C1D}" type="pres">
      <dgm:prSet presAssocID="{67C41E24-FC34-4AE9-A42F-64B2711B0936}" presName="sibTrans" presStyleCnt="0"/>
      <dgm:spPr/>
    </dgm:pt>
    <dgm:pt modelId="{CDC22D48-694B-4C5A-8D89-D086497D8AF1}" type="pres">
      <dgm:prSet presAssocID="{6285E8E5-3F09-4F26-A608-1ADB9DA565D8}" presName="compNode" presStyleCnt="0"/>
      <dgm:spPr/>
    </dgm:pt>
    <dgm:pt modelId="{EE4CC9AF-F46D-4531-A416-2DA3CE5F673D}" type="pres">
      <dgm:prSet presAssocID="{6285E8E5-3F09-4F26-A608-1ADB9DA565D8}" presName="iconBgRect" presStyleLbl="bgShp" presStyleIdx="2" presStyleCnt="5"/>
      <dgm:spPr/>
    </dgm:pt>
    <dgm:pt modelId="{C512150B-CF07-41FF-B662-7BCC4ABD5930}" type="pres">
      <dgm:prSet presAssocID="{6285E8E5-3F09-4F26-A608-1ADB9DA565D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B"/>
        </a:ext>
      </dgm:extLst>
    </dgm:pt>
    <dgm:pt modelId="{9E59611A-38AC-42F7-AD4D-DF5E3F394294}" type="pres">
      <dgm:prSet presAssocID="{6285E8E5-3F09-4F26-A608-1ADB9DA565D8}" presName="spaceRect" presStyleCnt="0"/>
      <dgm:spPr/>
    </dgm:pt>
    <dgm:pt modelId="{BA2DC70A-ED9E-44A0-9026-47D8C2686645}" type="pres">
      <dgm:prSet presAssocID="{6285E8E5-3F09-4F26-A608-1ADB9DA565D8}" presName="textRect" presStyleLbl="revTx" presStyleIdx="2" presStyleCnt="5">
        <dgm:presLayoutVars>
          <dgm:chMax val="1"/>
          <dgm:chPref val="1"/>
        </dgm:presLayoutVars>
      </dgm:prSet>
      <dgm:spPr/>
    </dgm:pt>
    <dgm:pt modelId="{865AA5D3-538A-40FB-9477-7627B2B3C191}" type="pres">
      <dgm:prSet presAssocID="{A97AC316-DBD6-4255-82ED-B1FF9F908F07}" presName="sibTrans" presStyleCnt="0"/>
      <dgm:spPr/>
    </dgm:pt>
    <dgm:pt modelId="{42EAC7F2-3800-4EDC-8BCE-27A3597635B1}" type="pres">
      <dgm:prSet presAssocID="{6F982900-CF16-428E-880C-FC1203B81372}" presName="compNode" presStyleCnt="0"/>
      <dgm:spPr/>
    </dgm:pt>
    <dgm:pt modelId="{116179B1-668F-4963-81C6-58DE203A4DA6}" type="pres">
      <dgm:prSet presAssocID="{6F982900-CF16-428E-880C-FC1203B81372}" presName="iconBgRect" presStyleLbl="bgShp" presStyleIdx="3" presStyleCnt="5"/>
      <dgm:spPr/>
    </dgm:pt>
    <dgm:pt modelId="{9D8BE7B0-8265-4F5A-B782-D3105A9D5D09}" type="pres">
      <dgm:prSet presAssocID="{6F982900-CF16-428E-880C-FC1203B8137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82F9BD52-4ADB-4E20-89C2-BEF150EBFAF3}" type="pres">
      <dgm:prSet presAssocID="{6F982900-CF16-428E-880C-FC1203B81372}" presName="spaceRect" presStyleCnt="0"/>
      <dgm:spPr/>
    </dgm:pt>
    <dgm:pt modelId="{0F52C5E8-48AC-4A4C-8644-07543B1E87B6}" type="pres">
      <dgm:prSet presAssocID="{6F982900-CF16-428E-880C-FC1203B81372}" presName="textRect" presStyleLbl="revTx" presStyleIdx="3" presStyleCnt="5">
        <dgm:presLayoutVars>
          <dgm:chMax val="1"/>
          <dgm:chPref val="1"/>
        </dgm:presLayoutVars>
      </dgm:prSet>
      <dgm:spPr/>
    </dgm:pt>
    <dgm:pt modelId="{4FB29345-8139-4BB0-A639-360CC6CA37EE}" type="pres">
      <dgm:prSet presAssocID="{E52A71CF-E1A3-4F0D-9646-77C1629E1598}" presName="sibTrans" presStyleCnt="0"/>
      <dgm:spPr/>
    </dgm:pt>
    <dgm:pt modelId="{D582E6EF-8E77-474D-AE3F-AD4CAAFF740D}" type="pres">
      <dgm:prSet presAssocID="{45F51537-8932-44AD-9AB2-2475D5FB22E0}" presName="compNode" presStyleCnt="0"/>
      <dgm:spPr/>
    </dgm:pt>
    <dgm:pt modelId="{F09BC024-20B6-48DC-BBE2-C170206F8FEF}" type="pres">
      <dgm:prSet presAssocID="{45F51537-8932-44AD-9AB2-2475D5FB22E0}" presName="iconBgRect" presStyleLbl="bgShp" presStyleIdx="4" presStyleCnt="5"/>
      <dgm:spPr/>
    </dgm:pt>
    <dgm:pt modelId="{59A655F4-2517-4DB1-8764-80C9B4F42421}" type="pres">
      <dgm:prSet presAssocID="{45F51537-8932-44AD-9AB2-2475D5FB22E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CC72444D-6A0B-43B1-815E-C7AEC9A4C9E3}" type="pres">
      <dgm:prSet presAssocID="{45F51537-8932-44AD-9AB2-2475D5FB22E0}" presName="spaceRect" presStyleCnt="0"/>
      <dgm:spPr/>
    </dgm:pt>
    <dgm:pt modelId="{060743F2-F675-45ED-B5CA-CAFF25ACA2FB}" type="pres">
      <dgm:prSet presAssocID="{45F51537-8932-44AD-9AB2-2475D5FB22E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C39F147-105D-4346-B2C1-CFA73A0525EB}" type="presOf" srcId="{FB4CF010-EEB8-4F67-A28F-804F233F78A4}" destId="{EC69D45C-5B21-4F15-8E09-37267F229D8B}" srcOrd="0" destOrd="0" presId="urn:microsoft.com/office/officeart/2018/5/layout/IconCircleLabelList"/>
    <dgm:cxn modelId="{A1F9B448-76DF-4B44-AD9C-6B78FED77476}" type="presOf" srcId="{060A3361-AB3D-4B30-B5CD-440FC9BF112D}" destId="{AEA870F6-4A8F-48E0-A849-C9970A57A1A3}" srcOrd="0" destOrd="0" presId="urn:microsoft.com/office/officeart/2018/5/layout/IconCircleLabelList"/>
    <dgm:cxn modelId="{CE1E7D4E-43EF-4346-BD40-8E5AF470C769}" srcId="{64F18B82-A797-4AA8-900E-E20E7ADDF080}" destId="{45F51537-8932-44AD-9AB2-2475D5FB22E0}" srcOrd="4" destOrd="0" parTransId="{64A56487-9EA9-48A3-9D33-77AAADC253E5}" sibTransId="{766A0460-7834-4B6E-9AFE-66ABBF8DBDC2}"/>
    <dgm:cxn modelId="{E8FAC17F-78DB-49EA-AD2C-769EAEE09153}" srcId="{64F18B82-A797-4AA8-900E-E20E7ADDF080}" destId="{060A3361-AB3D-4B30-B5CD-440FC9BF112D}" srcOrd="0" destOrd="0" parTransId="{D2614563-BB2E-4893-812C-C4F565270AD8}" sibTransId="{102D55EB-40B1-4EB7-87C9-C28E8869B131}"/>
    <dgm:cxn modelId="{91D83185-F3CD-4CCB-807E-6980F6A670F4}" type="presOf" srcId="{45F51537-8932-44AD-9AB2-2475D5FB22E0}" destId="{060743F2-F675-45ED-B5CA-CAFF25ACA2FB}" srcOrd="0" destOrd="0" presId="urn:microsoft.com/office/officeart/2018/5/layout/IconCircleLabelList"/>
    <dgm:cxn modelId="{54162AA2-3D8B-44C9-86A0-42056F07BDC4}" type="presOf" srcId="{64F18B82-A797-4AA8-900E-E20E7ADDF080}" destId="{A98D44E6-7A85-4FDD-B6A4-D86F1A473AE9}" srcOrd="0" destOrd="0" presId="urn:microsoft.com/office/officeart/2018/5/layout/IconCircleLabelList"/>
    <dgm:cxn modelId="{B0D8DEB4-3DE9-4660-BDD8-1DD66C867E72}" srcId="{64F18B82-A797-4AA8-900E-E20E7ADDF080}" destId="{FB4CF010-EEB8-4F67-A28F-804F233F78A4}" srcOrd="1" destOrd="0" parTransId="{6C8BB9A7-DA71-4EBB-99BA-43465DD4A46E}" sibTransId="{67C41E24-FC34-4AE9-A42F-64B2711B0936}"/>
    <dgm:cxn modelId="{5D31B2CB-22B6-4CF8-8191-061B4D4CC3F1}" srcId="{64F18B82-A797-4AA8-900E-E20E7ADDF080}" destId="{6F982900-CF16-428E-880C-FC1203B81372}" srcOrd="3" destOrd="0" parTransId="{45A04B65-5C36-47B7-9ED7-937F38F2357D}" sibTransId="{E52A71CF-E1A3-4F0D-9646-77C1629E1598}"/>
    <dgm:cxn modelId="{7A3D86DB-B9FC-4E86-8A35-C88FBB00E0E4}" srcId="{64F18B82-A797-4AA8-900E-E20E7ADDF080}" destId="{6285E8E5-3F09-4F26-A608-1ADB9DA565D8}" srcOrd="2" destOrd="0" parTransId="{243C7B9F-E0B2-438B-BB13-6CA9484B1102}" sibTransId="{A97AC316-DBD6-4255-82ED-B1FF9F908F07}"/>
    <dgm:cxn modelId="{D3DAD9EC-A7CC-4C23-AA4D-81F404C6E525}" type="presOf" srcId="{6285E8E5-3F09-4F26-A608-1ADB9DA565D8}" destId="{BA2DC70A-ED9E-44A0-9026-47D8C2686645}" srcOrd="0" destOrd="0" presId="urn:microsoft.com/office/officeart/2018/5/layout/IconCircleLabelList"/>
    <dgm:cxn modelId="{DB0942FB-569D-430F-A612-6248B367045C}" type="presOf" srcId="{6F982900-CF16-428E-880C-FC1203B81372}" destId="{0F52C5E8-48AC-4A4C-8644-07543B1E87B6}" srcOrd="0" destOrd="0" presId="urn:microsoft.com/office/officeart/2018/5/layout/IconCircleLabelList"/>
    <dgm:cxn modelId="{969FFEE1-1136-4226-8D5D-F66949CB0DDB}" type="presParOf" srcId="{A98D44E6-7A85-4FDD-B6A4-D86F1A473AE9}" destId="{FE6E4235-931F-48CC-8C01-EE03AA65575C}" srcOrd="0" destOrd="0" presId="urn:microsoft.com/office/officeart/2018/5/layout/IconCircleLabelList"/>
    <dgm:cxn modelId="{7021B627-1DDE-4403-877E-30540137E683}" type="presParOf" srcId="{FE6E4235-931F-48CC-8C01-EE03AA65575C}" destId="{11D21D05-59CE-47BB-A956-2EC8306CDE50}" srcOrd="0" destOrd="0" presId="urn:microsoft.com/office/officeart/2018/5/layout/IconCircleLabelList"/>
    <dgm:cxn modelId="{581726B1-0D3C-4959-9825-58512F448527}" type="presParOf" srcId="{FE6E4235-931F-48CC-8C01-EE03AA65575C}" destId="{71CC27DF-B5EE-49D5-97A9-E1DF4F355145}" srcOrd="1" destOrd="0" presId="urn:microsoft.com/office/officeart/2018/5/layout/IconCircleLabelList"/>
    <dgm:cxn modelId="{BBA968D5-956D-4FFD-B14F-BAE29FF57028}" type="presParOf" srcId="{FE6E4235-931F-48CC-8C01-EE03AA65575C}" destId="{F7911ACA-BCE4-4151-B0A2-A69725256418}" srcOrd="2" destOrd="0" presId="urn:microsoft.com/office/officeart/2018/5/layout/IconCircleLabelList"/>
    <dgm:cxn modelId="{C9CC93A8-03F1-4B98-A880-CEF743ACADF5}" type="presParOf" srcId="{FE6E4235-931F-48CC-8C01-EE03AA65575C}" destId="{AEA870F6-4A8F-48E0-A849-C9970A57A1A3}" srcOrd="3" destOrd="0" presId="urn:microsoft.com/office/officeart/2018/5/layout/IconCircleLabelList"/>
    <dgm:cxn modelId="{4CD388E4-33EC-447F-8A76-23BAC39A3E6C}" type="presParOf" srcId="{A98D44E6-7A85-4FDD-B6A4-D86F1A473AE9}" destId="{9A239D9B-25EF-471C-AEA3-79453F88BBCE}" srcOrd="1" destOrd="0" presId="urn:microsoft.com/office/officeart/2018/5/layout/IconCircleLabelList"/>
    <dgm:cxn modelId="{561C3D8F-B165-4B53-A545-7BEFF2643F89}" type="presParOf" srcId="{A98D44E6-7A85-4FDD-B6A4-D86F1A473AE9}" destId="{08FB7B64-9596-48EB-B137-737AF9B7E47F}" srcOrd="2" destOrd="0" presId="urn:microsoft.com/office/officeart/2018/5/layout/IconCircleLabelList"/>
    <dgm:cxn modelId="{109AB180-784D-4E6D-8249-6E3026156DA9}" type="presParOf" srcId="{08FB7B64-9596-48EB-B137-737AF9B7E47F}" destId="{EAEF487E-EE1F-4A6E-87F3-A2DC9BE74F45}" srcOrd="0" destOrd="0" presId="urn:microsoft.com/office/officeart/2018/5/layout/IconCircleLabelList"/>
    <dgm:cxn modelId="{C1AF21C7-132D-4E95-A7D6-AA40B3074545}" type="presParOf" srcId="{08FB7B64-9596-48EB-B137-737AF9B7E47F}" destId="{7627B68D-C197-450F-8F00-F18320D41597}" srcOrd="1" destOrd="0" presId="urn:microsoft.com/office/officeart/2018/5/layout/IconCircleLabelList"/>
    <dgm:cxn modelId="{ADEA4818-B31F-4A60-9DBB-FB8BE037282A}" type="presParOf" srcId="{08FB7B64-9596-48EB-B137-737AF9B7E47F}" destId="{EF04E8A3-85C0-452D-95C0-357979ADA0AF}" srcOrd="2" destOrd="0" presId="urn:microsoft.com/office/officeart/2018/5/layout/IconCircleLabelList"/>
    <dgm:cxn modelId="{4016BC9E-BD4B-41B9-8CBC-CD3345691B1C}" type="presParOf" srcId="{08FB7B64-9596-48EB-B137-737AF9B7E47F}" destId="{EC69D45C-5B21-4F15-8E09-37267F229D8B}" srcOrd="3" destOrd="0" presId="urn:microsoft.com/office/officeart/2018/5/layout/IconCircleLabelList"/>
    <dgm:cxn modelId="{1C76BE65-C078-4222-A48E-1EC2BA86D5C0}" type="presParOf" srcId="{A98D44E6-7A85-4FDD-B6A4-D86F1A473AE9}" destId="{411FF19B-E5EA-4CD0-BA6B-61D642788C1D}" srcOrd="3" destOrd="0" presId="urn:microsoft.com/office/officeart/2018/5/layout/IconCircleLabelList"/>
    <dgm:cxn modelId="{5675AE68-54FE-4344-B093-6A7DC52B74DD}" type="presParOf" srcId="{A98D44E6-7A85-4FDD-B6A4-D86F1A473AE9}" destId="{CDC22D48-694B-4C5A-8D89-D086497D8AF1}" srcOrd="4" destOrd="0" presId="urn:microsoft.com/office/officeart/2018/5/layout/IconCircleLabelList"/>
    <dgm:cxn modelId="{56672AB7-D904-466A-86FE-15574160965D}" type="presParOf" srcId="{CDC22D48-694B-4C5A-8D89-D086497D8AF1}" destId="{EE4CC9AF-F46D-4531-A416-2DA3CE5F673D}" srcOrd="0" destOrd="0" presId="urn:microsoft.com/office/officeart/2018/5/layout/IconCircleLabelList"/>
    <dgm:cxn modelId="{E107AFA8-5B43-4AAA-8202-3A4FDE8C6229}" type="presParOf" srcId="{CDC22D48-694B-4C5A-8D89-D086497D8AF1}" destId="{C512150B-CF07-41FF-B662-7BCC4ABD5930}" srcOrd="1" destOrd="0" presId="urn:microsoft.com/office/officeart/2018/5/layout/IconCircleLabelList"/>
    <dgm:cxn modelId="{767572E1-DF73-4749-A80B-5F9F7A9AF62B}" type="presParOf" srcId="{CDC22D48-694B-4C5A-8D89-D086497D8AF1}" destId="{9E59611A-38AC-42F7-AD4D-DF5E3F394294}" srcOrd="2" destOrd="0" presId="urn:microsoft.com/office/officeart/2018/5/layout/IconCircleLabelList"/>
    <dgm:cxn modelId="{F77C31BB-51A7-4A00-8311-145A60CF0B74}" type="presParOf" srcId="{CDC22D48-694B-4C5A-8D89-D086497D8AF1}" destId="{BA2DC70A-ED9E-44A0-9026-47D8C2686645}" srcOrd="3" destOrd="0" presId="urn:microsoft.com/office/officeart/2018/5/layout/IconCircleLabelList"/>
    <dgm:cxn modelId="{328FE6A8-4943-460A-8818-EFC3CB10CD96}" type="presParOf" srcId="{A98D44E6-7A85-4FDD-B6A4-D86F1A473AE9}" destId="{865AA5D3-538A-40FB-9477-7627B2B3C191}" srcOrd="5" destOrd="0" presId="urn:microsoft.com/office/officeart/2018/5/layout/IconCircleLabelList"/>
    <dgm:cxn modelId="{D7257FB0-8BC3-4704-8837-D21A10FCC675}" type="presParOf" srcId="{A98D44E6-7A85-4FDD-B6A4-D86F1A473AE9}" destId="{42EAC7F2-3800-4EDC-8BCE-27A3597635B1}" srcOrd="6" destOrd="0" presId="urn:microsoft.com/office/officeart/2018/5/layout/IconCircleLabelList"/>
    <dgm:cxn modelId="{81838BD1-D8C6-4750-B242-812808F66FD4}" type="presParOf" srcId="{42EAC7F2-3800-4EDC-8BCE-27A3597635B1}" destId="{116179B1-668F-4963-81C6-58DE203A4DA6}" srcOrd="0" destOrd="0" presId="urn:microsoft.com/office/officeart/2018/5/layout/IconCircleLabelList"/>
    <dgm:cxn modelId="{40D5FF97-9295-47BB-A94D-7BF92CC8CB65}" type="presParOf" srcId="{42EAC7F2-3800-4EDC-8BCE-27A3597635B1}" destId="{9D8BE7B0-8265-4F5A-B782-D3105A9D5D09}" srcOrd="1" destOrd="0" presId="urn:microsoft.com/office/officeart/2018/5/layout/IconCircleLabelList"/>
    <dgm:cxn modelId="{2FFCC77D-6967-4C98-9C67-88E5D58D7B7E}" type="presParOf" srcId="{42EAC7F2-3800-4EDC-8BCE-27A3597635B1}" destId="{82F9BD52-4ADB-4E20-89C2-BEF150EBFAF3}" srcOrd="2" destOrd="0" presId="urn:microsoft.com/office/officeart/2018/5/layout/IconCircleLabelList"/>
    <dgm:cxn modelId="{BB15547E-1D25-42CD-8ABA-EB30478C8C44}" type="presParOf" srcId="{42EAC7F2-3800-4EDC-8BCE-27A3597635B1}" destId="{0F52C5E8-48AC-4A4C-8644-07543B1E87B6}" srcOrd="3" destOrd="0" presId="urn:microsoft.com/office/officeart/2018/5/layout/IconCircleLabelList"/>
    <dgm:cxn modelId="{FABEF251-2C06-435E-8680-4F44C4A14C5C}" type="presParOf" srcId="{A98D44E6-7A85-4FDD-B6A4-D86F1A473AE9}" destId="{4FB29345-8139-4BB0-A639-360CC6CA37EE}" srcOrd="7" destOrd="0" presId="urn:microsoft.com/office/officeart/2018/5/layout/IconCircleLabelList"/>
    <dgm:cxn modelId="{809A78A0-37CA-4516-B0FE-520052D07ABA}" type="presParOf" srcId="{A98D44E6-7A85-4FDD-B6A4-D86F1A473AE9}" destId="{D582E6EF-8E77-474D-AE3F-AD4CAAFF740D}" srcOrd="8" destOrd="0" presId="urn:microsoft.com/office/officeart/2018/5/layout/IconCircleLabelList"/>
    <dgm:cxn modelId="{321AF418-B084-4EB0-988D-822F73021251}" type="presParOf" srcId="{D582E6EF-8E77-474D-AE3F-AD4CAAFF740D}" destId="{F09BC024-20B6-48DC-BBE2-C170206F8FEF}" srcOrd="0" destOrd="0" presId="urn:microsoft.com/office/officeart/2018/5/layout/IconCircleLabelList"/>
    <dgm:cxn modelId="{4B85451A-DE72-48A4-83A3-A0A33C65ED8B}" type="presParOf" srcId="{D582E6EF-8E77-474D-AE3F-AD4CAAFF740D}" destId="{59A655F4-2517-4DB1-8764-80C9B4F42421}" srcOrd="1" destOrd="0" presId="urn:microsoft.com/office/officeart/2018/5/layout/IconCircleLabelList"/>
    <dgm:cxn modelId="{46E41847-BFE1-4110-8FC8-EDED86EF4200}" type="presParOf" srcId="{D582E6EF-8E77-474D-AE3F-AD4CAAFF740D}" destId="{CC72444D-6A0B-43B1-815E-C7AEC9A4C9E3}" srcOrd="2" destOrd="0" presId="urn:microsoft.com/office/officeart/2018/5/layout/IconCircleLabelList"/>
    <dgm:cxn modelId="{7574A74C-D0B3-4D4E-A925-34AA90757196}" type="presParOf" srcId="{D582E6EF-8E77-474D-AE3F-AD4CAAFF740D}" destId="{060743F2-F675-45ED-B5CA-CAFF25ACA2F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48AF9E-E2A3-4EB8-B4DB-3657515C3E6F}">
      <dsp:nvSpPr>
        <dsp:cNvPr id="0" name=""/>
        <dsp:cNvSpPr/>
      </dsp:nvSpPr>
      <dsp:spPr>
        <a:xfrm>
          <a:off x="0" y="2190"/>
          <a:ext cx="6151562" cy="11099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031BD0-BBD7-4309-BCC6-3EAFC876820D}">
      <dsp:nvSpPr>
        <dsp:cNvPr id="0" name=""/>
        <dsp:cNvSpPr/>
      </dsp:nvSpPr>
      <dsp:spPr>
        <a:xfrm>
          <a:off x="335773" y="251938"/>
          <a:ext cx="610496" cy="6104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030492-1213-475A-8D7F-3E3DBE5E5F17}">
      <dsp:nvSpPr>
        <dsp:cNvPr id="0" name=""/>
        <dsp:cNvSpPr/>
      </dsp:nvSpPr>
      <dsp:spPr>
        <a:xfrm>
          <a:off x="1282042" y="2190"/>
          <a:ext cx="4869520" cy="1109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474" tIns="117474" rIns="117474" bIns="11747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Challenge – Buffer of randomly generated bytes from the server to prevent replay attacks</a:t>
          </a:r>
          <a:endParaRPr lang="en-US" sz="1700" kern="1200"/>
        </a:p>
      </dsp:txBody>
      <dsp:txXfrm>
        <a:off x="1282042" y="2190"/>
        <a:ext cx="4869520" cy="1109993"/>
      </dsp:txXfrm>
    </dsp:sp>
    <dsp:sp modelId="{CA248A7E-EE51-434E-A2BD-6A13DE8321B8}">
      <dsp:nvSpPr>
        <dsp:cNvPr id="0" name=""/>
        <dsp:cNvSpPr/>
      </dsp:nvSpPr>
      <dsp:spPr>
        <a:xfrm>
          <a:off x="0" y="1389682"/>
          <a:ext cx="6151562" cy="11099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91DE94-A94C-4F2F-B49E-86205F4DD5EF}">
      <dsp:nvSpPr>
        <dsp:cNvPr id="0" name=""/>
        <dsp:cNvSpPr/>
      </dsp:nvSpPr>
      <dsp:spPr>
        <a:xfrm>
          <a:off x="335773" y="1639430"/>
          <a:ext cx="610496" cy="6104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AA82FA-3B53-4B29-A96B-AACC5B89320D}">
      <dsp:nvSpPr>
        <dsp:cNvPr id="0" name=""/>
        <dsp:cNvSpPr/>
      </dsp:nvSpPr>
      <dsp:spPr>
        <a:xfrm>
          <a:off x="1282042" y="1389682"/>
          <a:ext cx="4869520" cy="1109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474" tIns="117474" rIns="117474" bIns="11747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RP (Relying Party) – Organization responsible for registering and authentication the user</a:t>
          </a:r>
          <a:endParaRPr lang="en-US" sz="1700" kern="1200" dirty="0"/>
        </a:p>
      </dsp:txBody>
      <dsp:txXfrm>
        <a:off x="1282042" y="1389682"/>
        <a:ext cx="4869520" cy="1109993"/>
      </dsp:txXfrm>
    </dsp:sp>
    <dsp:sp modelId="{1D45BB1D-5293-4609-9CDA-55C53021A20A}">
      <dsp:nvSpPr>
        <dsp:cNvPr id="0" name=""/>
        <dsp:cNvSpPr/>
      </dsp:nvSpPr>
      <dsp:spPr>
        <a:xfrm>
          <a:off x="0" y="2777174"/>
          <a:ext cx="6151562" cy="11099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ECCFEE-0B66-4EFF-AC13-F4FAF8A8A967}">
      <dsp:nvSpPr>
        <dsp:cNvPr id="0" name=""/>
        <dsp:cNvSpPr/>
      </dsp:nvSpPr>
      <dsp:spPr>
        <a:xfrm>
          <a:off x="335773" y="3026922"/>
          <a:ext cx="610496" cy="6104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9C6C37-D0A7-46F8-B0EB-04CBB26E14C6}">
      <dsp:nvSpPr>
        <dsp:cNvPr id="0" name=""/>
        <dsp:cNvSpPr/>
      </dsp:nvSpPr>
      <dsp:spPr>
        <a:xfrm>
          <a:off x="1282042" y="2777174"/>
          <a:ext cx="4869520" cy="1109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474" tIns="117474" rIns="117474" bIns="11747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Assertion – A signature created using the authenticators private key, server uses the public key retrieved during registration to verify this signature</a:t>
          </a:r>
          <a:endParaRPr lang="en-US" sz="1700" kern="1200" dirty="0"/>
        </a:p>
      </dsp:txBody>
      <dsp:txXfrm>
        <a:off x="1282042" y="2777174"/>
        <a:ext cx="4869520" cy="1109993"/>
      </dsp:txXfrm>
    </dsp:sp>
    <dsp:sp modelId="{6A3D4AE6-D51A-474C-91D0-CA74CCB8DB7E}">
      <dsp:nvSpPr>
        <dsp:cNvPr id="0" name=""/>
        <dsp:cNvSpPr/>
      </dsp:nvSpPr>
      <dsp:spPr>
        <a:xfrm>
          <a:off x="0" y="4164666"/>
          <a:ext cx="6151562" cy="11099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5B12EF-C78C-44D2-807D-F9B82F8920B6}">
      <dsp:nvSpPr>
        <dsp:cNvPr id="0" name=""/>
        <dsp:cNvSpPr/>
      </dsp:nvSpPr>
      <dsp:spPr>
        <a:xfrm>
          <a:off x="335773" y="4414414"/>
          <a:ext cx="610496" cy="6104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BBFF97-3BA4-40A5-92A7-F2B8E5FC8BCE}">
      <dsp:nvSpPr>
        <dsp:cNvPr id="0" name=""/>
        <dsp:cNvSpPr/>
      </dsp:nvSpPr>
      <dsp:spPr>
        <a:xfrm>
          <a:off x="1282042" y="4164666"/>
          <a:ext cx="4869520" cy="1109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474" tIns="117474" rIns="117474" bIns="11747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Origin – Identifies where data should be coming from to make phishing impossible</a:t>
          </a:r>
        </a:p>
      </dsp:txBody>
      <dsp:txXfrm>
        <a:off x="1282042" y="4164666"/>
        <a:ext cx="4869520" cy="11099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D21D05-59CE-47BB-A956-2EC8306CDE50}">
      <dsp:nvSpPr>
        <dsp:cNvPr id="0" name=""/>
        <dsp:cNvSpPr/>
      </dsp:nvSpPr>
      <dsp:spPr>
        <a:xfrm>
          <a:off x="351799" y="470987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CC27DF-B5EE-49D5-97A9-E1DF4F355145}">
      <dsp:nvSpPr>
        <dsp:cNvPr id="0" name=""/>
        <dsp:cNvSpPr/>
      </dsp:nvSpPr>
      <dsp:spPr>
        <a:xfrm>
          <a:off x="585799" y="704987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A870F6-4A8F-48E0-A849-C9970A57A1A3}">
      <dsp:nvSpPr>
        <dsp:cNvPr id="0" name=""/>
        <dsp:cNvSpPr/>
      </dsp:nvSpPr>
      <dsp:spPr>
        <a:xfrm>
          <a:off x="799" y="191098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200" kern="1200"/>
            <a:t>Targeted and tested using Yubikey series 5</a:t>
          </a:r>
          <a:endParaRPr lang="en-US" sz="1200" kern="1200"/>
        </a:p>
      </dsp:txBody>
      <dsp:txXfrm>
        <a:off x="799" y="1910987"/>
        <a:ext cx="1800000" cy="720000"/>
      </dsp:txXfrm>
    </dsp:sp>
    <dsp:sp modelId="{EAEF487E-EE1F-4A6E-87F3-A2DC9BE74F45}">
      <dsp:nvSpPr>
        <dsp:cNvPr id="0" name=""/>
        <dsp:cNvSpPr/>
      </dsp:nvSpPr>
      <dsp:spPr>
        <a:xfrm>
          <a:off x="2466799" y="470987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27B68D-C197-450F-8F00-F18320D41597}">
      <dsp:nvSpPr>
        <dsp:cNvPr id="0" name=""/>
        <dsp:cNvSpPr/>
      </dsp:nvSpPr>
      <dsp:spPr>
        <a:xfrm>
          <a:off x="2700799" y="704987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9D45C-5B21-4F15-8E09-37267F229D8B}">
      <dsp:nvSpPr>
        <dsp:cNvPr id="0" name=""/>
        <dsp:cNvSpPr/>
      </dsp:nvSpPr>
      <dsp:spPr>
        <a:xfrm>
          <a:off x="2115799" y="191098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200" kern="1200"/>
            <a:t>Will be using Fido2 and WebAuthn</a:t>
          </a:r>
          <a:endParaRPr lang="en-US" sz="1200" kern="1200"/>
        </a:p>
      </dsp:txBody>
      <dsp:txXfrm>
        <a:off x="2115799" y="1910987"/>
        <a:ext cx="1800000" cy="720000"/>
      </dsp:txXfrm>
    </dsp:sp>
    <dsp:sp modelId="{EE4CC9AF-F46D-4531-A416-2DA3CE5F673D}">
      <dsp:nvSpPr>
        <dsp:cNvPr id="0" name=""/>
        <dsp:cNvSpPr/>
      </dsp:nvSpPr>
      <dsp:spPr>
        <a:xfrm>
          <a:off x="4581799" y="470987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12150B-CF07-41FF-B662-7BCC4ABD5930}">
      <dsp:nvSpPr>
        <dsp:cNvPr id="0" name=""/>
        <dsp:cNvSpPr/>
      </dsp:nvSpPr>
      <dsp:spPr>
        <a:xfrm>
          <a:off x="4815799" y="704987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DC70A-ED9E-44A0-9026-47D8C2686645}">
      <dsp:nvSpPr>
        <dsp:cNvPr id="0" name=""/>
        <dsp:cNvSpPr/>
      </dsp:nvSpPr>
      <dsp:spPr>
        <a:xfrm>
          <a:off x="4230799" y="191098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200" kern="1200"/>
            <a:t>Provide a way to register and activate a Fido2 device</a:t>
          </a:r>
          <a:endParaRPr lang="en-US" sz="1200" kern="1200"/>
        </a:p>
      </dsp:txBody>
      <dsp:txXfrm>
        <a:off x="4230799" y="1910987"/>
        <a:ext cx="1800000" cy="720000"/>
      </dsp:txXfrm>
    </dsp:sp>
    <dsp:sp modelId="{116179B1-668F-4963-81C6-58DE203A4DA6}">
      <dsp:nvSpPr>
        <dsp:cNvPr id="0" name=""/>
        <dsp:cNvSpPr/>
      </dsp:nvSpPr>
      <dsp:spPr>
        <a:xfrm>
          <a:off x="6696799" y="470987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8BE7B0-8265-4F5A-B782-D3105A9D5D09}">
      <dsp:nvSpPr>
        <dsp:cNvPr id="0" name=""/>
        <dsp:cNvSpPr/>
      </dsp:nvSpPr>
      <dsp:spPr>
        <a:xfrm>
          <a:off x="6930800" y="704987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2C5E8-48AC-4A4C-8644-07543B1E87B6}">
      <dsp:nvSpPr>
        <dsp:cNvPr id="0" name=""/>
        <dsp:cNvSpPr/>
      </dsp:nvSpPr>
      <dsp:spPr>
        <a:xfrm>
          <a:off x="6345799" y="191098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200" kern="1200"/>
            <a:t>Allow the user to log in using the registered Fido2 device</a:t>
          </a:r>
          <a:endParaRPr lang="en-US" sz="1200" kern="1200"/>
        </a:p>
      </dsp:txBody>
      <dsp:txXfrm>
        <a:off x="6345799" y="1910987"/>
        <a:ext cx="1800000" cy="720000"/>
      </dsp:txXfrm>
    </dsp:sp>
    <dsp:sp modelId="{F09BC024-20B6-48DC-BBE2-C170206F8FEF}">
      <dsp:nvSpPr>
        <dsp:cNvPr id="0" name=""/>
        <dsp:cNvSpPr/>
      </dsp:nvSpPr>
      <dsp:spPr>
        <a:xfrm>
          <a:off x="8811800" y="470987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A655F4-2517-4DB1-8764-80C9B4F42421}">
      <dsp:nvSpPr>
        <dsp:cNvPr id="0" name=""/>
        <dsp:cNvSpPr/>
      </dsp:nvSpPr>
      <dsp:spPr>
        <a:xfrm>
          <a:off x="9045800" y="704987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0743F2-F675-45ED-B5CA-CAFF25ACA2FB}">
      <dsp:nvSpPr>
        <dsp:cNvPr id="0" name=""/>
        <dsp:cNvSpPr/>
      </dsp:nvSpPr>
      <dsp:spPr>
        <a:xfrm>
          <a:off x="8460800" y="191098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200" kern="1200"/>
            <a:t>Provide a way to deactivate and remove a Fido2 device</a:t>
          </a:r>
          <a:endParaRPr lang="en-US" sz="1200" kern="1200"/>
        </a:p>
      </dsp:txBody>
      <dsp:txXfrm>
        <a:off x="8460800" y="1910987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D6C13-F13E-42E0-BCFC-C43BA0641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Yubikey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09DA9-13EE-4925-8728-8B60391FD5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Fido2 &amp; </a:t>
            </a:r>
            <a:r>
              <a:rPr lang="en-CA" dirty="0" err="1"/>
              <a:t>WebAuthn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2759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3A94DE-1380-443A-87DD-84FEE3FD6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914" y="2695472"/>
            <a:ext cx="9288171" cy="1467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78B55B-6A2A-4AFD-AC15-2FF95C1B994D}"/>
              </a:ext>
            </a:extLst>
          </p:cNvPr>
          <p:cNvSpPr txBox="1"/>
          <p:nvPr/>
        </p:nvSpPr>
        <p:spPr>
          <a:xfrm>
            <a:off x="3793926" y="2090809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Include some NuGet packages</a:t>
            </a:r>
          </a:p>
        </p:txBody>
      </p:sp>
    </p:spTree>
    <p:extLst>
      <p:ext uri="{BB962C8B-B14F-4D97-AF65-F5344CB8AC3E}">
        <p14:creationId xmlns:p14="http://schemas.microsoft.com/office/powerpoint/2010/main" val="3218834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31A418-8BDD-4A1D-9776-3B3C7C3004AD}"/>
              </a:ext>
            </a:extLst>
          </p:cNvPr>
          <p:cNvSpPr txBox="1"/>
          <p:nvPr/>
        </p:nvSpPr>
        <p:spPr>
          <a:xfrm>
            <a:off x="804672" y="964692"/>
            <a:ext cx="3066937" cy="1188720"/>
          </a:xfrm>
          <a:prstGeom prst="rect">
            <a:avLst/>
          </a:prstGeom>
        </p:spPr>
        <p:txBody>
          <a:bodyPr vert="horz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cap="all" spc="20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Scaffold some identity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EC73F-9AD8-4EB4-A586-BF7AC6362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386" y="2153412"/>
            <a:ext cx="3063765" cy="32632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Account/Manage/</a:t>
            </a:r>
            <a:br>
              <a:rPr lang="en-US" dirty="0"/>
            </a:br>
            <a:r>
              <a:rPr lang="en-US" dirty="0" err="1"/>
              <a:t>ManageNav</a:t>
            </a:r>
            <a:endParaRPr lang="en-US" dirty="0"/>
          </a:p>
          <a:p>
            <a:r>
              <a:rPr lang="en-US" dirty="0"/>
              <a:t>Account/Manage/</a:t>
            </a:r>
            <a:br>
              <a:rPr lang="en-US" dirty="0"/>
            </a:br>
            <a:r>
              <a:rPr lang="en-US" dirty="0" err="1"/>
              <a:t>TwoFactorAuthentication</a:t>
            </a:r>
            <a:endParaRPr lang="en-US" dirty="0"/>
          </a:p>
          <a:p>
            <a:r>
              <a:rPr lang="en-US" dirty="0"/>
              <a:t>Account/Manage/</a:t>
            </a:r>
            <a:br>
              <a:rPr lang="en-US" dirty="0"/>
            </a:br>
            <a:r>
              <a:rPr lang="en-US" dirty="0"/>
              <a:t>Disable2fa</a:t>
            </a:r>
          </a:p>
          <a:p>
            <a:r>
              <a:rPr lang="en-US" dirty="0"/>
              <a:t>Account/Login</a:t>
            </a:r>
          </a:p>
          <a:p>
            <a:r>
              <a:rPr lang="en-US" dirty="0"/>
              <a:t>Data Context Class</a:t>
            </a:r>
          </a:p>
          <a:p>
            <a:pPr lvl="1"/>
            <a:r>
              <a:rPr lang="en-US" dirty="0" err="1"/>
              <a:t>ApplicationDbContext</a:t>
            </a:r>
            <a:endParaRPr lang="en-US" dirty="0"/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6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638FA8-ABF5-4AA9-978B-BAE7D6ECC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454739"/>
            <a:ext cx="6227064" cy="395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6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31A418-8BDD-4A1D-9776-3B3C7C3004AD}"/>
              </a:ext>
            </a:extLst>
          </p:cNvPr>
          <p:cNvSpPr txBox="1"/>
          <p:nvPr/>
        </p:nvSpPr>
        <p:spPr>
          <a:xfrm>
            <a:off x="804672" y="964692"/>
            <a:ext cx="3066937" cy="1188720"/>
          </a:xfrm>
          <a:prstGeom prst="rect">
            <a:avLst/>
          </a:prstGeom>
        </p:spPr>
        <p:txBody>
          <a:bodyPr vert="horz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spc="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Add project folders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EC73F-9AD8-4EB4-A586-BF7AC6362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386" y="2309461"/>
            <a:ext cx="3063765" cy="32632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Controllers</a:t>
            </a:r>
          </a:p>
          <a:p>
            <a:r>
              <a:rPr lang="en-US" dirty="0"/>
              <a:t>Models</a:t>
            </a:r>
          </a:p>
          <a:p>
            <a:r>
              <a:rPr lang="en-US" dirty="0"/>
              <a:t>Providers</a:t>
            </a:r>
          </a:p>
          <a:p>
            <a:r>
              <a:rPr lang="en-US" dirty="0" err="1"/>
              <a:t>TechnicalServices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1523EE-4A73-434F-BED3-58D0C07B3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111" y="1293275"/>
            <a:ext cx="2995573" cy="42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22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1E19F8-A726-4EAF-9D48-AAD7E8AD3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19" y="3157499"/>
            <a:ext cx="10297962" cy="543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21A5DA-0397-466D-847B-6B8048BF59EF}"/>
              </a:ext>
            </a:extLst>
          </p:cNvPr>
          <p:cNvSpPr txBox="1"/>
          <p:nvPr/>
        </p:nvSpPr>
        <p:spPr>
          <a:xfrm>
            <a:off x="4319071" y="2534056"/>
            <a:ext cx="3553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Modify </a:t>
            </a:r>
            <a:r>
              <a:rPr lang="en-CA" sz="2800" dirty="0" err="1"/>
              <a:t>appsettings.json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341465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30C1691-3A1E-439E-BB05-F2E1B911AB6A}"/>
              </a:ext>
            </a:extLst>
          </p:cNvPr>
          <p:cNvSpPr txBox="1"/>
          <p:nvPr/>
        </p:nvSpPr>
        <p:spPr>
          <a:xfrm>
            <a:off x="804672" y="964692"/>
            <a:ext cx="4476806" cy="1188720"/>
          </a:xfrm>
          <a:prstGeom prst="rect">
            <a:avLst/>
          </a:prstGeom>
        </p:spPr>
        <p:txBody>
          <a:bodyPr vert="horz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spc="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Add some static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9C56C-A2E4-4720-AB2E-5B3DCCB60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Js/helpers.js</a:t>
            </a:r>
          </a:p>
          <a:p>
            <a:r>
              <a:rPr lang="en-US" dirty="0"/>
              <a:t>Js/instant.js</a:t>
            </a:r>
          </a:p>
          <a:p>
            <a:r>
              <a:rPr lang="en-US" dirty="0"/>
              <a:t>Js/mfa.login.js</a:t>
            </a:r>
          </a:p>
          <a:p>
            <a:r>
              <a:rPr lang="en-US" dirty="0"/>
              <a:t>Js/mfa.register.js</a:t>
            </a:r>
          </a:p>
          <a:p>
            <a:r>
              <a:rPr lang="en-US" dirty="0"/>
              <a:t>Images/</a:t>
            </a:r>
            <a:r>
              <a:rPr lang="en-US" dirty="0" err="1"/>
              <a:t>securitykey.min.svg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F1C36F-D01C-4ED2-83B3-8C9DEAF85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427" y="1293275"/>
            <a:ext cx="4221036" cy="42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878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21A5DA-0397-466D-847B-6B8048BF59EF}"/>
              </a:ext>
            </a:extLst>
          </p:cNvPr>
          <p:cNvSpPr txBox="1"/>
          <p:nvPr/>
        </p:nvSpPr>
        <p:spPr>
          <a:xfrm>
            <a:off x="1908891" y="2290551"/>
            <a:ext cx="8374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Add CDN dependencies to Pages/Shared/_</a:t>
            </a:r>
            <a:r>
              <a:rPr lang="en-CA" sz="2800" dirty="0" err="1"/>
              <a:t>Layout.cshtml</a:t>
            </a:r>
            <a:endParaRPr lang="en-CA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FB84AE-4DD3-40AA-8B90-799934FC4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125" y="2813771"/>
            <a:ext cx="8411749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51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C2A9291-55AD-4DDC-8735-1BA5A1C98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27C25-52B8-4507-B3BB-F77F20A6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542604"/>
            <a:ext cx="8686800" cy="177279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4800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Part 2: Modifying the database</a:t>
            </a:r>
          </a:p>
        </p:txBody>
      </p:sp>
    </p:spTree>
    <p:extLst>
      <p:ext uri="{BB962C8B-B14F-4D97-AF65-F5344CB8AC3E}">
        <p14:creationId xmlns:p14="http://schemas.microsoft.com/office/powerpoint/2010/main" val="3717299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4BA8EA-F3E9-4292-9122-0B5D284CE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237" y="965200"/>
            <a:ext cx="4558028" cy="492759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6F97B9-23C6-4EF1-AED7-D5E3C26A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096000" y="1142999"/>
            <a:ext cx="0" cy="4572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EDCEA4D-BE05-4097-B18D-64BA04B9D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34" y="1649201"/>
            <a:ext cx="4799456" cy="35595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C4F45F-E1F7-4597-94D3-245C656941D3}"/>
              </a:ext>
            </a:extLst>
          </p:cNvPr>
          <p:cNvSpPr txBox="1"/>
          <p:nvPr/>
        </p:nvSpPr>
        <p:spPr>
          <a:xfrm>
            <a:off x="1554367" y="595868"/>
            <a:ext cx="388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Create Models/</a:t>
            </a:r>
            <a:r>
              <a:rPr lang="en-CA" dirty="0" err="1"/>
              <a:t>FidoStoredCredential.cs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296BBB-78D1-4830-897B-EC1E1EC0A27B}"/>
              </a:ext>
            </a:extLst>
          </p:cNvPr>
          <p:cNvSpPr txBox="1"/>
          <p:nvPr/>
        </p:nvSpPr>
        <p:spPr>
          <a:xfrm>
            <a:off x="6808995" y="1279869"/>
            <a:ext cx="401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Create </a:t>
            </a:r>
            <a:r>
              <a:rPr lang="en-CA" dirty="0" err="1"/>
              <a:t>TechnicalServices</a:t>
            </a:r>
            <a:r>
              <a:rPr lang="en-CA" dirty="0"/>
              <a:t>/Fido2Storage.cs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CF2BC-DEFA-4A0A-A55E-DB858D357288}"/>
              </a:ext>
            </a:extLst>
          </p:cNvPr>
          <p:cNvSpPr txBox="1"/>
          <p:nvPr/>
        </p:nvSpPr>
        <p:spPr>
          <a:xfrm>
            <a:off x="1216237" y="5892798"/>
            <a:ext cx="3536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* Username = user email as primary key</a:t>
            </a:r>
          </a:p>
        </p:txBody>
      </p:sp>
    </p:spTree>
    <p:extLst>
      <p:ext uri="{BB962C8B-B14F-4D97-AF65-F5344CB8AC3E}">
        <p14:creationId xmlns:p14="http://schemas.microsoft.com/office/powerpoint/2010/main" val="294584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D7B9B9A-3095-40E6-8363-C532A143B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167" y="1459684"/>
            <a:ext cx="5377183" cy="42345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FAAA72-8741-4C69-9B35-A83B71320305}"/>
              </a:ext>
            </a:extLst>
          </p:cNvPr>
          <p:cNvSpPr txBox="1"/>
          <p:nvPr/>
        </p:nvSpPr>
        <p:spPr>
          <a:xfrm>
            <a:off x="3216045" y="823891"/>
            <a:ext cx="5759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Modify Data/</a:t>
            </a:r>
            <a:r>
              <a:rPr lang="en-CA" sz="2800" dirty="0" err="1"/>
              <a:t>ApplicationDbContext.cs</a:t>
            </a:r>
            <a:endParaRPr lang="en-CA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AA1FCB-8EA4-418F-973D-D686B2F22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133" y="1844305"/>
            <a:ext cx="5165573" cy="5809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753A600-CE0C-41A9-A33C-6963FF5A8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1454" y="2743868"/>
            <a:ext cx="1629002" cy="1714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537428-F0A8-4153-A777-77B6C86852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4048" y="3061001"/>
            <a:ext cx="2619741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972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C2A9291-55AD-4DDC-8735-1BA5A1C98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27C25-52B8-4507-B3BB-F77F20A6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542604"/>
            <a:ext cx="8686800" cy="177279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4800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Part 3: Controllers and custom views</a:t>
            </a:r>
          </a:p>
        </p:txBody>
      </p:sp>
    </p:spTree>
    <p:extLst>
      <p:ext uri="{BB962C8B-B14F-4D97-AF65-F5344CB8AC3E}">
        <p14:creationId xmlns:p14="http://schemas.microsoft.com/office/powerpoint/2010/main" val="3075082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514C0-4D38-4032-B039-D3A7F23B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CA" dirty="0" err="1">
                <a:solidFill>
                  <a:schemeClr val="bg1"/>
                </a:solidFill>
              </a:rPr>
              <a:t>Yubikey</a:t>
            </a:r>
            <a:r>
              <a:rPr lang="en-CA" dirty="0">
                <a:solidFill>
                  <a:schemeClr val="bg1"/>
                </a:solidFill>
              </a:rPr>
              <a:t>:</a:t>
            </a:r>
            <a:br>
              <a:rPr lang="en-CA" dirty="0">
                <a:solidFill>
                  <a:schemeClr val="bg1"/>
                </a:solidFill>
              </a:rPr>
            </a:br>
            <a:r>
              <a:rPr lang="en-CA" dirty="0">
                <a:solidFill>
                  <a:schemeClr val="bg1"/>
                </a:solidFill>
              </a:rPr>
              <a:t>What is it?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B88BE420-A461-4A3F-A1AE-C67FDB131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Its one of many different brands</a:t>
            </a:r>
          </a:p>
          <a:p>
            <a:r>
              <a:rPr lang="en-US" dirty="0">
                <a:solidFill>
                  <a:schemeClr val="bg1"/>
                </a:solidFill>
              </a:rPr>
              <a:t>Multi-Protocol hardware security key</a:t>
            </a:r>
          </a:p>
          <a:p>
            <a:r>
              <a:rPr lang="en-US" dirty="0">
                <a:solidFill>
                  <a:schemeClr val="bg1"/>
                </a:solidFill>
              </a:rPr>
              <a:t>Allows for 2FA, MFA or even </a:t>
            </a:r>
            <a:r>
              <a:rPr lang="en-US" dirty="0" err="1">
                <a:solidFill>
                  <a:schemeClr val="bg1"/>
                </a:solidFill>
              </a:rPr>
              <a:t>passwordless</a:t>
            </a:r>
            <a:r>
              <a:rPr lang="en-US" dirty="0">
                <a:solidFill>
                  <a:schemeClr val="bg1"/>
                </a:solidFill>
              </a:rPr>
              <a:t> authentication</a:t>
            </a:r>
          </a:p>
        </p:txBody>
      </p:sp>
      <p:pic>
        <p:nvPicPr>
          <p:cNvPr id="1026" name="Picture 2" descr="YubiKey 5 Series - Family">
            <a:extLst>
              <a:ext uri="{FF2B5EF4-FFF2-40B4-BE49-F238E27FC236}">
                <a16:creationId xmlns:a16="http://schemas.microsoft.com/office/drawing/2014/main" id="{108B64F5-CD24-42D9-A00D-160CAB316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8048" y="643467"/>
            <a:ext cx="5410199" cy="54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517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3FAAA72-8741-4C69-9B35-A83B71320305}"/>
              </a:ext>
            </a:extLst>
          </p:cNvPr>
          <p:cNvSpPr txBox="1"/>
          <p:nvPr/>
        </p:nvSpPr>
        <p:spPr>
          <a:xfrm>
            <a:off x="867004" y="1177137"/>
            <a:ext cx="3389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Add Fido2 controllers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7690C-FFB5-4241-BB60-BDC83AB97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098" y="1700357"/>
            <a:ext cx="2991267" cy="38105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4C6ED3-6CEB-4FE4-A68D-1A0D4A0A0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869" y="3334122"/>
            <a:ext cx="6525536" cy="5430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B41129-78A2-41D3-8885-8A456B5593A1}"/>
              </a:ext>
            </a:extLst>
          </p:cNvPr>
          <p:cNvSpPr txBox="1"/>
          <p:nvPr/>
        </p:nvSpPr>
        <p:spPr>
          <a:xfrm>
            <a:off x="6263419" y="2810902"/>
            <a:ext cx="3742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RegisterFido2Controller</a:t>
            </a:r>
          </a:p>
        </p:txBody>
      </p:sp>
    </p:spTree>
    <p:extLst>
      <p:ext uri="{BB962C8B-B14F-4D97-AF65-F5344CB8AC3E}">
        <p14:creationId xmlns:p14="http://schemas.microsoft.com/office/powerpoint/2010/main" val="3043352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C2A9291-55AD-4DDC-8735-1BA5A1C98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27C25-52B8-4507-B3BB-F77F20A6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542604"/>
            <a:ext cx="8686800" cy="177279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4800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Part </a:t>
            </a:r>
            <a:r>
              <a:rPr lang="en-US" sz="4800" dirty="0"/>
              <a:t>4</a:t>
            </a:r>
            <a:r>
              <a:rPr lang="en-US" sz="4800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: Modify Existing files</a:t>
            </a:r>
          </a:p>
        </p:txBody>
      </p:sp>
    </p:spTree>
    <p:extLst>
      <p:ext uri="{BB962C8B-B14F-4D97-AF65-F5344CB8AC3E}">
        <p14:creationId xmlns:p14="http://schemas.microsoft.com/office/powerpoint/2010/main" val="336752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656E013-C5D1-40E8-A11B-562F6A03E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2D63F4-B0E1-4039-90FD-768B7B23B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0721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F6B2ECC-5166-473E-8533-737B9B8194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4712"/>
            <a:ext cx="6558192" cy="4608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9C9061-3776-4971-A4B2-67E1DB77C66D}"/>
              </a:ext>
            </a:extLst>
          </p:cNvPr>
          <p:cNvGrpSpPr/>
          <p:nvPr/>
        </p:nvGrpSpPr>
        <p:grpSpPr>
          <a:xfrm>
            <a:off x="5868662" y="1447800"/>
            <a:ext cx="4164664" cy="3965576"/>
            <a:chOff x="6733030" y="833626"/>
            <a:chExt cx="4818890" cy="458852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E5E9BAE-BD11-4659-A362-BB8E3725D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33030" y="833626"/>
              <a:ext cx="4818890" cy="235067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CBA6A97-0873-425B-BE6A-C98F2CB50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33030" y="3671316"/>
              <a:ext cx="4818890" cy="1750836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ED0A6D4-3FFA-4644-9544-CB5A60112113}"/>
              </a:ext>
            </a:extLst>
          </p:cNvPr>
          <p:cNvSpPr txBox="1"/>
          <p:nvPr/>
        </p:nvSpPr>
        <p:spPr>
          <a:xfrm>
            <a:off x="1013580" y="2956123"/>
            <a:ext cx="2467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err="1"/>
              <a:t>appsettings.json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530586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3FAAA72-8741-4C69-9B35-A83B71320305}"/>
              </a:ext>
            </a:extLst>
          </p:cNvPr>
          <p:cNvSpPr txBox="1"/>
          <p:nvPr/>
        </p:nvSpPr>
        <p:spPr>
          <a:xfrm>
            <a:off x="4513316" y="1714648"/>
            <a:ext cx="3030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err="1"/>
              <a:t>ManageNavPages.cs</a:t>
            </a:r>
            <a:endParaRPr lang="en-CA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B41129-78A2-41D3-8885-8A456B5593A1}"/>
              </a:ext>
            </a:extLst>
          </p:cNvPr>
          <p:cNvSpPr txBox="1"/>
          <p:nvPr/>
        </p:nvSpPr>
        <p:spPr>
          <a:xfrm>
            <a:off x="3566870" y="3776139"/>
            <a:ext cx="4923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err="1"/>
              <a:t>TwoFactorAuthentication.cshtml</a:t>
            </a:r>
            <a:endParaRPr lang="en-CA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7D9AC9-EC05-4E70-909B-137BB34D1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02" y="2314419"/>
            <a:ext cx="10707594" cy="11145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7BA401-B10A-4DBF-9E8E-FFDD48180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546" y="4379761"/>
            <a:ext cx="7020905" cy="53347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072C3BB-F830-4B89-93DA-D69A6BC35865}"/>
              </a:ext>
            </a:extLst>
          </p:cNvPr>
          <p:cNvSpPr txBox="1"/>
          <p:nvPr/>
        </p:nvSpPr>
        <p:spPr>
          <a:xfrm>
            <a:off x="2425571" y="458615"/>
            <a:ext cx="7340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Areas/Identity/Pages/Account/Manage/</a:t>
            </a:r>
          </a:p>
        </p:txBody>
      </p:sp>
    </p:spTree>
    <p:extLst>
      <p:ext uri="{BB962C8B-B14F-4D97-AF65-F5344CB8AC3E}">
        <p14:creationId xmlns:p14="http://schemas.microsoft.com/office/powerpoint/2010/main" val="1802813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6E0A974-1646-44DB-BA2C-4BCDBCDDD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4" r="25437"/>
          <a:stretch/>
        </p:blipFill>
        <p:spPr>
          <a:xfrm>
            <a:off x="6267872" y="707673"/>
            <a:ext cx="5415790" cy="58752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CF0AD7-EBDF-42AD-963B-D68B492C06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033" b="-2"/>
          <a:stretch/>
        </p:blipFill>
        <p:spPr>
          <a:xfrm>
            <a:off x="508337" y="707673"/>
            <a:ext cx="5415790" cy="58752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2010B9-2DAF-4497-B1B6-815AC949218D}"/>
              </a:ext>
            </a:extLst>
          </p:cNvPr>
          <p:cNvSpPr txBox="1"/>
          <p:nvPr/>
        </p:nvSpPr>
        <p:spPr>
          <a:xfrm>
            <a:off x="1676388" y="184455"/>
            <a:ext cx="3079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Disable2fa.cshtml.cs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758C3D-0C60-4C53-BB7F-F93D09E87734}"/>
              </a:ext>
            </a:extLst>
          </p:cNvPr>
          <p:cNvSpPr txBox="1"/>
          <p:nvPr/>
        </p:nvSpPr>
        <p:spPr>
          <a:xfrm>
            <a:off x="7788583" y="184455"/>
            <a:ext cx="2374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err="1"/>
              <a:t>Login.cshtml.cs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4154612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C2A9291-55AD-4DDC-8735-1BA5A1C98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27C25-52B8-4507-B3BB-F77F20A6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542604"/>
            <a:ext cx="8686800" cy="177279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4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Part 5:Tying it all together</a:t>
            </a:r>
            <a:endParaRPr lang="en-US" sz="4800" kern="1200" cap="all" spc="200" baseline="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87259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30C1691-3A1E-439E-BB05-F2E1B911AB6A}"/>
              </a:ext>
            </a:extLst>
          </p:cNvPr>
          <p:cNvSpPr txBox="1"/>
          <p:nvPr/>
        </p:nvSpPr>
        <p:spPr>
          <a:xfrm>
            <a:off x="804672" y="964692"/>
            <a:ext cx="4476806" cy="1188720"/>
          </a:xfrm>
          <a:prstGeom prst="rect">
            <a:avLst/>
          </a:prstGeom>
        </p:spPr>
        <p:txBody>
          <a:bodyPr vert="horz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spc="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One last File to add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9C56C-A2E4-4720-AB2E-5B3DCCB60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Providers/Fido2TokenProvider.cs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05954F-E04F-4AD6-A092-8EFF40411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312048"/>
            <a:ext cx="4782312" cy="424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66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2E31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F17F2E-61B6-4F8A-97AC-90BA66455592}"/>
              </a:ext>
            </a:extLst>
          </p:cNvPr>
          <p:cNvSpPr txBox="1"/>
          <p:nvPr/>
        </p:nvSpPr>
        <p:spPr>
          <a:xfrm>
            <a:off x="804672" y="2594153"/>
            <a:ext cx="4486656" cy="123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 spc="200">
                <a:latin typeface="+mj-lt"/>
                <a:ea typeface="+mj-ea"/>
                <a:cs typeface="+mj-cs"/>
              </a:rPr>
              <a:t>Startup.cs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3AE35A-92C1-430B-9781-18B29AEEC5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23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169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shade val="100000"/>
                <a:satMod val="185000"/>
                <a:lumMod val="120000"/>
              </a:schemeClr>
            </a:gs>
            <a:gs pos="100000">
              <a:schemeClr val="bg1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6">
            <a:extLst>
              <a:ext uri="{FF2B5EF4-FFF2-40B4-BE49-F238E27FC236}">
                <a16:creationId xmlns:a16="http://schemas.microsoft.com/office/drawing/2014/main" id="{61C9F4F8-1CA1-4169-A513-5E15F4D91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44E40-418F-4869-B4DB-E1CF65832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chemeClr val="accent1"/>
          </a:solidFill>
          <a:ln w="190500" cmpd="thinThick">
            <a:solidFill>
              <a:schemeClr val="accent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Finished!</a:t>
            </a:r>
          </a:p>
        </p:txBody>
      </p:sp>
    </p:spTree>
    <p:extLst>
      <p:ext uri="{BB962C8B-B14F-4D97-AF65-F5344CB8AC3E}">
        <p14:creationId xmlns:p14="http://schemas.microsoft.com/office/powerpoint/2010/main" val="3710988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04779-1459-4D77-BBFE-D631D329A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Fido2 &amp; </a:t>
            </a:r>
            <a:r>
              <a:rPr lang="en-CA" dirty="0" err="1"/>
              <a:t>Webauthn</a:t>
            </a:r>
            <a:r>
              <a:rPr lang="en-CA" dirty="0"/>
              <a:t>: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94427-5B34-4A1B-A4BF-233C3BD24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96312"/>
          </a:xfrm>
        </p:spPr>
        <p:txBody>
          <a:bodyPr/>
          <a:lstStyle/>
          <a:p>
            <a:r>
              <a:rPr lang="en-CA" dirty="0"/>
              <a:t>Fido2</a:t>
            </a:r>
          </a:p>
          <a:p>
            <a:pPr lvl="1"/>
            <a:r>
              <a:rPr lang="en-CA" dirty="0"/>
              <a:t>Framework that enables </a:t>
            </a:r>
            <a:r>
              <a:rPr lang="en-CA" dirty="0" err="1"/>
              <a:t>passwordless</a:t>
            </a:r>
            <a:r>
              <a:rPr lang="en-CA" dirty="0"/>
              <a:t> authentication between servers, browsers and authenticators</a:t>
            </a:r>
          </a:p>
          <a:p>
            <a:r>
              <a:rPr lang="en-CA" dirty="0" err="1"/>
              <a:t>WebAuthn</a:t>
            </a:r>
            <a:endParaRPr lang="en-CA" dirty="0"/>
          </a:p>
          <a:p>
            <a:pPr lvl="1"/>
            <a:r>
              <a:rPr lang="en-CA" dirty="0"/>
              <a:t>Joint W3C and FIDO specification</a:t>
            </a:r>
          </a:p>
          <a:p>
            <a:pPr lvl="1"/>
            <a:r>
              <a:rPr lang="en-CA" dirty="0"/>
              <a:t>An API allowing users to authenticate using asymmetric key cryptography</a:t>
            </a:r>
          </a:p>
          <a:p>
            <a:pPr lvl="1"/>
            <a:r>
              <a:rPr lang="en-CA" dirty="0"/>
              <a:t>Chrome, Firefox and Edge support</a:t>
            </a:r>
          </a:p>
          <a:p>
            <a:r>
              <a:rPr lang="en-CA" dirty="0"/>
              <a:t>Client-to-authenticator protocol (CTAP)</a:t>
            </a:r>
          </a:p>
          <a:p>
            <a:pPr lvl="1"/>
            <a:r>
              <a:rPr lang="en-CA" dirty="0"/>
              <a:t>Talks over USB or NFC to a hardware authenticator</a:t>
            </a:r>
          </a:p>
        </p:txBody>
      </p:sp>
    </p:spTree>
    <p:extLst>
      <p:ext uri="{BB962C8B-B14F-4D97-AF65-F5344CB8AC3E}">
        <p14:creationId xmlns:p14="http://schemas.microsoft.com/office/powerpoint/2010/main" val="2782146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036820-180B-4A01-9098-C555D566A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/>
              <a:t>Terms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FC1010-F5F3-46A5-8043-84D0AF7C33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8157601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3525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igure visualizing username and password sent together with assertion">
            <a:extLst>
              <a:ext uri="{FF2B5EF4-FFF2-40B4-BE49-F238E27FC236}">
                <a16:creationId xmlns:a16="http://schemas.microsoft.com/office/drawing/2014/main" id="{2947E8EC-8A2F-4569-8AE9-2E476C3AC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17" y="212030"/>
            <a:ext cx="5271796" cy="197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figure visualizing username and challenge sent together with assertion">
            <a:extLst>
              <a:ext uri="{FF2B5EF4-FFF2-40B4-BE49-F238E27FC236}">
                <a16:creationId xmlns:a16="http://schemas.microsoft.com/office/drawing/2014/main" id="{4E6EE5B5-1371-46A0-B492-42258AC7B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17" y="2273596"/>
            <a:ext cx="5271795" cy="226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figure visualizing username and challenge sent together with assertion">
            <a:extLst>
              <a:ext uri="{FF2B5EF4-FFF2-40B4-BE49-F238E27FC236}">
                <a16:creationId xmlns:a16="http://schemas.microsoft.com/office/drawing/2014/main" id="{4A73B6B3-4795-4AD7-80FB-9638B6674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17" y="4708346"/>
            <a:ext cx="5271795" cy="185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C0934C0-D511-4A99-9B65-95E0D19BA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79" y="905340"/>
            <a:ext cx="4815840" cy="5248656"/>
          </a:xfrm>
        </p:spPr>
        <p:txBody>
          <a:bodyPr/>
          <a:lstStyle/>
          <a:p>
            <a:r>
              <a:rPr lang="en-CA" dirty="0"/>
              <a:t>2FA/MFA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 err="1"/>
              <a:t>Passwordless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 err="1"/>
              <a:t>Usernameless</a:t>
            </a:r>
            <a:r>
              <a:rPr lang="en-CA" dirty="0"/>
              <a:t>/</a:t>
            </a:r>
            <a:r>
              <a:rPr lang="en-CA" dirty="0" err="1"/>
              <a:t>Passwordless</a:t>
            </a:r>
            <a:endParaRPr lang="en-CA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EA056E9-78F5-4126-B7D7-8514E5FBC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944" y="94166"/>
            <a:ext cx="4620111" cy="710506"/>
          </a:xfrm>
        </p:spPr>
        <p:txBody>
          <a:bodyPr>
            <a:normAutofit/>
          </a:bodyPr>
          <a:lstStyle/>
          <a:p>
            <a:r>
              <a:rPr lang="en-CA" dirty="0" err="1"/>
              <a:t>Webauthn</a:t>
            </a:r>
            <a:r>
              <a:rPr lang="en-CA" dirty="0"/>
              <a:t> scenarios</a:t>
            </a:r>
          </a:p>
        </p:txBody>
      </p:sp>
    </p:spTree>
    <p:extLst>
      <p:ext uri="{BB962C8B-B14F-4D97-AF65-F5344CB8AC3E}">
        <p14:creationId xmlns:p14="http://schemas.microsoft.com/office/powerpoint/2010/main" val="3722168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4167985-D6E9-40FF-97C0-4B6D373E8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68" y="640080"/>
            <a:ext cx="10911865" cy="462686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801362-349C-44BE-BEF6-8E926E1D3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429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8FC61C-6768-40A5-B539-8615CC905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50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Building a fido2 identity project</a:t>
            </a:r>
          </a:p>
        </p:txBody>
      </p:sp>
    </p:spTree>
    <p:extLst>
      <p:ext uri="{BB962C8B-B14F-4D97-AF65-F5344CB8AC3E}">
        <p14:creationId xmlns:p14="http://schemas.microsoft.com/office/powerpoint/2010/main" val="891293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04779-1459-4D77-BBFE-D631D329A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CA"/>
              <a:t>Prerequisites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C776E3-3E82-4288-AAA7-9DF42D72F9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9211629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7919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C2A9291-55AD-4DDC-8735-1BA5A1C98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27C25-52B8-4507-B3BB-F77F20A6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542604"/>
            <a:ext cx="8686800" cy="177279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4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Part 1: Preparing the project</a:t>
            </a:r>
          </a:p>
        </p:txBody>
      </p:sp>
    </p:spTree>
    <p:extLst>
      <p:ext uri="{BB962C8B-B14F-4D97-AF65-F5344CB8AC3E}">
        <p14:creationId xmlns:p14="http://schemas.microsoft.com/office/powerpoint/2010/main" val="92538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E55FAB-5BFE-4C41-8A6A-5246D7349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363" y="1770522"/>
            <a:ext cx="4789827" cy="331695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6F97B9-23C6-4EF1-AED7-D5E3C26A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096000" y="1142999"/>
            <a:ext cx="0" cy="4572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1397C0E-B4AF-48CF-A4BB-B2C7BAD84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182" y="1763854"/>
            <a:ext cx="4799456" cy="33236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519DAF-C468-419B-AB8A-9FD50B98F192}"/>
              </a:ext>
            </a:extLst>
          </p:cNvPr>
          <p:cNvSpPr txBox="1"/>
          <p:nvPr/>
        </p:nvSpPr>
        <p:spPr>
          <a:xfrm>
            <a:off x="1564994" y="1394522"/>
            <a:ext cx="359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Create a new ASP.NET Core 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6929EC-A61C-4753-A670-12DB7748D6DB}"/>
              </a:ext>
            </a:extLst>
          </p:cNvPr>
          <p:cNvSpPr txBox="1"/>
          <p:nvPr/>
        </p:nvSpPr>
        <p:spPr>
          <a:xfrm>
            <a:off x="6532803" y="1394522"/>
            <a:ext cx="457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Web Application with Individual User Accounts</a:t>
            </a:r>
          </a:p>
        </p:txBody>
      </p:sp>
    </p:spTree>
    <p:extLst>
      <p:ext uri="{BB962C8B-B14F-4D97-AF65-F5344CB8AC3E}">
        <p14:creationId xmlns:p14="http://schemas.microsoft.com/office/powerpoint/2010/main" val="154948443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394</Words>
  <Application>Microsoft Office PowerPoint</Application>
  <PresentationFormat>Widescreen</PresentationFormat>
  <Paragraphs>84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Gill Sans MT</vt:lpstr>
      <vt:lpstr>Parcel</vt:lpstr>
      <vt:lpstr>Yubikey</vt:lpstr>
      <vt:lpstr>Yubikey: What is it?</vt:lpstr>
      <vt:lpstr>Fido2 &amp; Webauthn: What is it?</vt:lpstr>
      <vt:lpstr>Terms</vt:lpstr>
      <vt:lpstr>Webauthn scenarios</vt:lpstr>
      <vt:lpstr>Building a fido2 identity project</vt:lpstr>
      <vt:lpstr>Prerequisites</vt:lpstr>
      <vt:lpstr>Part 1: Preparing the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2: Modifying the database</vt:lpstr>
      <vt:lpstr>PowerPoint Presentation</vt:lpstr>
      <vt:lpstr>PowerPoint Presentation</vt:lpstr>
      <vt:lpstr>Part 3: Controllers and custom views</vt:lpstr>
      <vt:lpstr>PowerPoint Presentation</vt:lpstr>
      <vt:lpstr>Part 4: Modify Existing files</vt:lpstr>
      <vt:lpstr>PowerPoint Presentation</vt:lpstr>
      <vt:lpstr>PowerPoint Presentation</vt:lpstr>
      <vt:lpstr>PowerPoint Presentation</vt:lpstr>
      <vt:lpstr>Part 5:Tying it all together</vt:lpstr>
      <vt:lpstr>PowerPoint Presentation</vt:lpstr>
      <vt:lpstr>PowerPoint Presentation</vt:lpstr>
      <vt:lpstr>Finished!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Yubikey</dc:title>
  <dc:creator>Alec Hume</dc:creator>
  <cp:lastModifiedBy>Alec Hume</cp:lastModifiedBy>
  <cp:revision>2</cp:revision>
  <dcterms:created xsi:type="dcterms:W3CDTF">2019-12-09T19:24:00Z</dcterms:created>
  <dcterms:modified xsi:type="dcterms:W3CDTF">2019-12-09T19:31:47Z</dcterms:modified>
</cp:coreProperties>
</file>