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32EC-73A0-DC9E-39BA-F544D1141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4FC9E-FB58-4EFC-6120-A9C690FB2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2545-FA0F-46D8-AB78-4F6EECE9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D3DA-E810-416D-8EEE-D26EC739BE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62EF1-1218-45D7-135F-543778E1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80C3-8BD6-461C-9A3A-3885E3CB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6A7A-27AC-480D-9755-D3299851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1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B94F-13BF-E0C4-1B49-AE326F32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A4EB7-20A1-E1C3-A671-B73662360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2D08-681A-4D35-179D-CF63B21C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D3DA-E810-416D-8EEE-D26EC739BE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8BB2-2113-37FB-07D1-A3374EB8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A223-BCCD-8EA8-4547-619F760A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6A7A-27AC-480D-9755-D3299851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7D641-061C-4734-F817-E60C98BB0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C4219-A1FA-FC06-815C-A4C49AD2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A4164-B349-BDB9-CF1A-AF296EC5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D3DA-E810-416D-8EEE-D26EC739BE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86E7-602B-1DCF-946E-4725239F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C2C29-955B-0FC9-055E-2DDAD8AD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6A7A-27AC-480D-9755-D3299851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0BCF-B543-0F76-C157-7E7320AF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6906-6149-294F-FA66-BE3633226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7E1B-801F-50AB-2CA5-80520285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D3DA-E810-416D-8EEE-D26EC739BE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A4C35-7D1A-40A5-77B5-44571709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2808-AD81-706D-B045-A40AC2A3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6A7A-27AC-480D-9755-D3299851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6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B61-2F30-A5DC-4927-C4B9A8F1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65898-76D2-07F1-25A8-DF828D3D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9AC8-0A5B-AC96-DCEA-19795558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D3DA-E810-416D-8EEE-D26EC739BE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9BEA-8078-FD09-6FBA-1D48426D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9D73F-6A7E-0620-0EAD-968BDFE5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6A7A-27AC-480D-9755-D3299851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3AF2-5A4B-CDFA-CD63-FCB7DA69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FD93-8834-FAF3-0AAB-5AC495AF7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1C97F-46C2-975D-26B7-0A26D7275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217B9-FBF7-6A07-8F7B-475C929C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D3DA-E810-416D-8EEE-D26EC739BE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5D118-75DB-5E25-6687-36A4A315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B6124-BE46-CBF7-4700-30D1E781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6A7A-27AC-480D-9755-D3299851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8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9851-1281-FF1D-553A-19A563A5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F95F2-E3FD-83C7-7345-D27B7E71E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8C05F-FE50-1F84-B9CF-6DF854C1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77523-51DB-26A0-5097-DED0FA852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A075F-29CC-8E9A-3475-20AA62A4F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136D8-DE87-9ADC-8A24-8A6C1B5D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D3DA-E810-416D-8EEE-D26EC739BE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548B8-5A1D-A7D8-C561-77FDBD94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59592-6DCF-C702-82AC-EBE48EE3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6A7A-27AC-480D-9755-D3299851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F693-3297-90FD-BB43-6DFF0CC2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B11B3-89C9-9D6C-669F-2420F8FF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D3DA-E810-416D-8EEE-D26EC739BE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B08C6-F1CD-C984-7B8D-5BFC20D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A9D0D-43F3-0A2F-0D26-0C1054FB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6A7A-27AC-480D-9755-D3299851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2D0DE-4A1F-E0B6-4016-B8C1C723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D3DA-E810-416D-8EEE-D26EC739BE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CBEA8-EEAD-B4C4-5D90-189D55A6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4AED9-D7BF-4C51-4A54-4E9AC4A9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6A7A-27AC-480D-9755-D3299851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7A82-C937-16D3-C811-B0B0F3CC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3B62-398F-BA98-0AE9-CD95F8A5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0F42A-2989-09DC-9C83-B97B4071D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6C914-33CB-F1CA-701B-4DC44802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D3DA-E810-416D-8EEE-D26EC739BE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077DB-46EC-51B9-CA44-57E88DF9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A2C44-0DDF-BF9E-F96B-65450A7A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6A7A-27AC-480D-9755-D3299851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4E82-9AF5-E9CE-2AFB-C2B49E23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6974D-0353-9B00-0174-89322F3F4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52DD8-35F8-AB66-0289-6E7403F21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AD23-3345-6BBB-CF7F-E274E4A8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D3DA-E810-416D-8EEE-D26EC739BE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B04CB-C42A-272E-5109-C3BF3793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4D49-F92C-BF12-BF0E-A14BDAB1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6A7A-27AC-480D-9755-D3299851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9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CCFB6-7C9F-B500-3D3C-35098E56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BFC73-14DB-8529-D105-32D23448D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33AA-ADCA-3705-3FE9-31C522A7F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D3DA-E810-416D-8EEE-D26EC739BE8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C9F27-97EF-C967-4E47-C732DED83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AAB6-7540-7A2B-DDF5-A0854CEE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6A7A-27AC-480D-9755-D3299851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athtub with a faucet running water">
            <a:extLst>
              <a:ext uri="{FF2B5EF4-FFF2-40B4-BE49-F238E27FC236}">
                <a16:creationId xmlns:a16="http://schemas.microsoft.com/office/drawing/2014/main" id="{954348F0-8981-44D5-2E74-E613064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6" y="643466"/>
            <a:ext cx="83461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0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ALECIA HUMPHREY</dc:creator>
  <cp:lastModifiedBy>ALECIA HUMPHREY</cp:lastModifiedBy>
  <cp:revision>1</cp:revision>
  <dcterms:created xsi:type="dcterms:W3CDTF">2023-11-16T02:51:17Z</dcterms:created>
  <dcterms:modified xsi:type="dcterms:W3CDTF">2023-11-16T02:52:08Z</dcterms:modified>
</cp:coreProperties>
</file>