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ED99-848F-921A-D22B-FD470480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4695F-5B65-2C08-2921-817A0580E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BB55-0ECA-AB9B-F9CE-49F6CE20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CF97-5FDC-D7B2-70D3-57FBCD44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530A-8DF9-9508-2286-FDC7FBC0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F66D-3091-2960-1CEB-F3DDAF4E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3B96C-CA26-ECC9-1947-7F4036CD1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F2CF-0B14-4925-80FF-93362FC8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DEC9-C594-EF69-4E70-5A5C195A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DD637-A8FB-DEFE-2617-699BA4BB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3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AB033-3CB0-FEC1-68C4-3CD245849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0951-D913-AB6F-020D-9909922A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1F77-2DE4-D71F-7240-CEC1B77E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7FB6-AA60-8E4F-1EA7-CEE86C95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CF7C-B261-805A-9D1F-71FB45EF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8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804F-06AD-4AD9-08F9-8CE0AD29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B56E-EC30-0BEA-E45D-17726713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06A3-8EF7-DBC4-200B-0451464B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7DD5-A247-ACDB-EAE9-7790A288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AB55-4A29-26CA-D17C-645EF4DF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6B3-F4F2-3273-1228-4EFABACA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4D5DF-7AE4-4DF7-219C-54E29AC1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B46F-5727-46E1-08E0-8D30C5C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29F3-F06C-79B1-AFB5-A380081C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96CF-9F51-5CFB-15E0-B85C013D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F5A2-16BC-0781-F57A-3C3B6E11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C6C4-685F-F660-0108-59B5228E1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228BA-5EFB-825D-EC54-1AF69FF4D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C9F1-C669-77CC-4060-228D60B8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72160-C79E-CC3D-A7D3-6CE4DE4A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B53E6-C9DF-B879-B4F6-2C5E7D6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A45A-FB4A-7304-9DE0-DD622511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4A7AF-75B2-F750-9E7F-DDF94620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4DE7-2DE6-CB87-99B2-803468C63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9439D-C488-18F8-08DE-C2BE1B02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BF166-235A-F3A2-988C-C53BD2DF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0BB2E-2CAA-D921-1571-9DCAA9A8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C0FF7-F4BD-9DEA-1F13-147BE093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CBC7D-4D25-6DCE-DC61-4C4BFAD0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B9D0-3708-8814-8B7A-3B084C43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BEDCF-F6C2-3397-3BA8-5397232A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E935C-5B4C-1C22-11AF-52DEC51B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F3CCA-0CFC-AA2A-25E8-A9CE54BD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4D87D-35E0-A1C2-6ACA-B5C8F3EB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A95F3-D98C-DFAC-A8F5-B8D61B7B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B6BCB-F2E3-3CBE-3237-5C35D3D7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1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A565-AC68-0AB6-7EA1-B4347FBF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76A7-D8D2-40C8-47FE-660DF413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59C4F-8761-00C6-EBC7-36B06E2B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5C70-0B3F-2800-7BA4-4208D3FB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E7CD6-8E49-C63A-DF27-3E638AFC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41600-F595-5067-C648-4117CD50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B0DC-33AA-6925-9F2A-7B8175BE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CD742-2734-57C7-624B-018BAAF3B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BDE49-3EAB-43F4-7C3D-B22B2121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9038-7C6B-D4C9-7B8B-EBA18299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0A17C-1B02-0AEE-F411-69A5007A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0E72-EFB8-DEF6-6644-151D5B3C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3579E-AC74-B68C-62D7-630B5198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BB8A0-9AF3-2EB3-5229-39E29152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CDE3-D9CE-C709-886D-7D5FAEE52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DED7-24B0-4960-81A9-277114D0B8D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0711-8494-DBBB-2846-790EB6082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4BBB-7B32-B316-FFEF-F3F86B7E8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938A-1CA6-4E34-BAC8-5EDCE93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aromatherapy diffuser and candles&#10;&#10;Description automatically generated with medium confidence">
            <a:extLst>
              <a:ext uri="{FF2B5EF4-FFF2-40B4-BE49-F238E27FC236}">
                <a16:creationId xmlns:a16="http://schemas.microsoft.com/office/drawing/2014/main" id="{622F2335-3510-F29B-4CEE-CF8F7BD32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5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ALECIA HUMPHREY</dc:creator>
  <cp:lastModifiedBy>ALECIA HUMPHREY</cp:lastModifiedBy>
  <cp:revision>1</cp:revision>
  <dcterms:created xsi:type="dcterms:W3CDTF">2023-11-16T02:49:51Z</dcterms:created>
  <dcterms:modified xsi:type="dcterms:W3CDTF">2023-11-16T02:50:44Z</dcterms:modified>
</cp:coreProperties>
</file>