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1D04-DF73-03D7-CBDE-0816AD509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F0A1C-AF92-D4BF-277E-156498F42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38031-B352-F311-228D-9616F633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348B-A0F1-462B-A732-E1824BF3A8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47CF-262F-1DFC-A169-23B4514D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76AF-61A2-1CF7-A569-8CD435AB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E97-15F1-4174-99C4-83C1172B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B2A1-EB98-3E17-BAD4-11D409A3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42756-0C3B-2038-7E61-DED16953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EDD3-2C2F-8A2D-A522-2ABAD4FA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348B-A0F1-462B-A732-E1824BF3A8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39070-5004-4E12-E445-AE5029BC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AC1C-25D0-D561-FBB7-73FF01B7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E97-15F1-4174-99C4-83C1172B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87DDF-AB91-66DC-0D38-06A89AA91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89BC-038E-DC70-CADD-3B8787727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8DBC-B4E3-24C9-F3FF-A679EBCC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348B-A0F1-462B-A732-E1824BF3A8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9761-E806-B0F5-42A5-2CB87656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32CF2-C3EF-066E-390E-F9589D6C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E97-15F1-4174-99C4-83C1172B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C0F8-FFF1-2C71-68EE-BB0D7EB3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1BE7-CC54-F2D8-3C09-6371D91D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C911-7886-DA11-D200-41200D87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348B-A0F1-462B-A732-E1824BF3A8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7AC9-823A-5BEE-BEFC-D18E3CF6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DE95-EB75-5B97-3838-CCC74030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E97-15F1-4174-99C4-83C1172B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2314-DD75-2685-9AEF-6FE15842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B6ED3-DE46-DD7A-7ACE-682DA33F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3464-10D4-6AC7-1DCA-6933B444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348B-A0F1-462B-A732-E1824BF3A8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9E75-381B-F2F7-71BB-4C193955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9CCF8-9CDC-D8D9-021F-74F698B0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E97-15F1-4174-99C4-83C1172B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5D56-709C-80AC-792D-E9521322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02A1-14DD-B716-C977-E0106759D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CF74-6D0F-FA3B-D935-FE914BAA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947D-43AB-EB18-ADB0-794837AB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348B-A0F1-462B-A732-E1824BF3A8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97256-E597-E69D-2525-A9EEE74B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446A-5D76-6166-7342-C16B0205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E97-15F1-4174-99C4-83C1172B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C4E0-840F-95E9-EC89-F33AC51A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4D2E4-E921-D011-DE77-82EA8673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E21DD-E452-79CD-E07B-A5F102AAF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C9D24-EFDA-E112-B11B-AE360CC57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6314B-B092-621F-00CD-647805B7E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F8A62-4CDA-CD4E-3739-A27DA778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348B-A0F1-462B-A732-E1824BF3A8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06C14-221E-75E6-796B-5518E9AB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013B4-4F15-90F6-15FA-79C94C4B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E97-15F1-4174-99C4-83C1172B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6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941E-0EEF-3FF1-9774-C8934F85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C9E87-F579-5BA7-358B-6DF97AC4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348B-A0F1-462B-A732-E1824BF3A8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B046B-86B8-EDEB-6F52-C0C8EF55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9684E-6BF3-612F-0097-59BCDD59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E97-15F1-4174-99C4-83C1172B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6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B0285-A800-AAE6-2F9E-F5E42480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348B-A0F1-462B-A732-E1824BF3A8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D3075-E854-C4CD-9BFD-DA7B765A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BD7C9-A9FE-4897-A1AB-99747CFF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E97-15F1-4174-99C4-83C1172B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F32F-3E50-2D15-1A78-9A7FBA74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8524-A6D6-895C-3718-B9A57C27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A4219-93EC-E745-FE5D-B94AF3871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C4674-DD5E-173C-0128-3BF1BA7A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348B-A0F1-462B-A732-E1824BF3A8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5348C-F150-6EC0-F0AB-E76F3198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53BD6-EBB9-7B27-E911-B0845C23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E97-15F1-4174-99C4-83C1172B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1B88-1F17-EBB5-2F9D-743CA098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9BC2C-F595-15C4-FC4D-B2F9C36A3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89CBB-5468-202F-505F-C6753E3A4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E5230-2F41-431F-FADB-7AE8DFEF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348B-A0F1-462B-A732-E1824BF3A8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8E97-148B-C9B7-FBBF-CCC70488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5D1D-9915-4B91-7B24-FE9AE0F8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E97-15F1-4174-99C4-83C1172B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2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1ABFF-11FE-5737-2400-935864B3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99EAE-B3C9-4B08-A5A6-04BB2F9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20AD5-063D-405F-0298-D7A77D100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348B-A0F1-462B-A732-E1824BF3A8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2EA3-1C2D-11FF-EE3C-ABED19FC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C58C1-4927-739F-6F9D-07C8981C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4E97-15F1-4174-99C4-83C1172B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ray with candles and a vase with a plant on it">
            <a:extLst>
              <a:ext uri="{FF2B5EF4-FFF2-40B4-BE49-F238E27FC236}">
                <a16:creationId xmlns:a16="http://schemas.microsoft.com/office/drawing/2014/main" id="{FB877BEC-9E1B-C34A-6476-4C1FAF001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9999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ALECIA HUMPHREY</dc:creator>
  <cp:lastModifiedBy>ALECIA HUMPHREY</cp:lastModifiedBy>
  <cp:revision>1</cp:revision>
  <dcterms:created xsi:type="dcterms:W3CDTF">2023-11-16T02:47:50Z</dcterms:created>
  <dcterms:modified xsi:type="dcterms:W3CDTF">2023-11-16T02:49:13Z</dcterms:modified>
</cp:coreProperties>
</file>