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  <p:sldId id="262" r:id="rId3"/>
    <p:sldId id="263" r:id="rId4"/>
    <p:sldId id="271" r:id="rId5"/>
    <p:sldId id="265" r:id="rId6"/>
    <p:sldId id="267" r:id="rId7"/>
    <p:sldId id="264" r:id="rId8"/>
    <p:sldId id="268" r:id="rId9"/>
    <p:sldId id="270" r:id="rId10"/>
    <p:sldId id="260" r:id="rId11"/>
    <p:sldId id="261" r:id="rId12"/>
    <p:sldId id="259" r:id="rId13"/>
    <p:sldId id="257" r:id="rId14"/>
    <p:sldId id="25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91" d="100"/>
          <a:sy n="91" d="100"/>
        </p:scale>
        <p:origin x="-8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6F3D1-0558-6649-8FB5-1F9108B0688F}" type="datetimeFigureOut">
              <a:rPr lang="en-US" smtClean="0"/>
              <a:t>5/10/10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EBC-5938-D240-AABB-FB3EFC6D3F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6F3D1-0558-6649-8FB5-1F9108B0688F}" type="datetimeFigureOut">
              <a:rPr lang="en-US" smtClean="0"/>
              <a:t>5/10/10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EBC-5938-D240-AABB-FB3EFC6D3F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6F3D1-0558-6649-8FB5-1F9108B0688F}" type="datetimeFigureOut">
              <a:rPr lang="en-US" smtClean="0"/>
              <a:t>5/10/10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EBC-5938-D240-AABB-FB3EFC6D3F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6F3D1-0558-6649-8FB5-1F9108B0688F}" type="datetimeFigureOut">
              <a:rPr lang="en-US" smtClean="0"/>
              <a:t>5/10/10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EBC-5938-D240-AABB-FB3EFC6D3F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6F3D1-0558-6649-8FB5-1F9108B0688F}" type="datetimeFigureOut">
              <a:rPr lang="en-US" smtClean="0"/>
              <a:t>5/10/10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EBC-5938-D240-AABB-FB3EFC6D3F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6F3D1-0558-6649-8FB5-1F9108B0688F}" type="datetimeFigureOut">
              <a:rPr lang="en-US" smtClean="0"/>
              <a:t>5/10/10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EBC-5938-D240-AABB-FB3EFC6D3F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6F3D1-0558-6649-8FB5-1F9108B0688F}" type="datetimeFigureOut">
              <a:rPr lang="en-US" smtClean="0"/>
              <a:t>5/10/10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EBC-5938-D240-AABB-FB3EFC6D3F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6F3D1-0558-6649-8FB5-1F9108B0688F}" type="datetimeFigureOut">
              <a:rPr lang="en-US" smtClean="0"/>
              <a:t>5/10/10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EBC-5938-D240-AABB-FB3EFC6D3F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6F3D1-0558-6649-8FB5-1F9108B0688F}" type="datetimeFigureOut">
              <a:rPr lang="en-US" smtClean="0"/>
              <a:t>5/10/10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EBC-5938-D240-AABB-FB3EFC6D3F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6F3D1-0558-6649-8FB5-1F9108B0688F}" type="datetimeFigureOut">
              <a:rPr lang="en-US" smtClean="0"/>
              <a:t>5/10/10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EBC-5938-D240-AABB-FB3EFC6D3F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6F3D1-0558-6649-8FB5-1F9108B0688F}" type="datetimeFigureOut">
              <a:rPr lang="en-US" smtClean="0"/>
              <a:t>5/10/10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EBC-5938-D240-AABB-FB3EFC6D3F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6F3D1-0558-6649-8FB5-1F9108B0688F}" type="datetimeFigureOut">
              <a:rPr lang="en-US" smtClean="0"/>
              <a:t>5/10/10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A2EBC-5938-D240-AABB-FB3EFC6D3FA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/>
          <a:lstStyle/>
          <a:p>
            <a:r>
              <a:rPr lang="en-US" dirty="0" smtClean="0"/>
              <a:t>Editor de </a:t>
            </a:r>
            <a:r>
              <a:rPr lang="en-US" dirty="0" err="1" smtClean="0"/>
              <a:t>pol</a:t>
            </a:r>
            <a:r>
              <a:rPr lang="en-US" dirty="0" err="1" smtClean="0"/>
              <a:t>ígonos</a:t>
            </a:r>
            <a:r>
              <a:rPr lang="en-US" dirty="0" smtClean="0"/>
              <a:t> 2D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t">
            <a:normAutofit/>
          </a:bodyPr>
          <a:lstStyle/>
          <a:p>
            <a:pPr algn="l"/>
            <a:r>
              <a:rPr lang="en-US" dirty="0" err="1" smtClean="0"/>
              <a:t>Equipe</a:t>
            </a:r>
            <a:r>
              <a:rPr lang="en-US" dirty="0" smtClean="0"/>
              <a:t>: </a:t>
            </a:r>
            <a:r>
              <a:rPr lang="en-US" dirty="0" err="1" smtClean="0"/>
              <a:t>Al</a:t>
            </a:r>
            <a:r>
              <a:rPr lang="en-US" dirty="0" err="1" smtClean="0"/>
              <a:t>écio</a:t>
            </a:r>
            <a:r>
              <a:rPr lang="en-US" dirty="0" smtClean="0"/>
              <a:t> José Gomes </a:t>
            </a:r>
            <a:r>
              <a:rPr lang="en-US" dirty="0" err="1" smtClean="0"/>
              <a:t>Neto</a:t>
            </a:r>
            <a:endParaRPr lang="en-US" dirty="0" smtClean="0"/>
          </a:p>
          <a:p>
            <a:pPr algn="l"/>
            <a:r>
              <a:rPr lang="en-US" dirty="0" smtClean="0"/>
              <a:t>			</a:t>
            </a:r>
            <a:r>
              <a:rPr lang="en-US" dirty="0" err="1" smtClean="0"/>
              <a:t>Fábio</a:t>
            </a:r>
            <a:r>
              <a:rPr lang="en-US" dirty="0" smtClean="0"/>
              <a:t> </a:t>
            </a:r>
            <a:r>
              <a:rPr lang="en-US" dirty="0" err="1" smtClean="0"/>
              <a:t>Isensee</a:t>
            </a:r>
            <a:endParaRPr lang="en-US" dirty="0" smtClean="0"/>
          </a:p>
          <a:p>
            <a:pPr algn="l"/>
            <a:r>
              <a:rPr lang="en-US" dirty="0" smtClean="0"/>
              <a:t>			José Alberto </a:t>
            </a:r>
            <a:r>
              <a:rPr lang="en-US" dirty="0" err="1" smtClean="0"/>
              <a:t>Zimermann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Scanline</a:t>
            </a:r>
            <a:r>
              <a:rPr lang="en-US" dirty="0" smtClean="0"/>
              <a:t> - </a:t>
            </a:r>
            <a:r>
              <a:rPr lang="en-US" dirty="0" err="1" smtClean="0"/>
              <a:t>Pol</a:t>
            </a:r>
            <a:r>
              <a:rPr lang="en-US" dirty="0" err="1" smtClean="0"/>
              <a:t>ígono</a:t>
            </a:r>
            <a:endParaRPr lang="en-US" dirty="0"/>
          </a:p>
        </p:txBody>
      </p:sp>
      <p:pic>
        <p:nvPicPr>
          <p:cNvPr id="4" name="Content Placeholder 3" descr="Screen shot 2010-05-10 at 20.16.5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0425" y="1371600"/>
            <a:ext cx="7423150" cy="522602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Scanline</a:t>
            </a:r>
            <a:r>
              <a:rPr lang="en-US" dirty="0" smtClean="0"/>
              <a:t> - </a:t>
            </a:r>
            <a:r>
              <a:rPr lang="en-US" dirty="0" err="1" smtClean="0"/>
              <a:t>C</a:t>
            </a:r>
            <a:r>
              <a:rPr lang="en-US" dirty="0" err="1" smtClean="0"/>
              <a:t>í</a:t>
            </a:r>
            <a:r>
              <a:rPr lang="en-US" dirty="0" err="1" smtClean="0"/>
              <a:t>rculo</a:t>
            </a:r>
            <a:endParaRPr lang="en-US" dirty="0"/>
          </a:p>
        </p:txBody>
      </p:sp>
      <p:pic>
        <p:nvPicPr>
          <p:cNvPr id="4" name="Content Placeholder 3" descr="Screen shot 2010-05-10 at 20.19.1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267" y="2743200"/>
            <a:ext cx="8363465" cy="155485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</a:t>
            </a:r>
            <a:r>
              <a:rPr lang="en-US" dirty="0" err="1" smtClean="0"/>
              <a:t>étodos</a:t>
            </a:r>
            <a:r>
              <a:rPr lang="en-US" dirty="0" smtClean="0"/>
              <a:t> </a:t>
            </a:r>
            <a:r>
              <a:rPr lang="en-US" dirty="0" err="1" smtClean="0"/>
              <a:t>auxiliares</a:t>
            </a:r>
            <a:endParaRPr lang="en-US" dirty="0"/>
          </a:p>
        </p:txBody>
      </p:sp>
      <p:pic>
        <p:nvPicPr>
          <p:cNvPr id="4" name="Content Placeholder 3" descr="Screen shot 2010-05-10 at 19.57.2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3106" y="2510631"/>
            <a:ext cx="7377788" cy="366156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Escala</a:t>
            </a:r>
            <a:endParaRPr lang="en-US" dirty="0"/>
          </a:p>
        </p:txBody>
      </p:sp>
      <p:pic>
        <p:nvPicPr>
          <p:cNvPr id="4" name="Content Placeholder 3" descr="Screen shot 2010-05-10 at 19.54.4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4953" y="1920081"/>
            <a:ext cx="7154094" cy="417591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Rota</a:t>
            </a:r>
            <a:r>
              <a:rPr lang="en-US" dirty="0" err="1" smtClean="0"/>
              <a:t>ção</a:t>
            </a:r>
            <a:endParaRPr lang="en-US" dirty="0"/>
          </a:p>
        </p:txBody>
      </p:sp>
      <p:pic>
        <p:nvPicPr>
          <p:cNvPr id="4" name="Content Placeholder 3" descr="Screen shot 2010-05-10 at 19.56.5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9614" y="2078831"/>
            <a:ext cx="7384772" cy="409336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Editor</a:t>
            </a:r>
            <a:endParaRPr lang="en-US" dirty="0"/>
          </a:p>
        </p:txBody>
      </p:sp>
      <p:pic>
        <p:nvPicPr>
          <p:cNvPr id="4" name="Content Placeholder 3" descr="0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8731" y="3284927"/>
            <a:ext cx="5158069" cy="3153165"/>
          </a:xfrm>
        </p:spPr>
      </p:pic>
      <p:pic>
        <p:nvPicPr>
          <p:cNvPr id="5" name="Picture 4" descr="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00200"/>
            <a:ext cx="3096270" cy="18672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Renderer</a:t>
            </a:r>
            <a:endParaRPr lang="en-US" dirty="0"/>
          </a:p>
        </p:txBody>
      </p:sp>
      <p:pic>
        <p:nvPicPr>
          <p:cNvPr id="4" name="Content Placeholder 3" descr="0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3608" y="1676400"/>
            <a:ext cx="6496784" cy="44248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</a:t>
            </a:r>
            <a:r>
              <a:rPr lang="en-US" dirty="0" err="1" smtClean="0"/>
              <a:t>étodo</a:t>
            </a:r>
            <a:r>
              <a:rPr lang="en-US" dirty="0" smtClean="0"/>
              <a:t> – display()</a:t>
            </a:r>
            <a:endParaRPr lang="en-US" dirty="0"/>
          </a:p>
        </p:txBody>
      </p:sp>
      <p:pic>
        <p:nvPicPr>
          <p:cNvPr id="4" name="Content Placeholder 3" descr="1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6500" y="1600200"/>
            <a:ext cx="4191000" cy="458902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Manipula</a:t>
            </a:r>
            <a:r>
              <a:rPr lang="en-US" dirty="0" err="1" smtClean="0"/>
              <a:t>ção</a:t>
            </a:r>
            <a:r>
              <a:rPr lang="en-US" dirty="0" smtClean="0"/>
              <a:t> do Ortho</a:t>
            </a:r>
            <a:endParaRPr lang="en-US" dirty="0"/>
          </a:p>
        </p:txBody>
      </p:sp>
      <p:pic>
        <p:nvPicPr>
          <p:cNvPr id="4" name="Content Placeholder 3" descr="0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5100" y="1752600"/>
            <a:ext cx="3733800" cy="2215538"/>
          </a:xfrm>
        </p:spPr>
      </p:pic>
      <p:pic>
        <p:nvPicPr>
          <p:cNvPr id="5" name="Content Placeholder 3" descr="0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78" y="4191000"/>
            <a:ext cx="7858644" cy="1981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 (Scroll)</a:t>
            </a:r>
            <a:endParaRPr lang="en-US" dirty="0"/>
          </a:p>
        </p:txBody>
      </p:sp>
      <p:pic>
        <p:nvPicPr>
          <p:cNvPr id="4" name="Content Placeholder 3" descr="0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8569" y="1752600"/>
            <a:ext cx="5586862" cy="467421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Zoom</a:t>
            </a:r>
            <a:endParaRPr lang="en-US" dirty="0"/>
          </a:p>
        </p:txBody>
      </p:sp>
      <p:pic>
        <p:nvPicPr>
          <p:cNvPr id="4" name="Content Placeholder 3" descr="0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683" y="1828800"/>
            <a:ext cx="7882634" cy="445325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Coordenadas</a:t>
            </a:r>
            <a:r>
              <a:rPr lang="en-US" dirty="0" smtClean="0"/>
              <a:t> - NDC</a:t>
            </a:r>
            <a:endParaRPr lang="en-US" dirty="0"/>
          </a:p>
        </p:txBody>
      </p:sp>
      <p:pic>
        <p:nvPicPr>
          <p:cNvPr id="4" name="Content Placeholder 3" descr="0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4441" y="1752600"/>
            <a:ext cx="6515118" cy="2538064"/>
          </a:xfrm>
        </p:spPr>
      </p:pic>
      <p:pic>
        <p:nvPicPr>
          <p:cNvPr id="5" name="Content Placeholder 3" descr="0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09" y="4439564"/>
            <a:ext cx="7768781" cy="15040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Cores – </a:t>
            </a:r>
            <a:r>
              <a:rPr lang="en-US" dirty="0" err="1" smtClean="0"/>
              <a:t>Exemplo</a:t>
            </a:r>
            <a:r>
              <a:rPr lang="en-US" dirty="0" smtClean="0"/>
              <a:t> </a:t>
            </a:r>
            <a:r>
              <a:rPr lang="en-US" dirty="0" err="1" smtClean="0"/>
              <a:t>Spline</a:t>
            </a:r>
            <a:endParaRPr lang="en-US" dirty="0"/>
          </a:p>
        </p:txBody>
      </p:sp>
      <p:pic>
        <p:nvPicPr>
          <p:cNvPr id="4" name="Content Placeholder 3" descr="09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443" y="4038601"/>
            <a:ext cx="8311114" cy="2133599"/>
          </a:xfrm>
        </p:spPr>
      </p:pic>
      <p:pic>
        <p:nvPicPr>
          <p:cNvPr id="5" name="Picture 4" descr="a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644" y="1752600"/>
            <a:ext cx="2822712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53</Words>
  <Application>Microsoft Macintosh PowerPoint</Application>
  <PresentationFormat>On-screen Show (4:3)</PresentationFormat>
  <Paragraphs>17</Paragraphs>
  <Slides>14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Editor de polígonos 2D</vt:lpstr>
      <vt:lpstr>Editor</vt:lpstr>
      <vt:lpstr>Renderer</vt:lpstr>
      <vt:lpstr>Método – display()</vt:lpstr>
      <vt:lpstr>Manipulação do Ortho</vt:lpstr>
      <vt:lpstr>Pan (Scroll)</vt:lpstr>
      <vt:lpstr>Zoom</vt:lpstr>
      <vt:lpstr>Coordenadas - NDC</vt:lpstr>
      <vt:lpstr>Cores – Exemplo Spline</vt:lpstr>
      <vt:lpstr>Scanline - Polígono</vt:lpstr>
      <vt:lpstr>Scanline - Círculo</vt:lpstr>
      <vt:lpstr>Métodos auxiliares</vt:lpstr>
      <vt:lpstr>Escala</vt:lpstr>
      <vt:lpstr>Rotação</vt:lpstr>
    </vt:vector>
  </TitlesOfParts>
  <Company>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Editor de polígonos 2D</dc:title>
  <dc:creator>Alécio José Gomes Neto</dc:creator>
  <cp:lastModifiedBy>Alécio José Gomes Neto</cp:lastModifiedBy>
  <cp:revision>15</cp:revision>
  <dcterms:created xsi:type="dcterms:W3CDTF">2010-05-10T21:30:00Z</dcterms:created>
  <dcterms:modified xsi:type="dcterms:W3CDTF">2010-05-10T23:54:04Z</dcterms:modified>
</cp:coreProperties>
</file>