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9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44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2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18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1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62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16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3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72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5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9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1134-C36B-4D98-9222-832D673F0B29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9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939" t="18328" r="14359" b="36371"/>
          <a:stretch/>
        </p:blipFill>
        <p:spPr>
          <a:xfrm>
            <a:off x="2203269" y="838527"/>
            <a:ext cx="7692571" cy="1901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68" t="3637" r="5754"/>
          <a:stretch/>
        </p:blipFill>
        <p:spPr>
          <a:xfrm>
            <a:off x="785949" y="2739899"/>
            <a:ext cx="5048909" cy="40419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259" y="2892299"/>
            <a:ext cx="4058689" cy="106299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49719"/>
              </p:ext>
            </p:extLst>
          </p:nvPr>
        </p:nvGraphicFramePr>
        <p:xfrm>
          <a:off x="7090294" y="4123002"/>
          <a:ext cx="3182618" cy="2199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91309"/>
                <a:gridCol w="1591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err="1" smtClean="0"/>
                        <a:t>K</a:t>
                      </a:r>
                      <a:r>
                        <a:rPr lang="en-GB" sz="1600" i="1" dirty="0" err="1" smtClean="0"/>
                        <a:t>p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0.978</a:t>
                      </a:r>
                      <a:endParaRPr lang="en-GB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smtClean="0"/>
                        <a:t>T</a:t>
                      </a:r>
                      <a:r>
                        <a:rPr lang="en-GB" sz="1600" i="1" dirty="0" smtClean="0"/>
                        <a:t>w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0.016</a:t>
                      </a:r>
                      <a:endParaRPr lang="en-GB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1" dirty="0" smtClean="0"/>
                        <a:t>ζ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0.286</a:t>
                      </a:r>
                      <a:endParaRPr lang="en-GB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smtClean="0"/>
                        <a:t>T</a:t>
                      </a:r>
                      <a:r>
                        <a:rPr lang="en-GB" sz="1600" i="1" dirty="0" smtClean="0"/>
                        <a:t>d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0.027</a:t>
                      </a:r>
                      <a:endParaRPr lang="en-GB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31920" y="304800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Plant Identification</a:t>
            </a:r>
            <a:endParaRPr lang="en-GB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1920" y="304800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 Design</a:t>
            </a:r>
            <a:endParaRPr lang="en-GB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8880" y="4148373"/>
            <a:ext cx="5196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Integral Controller</a:t>
            </a:r>
          </a:p>
          <a:p>
            <a:pPr algn="ctr"/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uffices to cope with</a:t>
            </a:r>
          </a:p>
          <a:p>
            <a:pPr algn="ctr"/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isturbance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ejection</a:t>
            </a:r>
          </a:p>
          <a:p>
            <a:pPr algn="ctr"/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GB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11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92" y="3772549"/>
            <a:ext cx="4669721" cy="28257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462" r="2139" b="10673"/>
          <a:stretch/>
        </p:blipFill>
        <p:spPr>
          <a:xfrm>
            <a:off x="1972461" y="828020"/>
            <a:ext cx="7455463" cy="27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14</cp:revision>
  <dcterms:created xsi:type="dcterms:W3CDTF">2014-12-10T10:20:25Z</dcterms:created>
  <dcterms:modified xsi:type="dcterms:W3CDTF">2014-12-10T12:14:55Z</dcterms:modified>
</cp:coreProperties>
</file>