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A4CBED-0180-4379-8752-A7846E58EE6F}">
  <a:tblStyle styleId="{55A4CBED-0180-4379-8752-A7846E58EE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781b8f5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781b8f5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781b8f5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781b8f5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781b8f5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781b8f5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92ac1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92ac1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781b8f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781b8f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781b8f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781b8f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781b8f54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781b8f54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781b8f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781b8f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92ac10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92ac10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92ac10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692ac10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781b8f5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781b8f5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781b8f5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6781b8f5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781b8f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781b8f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781b8f54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781b8f54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70442c3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70442c3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781b8f54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781b8f54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781b8f54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6781b8f54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570442c3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570442c3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70442c38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570442c38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70442c3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70442c3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70442c3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570442c3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781b8f5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781b8f5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70442c3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570442c3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6781b8f54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6781b8f54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70442c3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70442c3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781b8f5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6781b8f5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781b8f5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781b8f5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781b8f5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781b8f5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781b8f5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781b8f5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781b8f5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781b8f5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92ac10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92ac10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781b8f5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781b8f5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BYk7oes8AQzPiNAAKDVWs0_WyUMxMP0N/view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Core MIPS CPU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Mitchell Fream, Alec Felix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Control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0" y="1817688"/>
            <a:ext cx="54483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57475" y="1152425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Used to tell ALU what operation to perform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75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0242"/>
            <a:ext cx="9144000" cy="383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47050" y="94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708"/>
            <a:ext cx="9144000" cy="353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Core CPU - System Diagram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9079"/>
            <a:ext cx="9144000" cy="2956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Arbiter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918800"/>
            <a:ext cx="85206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Used to determine which of the two CPUs will control the bus for each cycle. 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5" y="1274550"/>
            <a:ext cx="5199525" cy="37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878275" y="1588725"/>
            <a:ext cx="307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dr_mux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Writedata_mux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em_read_mux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mem_write_mux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Map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589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memory map module was created to route reads and write to different devices based on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read/write from RAM, ROM, IO, or memory </a:t>
            </a:r>
            <a:r>
              <a:rPr lang="en"/>
              <a:t>management</a:t>
            </a:r>
            <a:r>
              <a:rPr lang="en"/>
              <a:t> unit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192" y="0"/>
            <a:ext cx="28208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The RAM is 1KB large and addressable by single bytes</a:t>
            </a:r>
            <a:endParaRPr sz="1420"/>
          </a:p>
          <a:p>
            <a:pPr indent="-3187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Every byte is accessible in a single clock cycle</a:t>
            </a:r>
            <a:endParaRPr sz="1420"/>
          </a:p>
          <a:p>
            <a:pPr indent="-3187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Either read from a memfile.txt using $readmemh("memfile.txt", RAM); or by manually initializing RAM reg with the </a:t>
            </a:r>
            <a:r>
              <a:rPr lang="en" sz="1420"/>
              <a:t>desired program</a:t>
            </a:r>
            <a:endParaRPr sz="1420"/>
          </a:p>
          <a:p>
            <a:pPr indent="-3187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Contains the main code to generate the Fibonacci sequence</a:t>
            </a:r>
            <a:endParaRPr sz="14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856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Unit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22325" y="1296100"/>
            <a:ext cx="602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extremely simple MMU was built to allow each core to work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1K of RAM is split into 4 sections which can each be allocated </a:t>
            </a:r>
            <a:r>
              <a:rPr lang="en"/>
              <a:t>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from this device returns a free page, writing to it can be used to free a page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74" y="119150"/>
            <a:ext cx="2585075" cy="480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381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ROM is needed for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address of 0x000, the reset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Accessible</a:t>
            </a:r>
            <a:r>
              <a:rPr lang="en"/>
              <a:t> in a single clock cycle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700" y="1026800"/>
            <a:ext cx="4708500" cy="329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66325"/>
            <a:ext cx="481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bytes of output and one byte of input are available as memory mapped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byte is backed by the right 8 switches on the board, output bytes are converted to hex and displayed on the seven segment display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75" y="957275"/>
            <a:ext cx="346752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of this project was to create the simplified MIPS CPU </a:t>
            </a:r>
            <a:r>
              <a:rPr lang="en"/>
              <a:t>Architecture</a:t>
            </a:r>
            <a:r>
              <a:rPr lang="en"/>
              <a:t> in Verilog and verify its operation through a Testbench for the whole CPU and for the controller.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052200" y="1750800"/>
            <a:ext cx="3039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Testbench </a:t>
            </a:r>
            <a:r>
              <a:rPr lang="en" sz="5040"/>
              <a:t>Overview</a:t>
            </a:r>
            <a:endParaRPr sz="50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- Testbench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5" y="1188000"/>
            <a:ext cx="2360025" cy="2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238" y="1152425"/>
            <a:ext cx="2623275" cy="3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/>
          <p:nvPr/>
        </p:nvSpPr>
        <p:spPr>
          <a:xfrm>
            <a:off x="2576375" y="2667725"/>
            <a:ext cx="4341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/>
          <p:nvPr/>
        </p:nvSpPr>
        <p:spPr>
          <a:xfrm>
            <a:off x="3537175" y="1143900"/>
            <a:ext cx="2652900" cy="3245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Synthesis Code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75" y="1152425"/>
            <a:ext cx="2898443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was </a:t>
            </a:r>
            <a:r>
              <a:rPr lang="en"/>
              <a:t>explicitly</a:t>
            </a:r>
            <a:r>
              <a:rPr lang="en"/>
              <a:t> </a:t>
            </a:r>
            <a:r>
              <a:rPr lang="en"/>
              <a:t>separated</a:t>
            </a:r>
            <a:r>
              <a:rPr lang="en"/>
              <a:t> into datapath and control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</a:t>
            </a:r>
            <a:r>
              <a:rPr lang="en"/>
              <a:t>objects</a:t>
            </a:r>
            <a:r>
              <a:rPr lang="en"/>
              <a:t> such as multiplexers and registers were </a:t>
            </a:r>
            <a:r>
              <a:rPr lang="en"/>
              <a:t>explicitly</a:t>
            </a:r>
            <a:r>
              <a:rPr lang="en"/>
              <a:t> modeled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hardware was </a:t>
            </a:r>
            <a:r>
              <a:rPr lang="en"/>
              <a:t>separated</a:t>
            </a:r>
            <a:r>
              <a:rPr lang="en"/>
              <a:t> into multiple modules and wired together at the top level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Synthesis Testing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6615075" y="1266325"/>
            <a:ext cx="2217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full simulation of the multicore device was run, here it is calculating that the 15th fibonacci number is 987 = 0x3db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8" y="1152425"/>
            <a:ext cx="6383024" cy="38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Test - To Validate Controller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validate the design, randomized testing was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10000 random valid </a:t>
            </a:r>
            <a:r>
              <a:rPr lang="en"/>
              <a:t>instructions</a:t>
            </a:r>
            <a:r>
              <a:rPr lang="en"/>
              <a:t> were generated and fed into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state (registers, program counter, etc.) was inspected before and after each instruction was run to ensure that instruction effects were as intended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tests looked inside the CPU to see its internal state, not just at externally </a:t>
            </a:r>
            <a:r>
              <a:rPr lang="en"/>
              <a:t>viable</a:t>
            </a:r>
            <a:r>
              <a:rPr lang="en"/>
              <a:t> signals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Test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errors or unexpected results were detected over 10000 random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included branch and jump instructions to strange addresses, comparisons with the same register for both inputs, and many </a:t>
            </a:r>
            <a:r>
              <a:rPr lang="en"/>
              <a:t>arithmetic</a:t>
            </a:r>
            <a:r>
              <a:rPr lang="en"/>
              <a:t>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ensure </a:t>
            </a:r>
            <a:r>
              <a:rPr lang="en"/>
              <a:t>repeatability, all registers were initialized to zero before the test, otherwise Xs would propagate through the test and cause false positives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800"/>
            <a:ext cx="8839202" cy="4750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/>
        </p:nvSpPr>
        <p:spPr>
          <a:xfrm>
            <a:off x="189275" y="66800"/>
            <a:ext cx="69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Randomized class &amp; constraints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487" y="0"/>
            <a:ext cx="5956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/>
        </p:nvSpPr>
        <p:spPr>
          <a:xfrm>
            <a:off x="178125" y="367400"/>
            <a:ext cx="23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RandomizedRAM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Code</a:t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66" y="1449725"/>
            <a:ext cx="8603076" cy="29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- top file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5" y="1302575"/>
            <a:ext cx="4333575" cy="36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925" y="2941400"/>
            <a:ext cx="4267200" cy="189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Specifications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External RAM with Fibonacci program to test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Randomized tests to validate 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Under Test (DUT):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Dual Core Simplified MIPS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 bit memory width with 32 bit instructions (4 cycles to fetch instruction)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Arbiter to control </a:t>
            </a:r>
            <a:r>
              <a:rPr lang="en"/>
              <a:t>access</a:t>
            </a:r>
            <a:r>
              <a:rPr lang="en"/>
              <a:t> to bus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In-order execution with no pipelining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100% coverage was achieved using 10000 randomized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fields were binned together</a:t>
            </a: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 rotWithShape="1">
          <a:blip r:embed="rId3">
            <a:alphaModFix/>
          </a:blip>
          <a:srcRect b="34443" l="0" r="0" t="0"/>
          <a:stretch/>
        </p:blipFill>
        <p:spPr>
          <a:xfrm>
            <a:off x="929100" y="2130425"/>
            <a:ext cx="6766701" cy="264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052200" y="1750800"/>
            <a:ext cx="3039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FPGA</a:t>
            </a:r>
            <a:endParaRPr sz="5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Synthesis</a:t>
            </a:r>
            <a:endParaRPr sz="504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and Synthesis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constraint file was used to connect the top level signals to external pins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Anode and </a:t>
            </a:r>
            <a:r>
              <a:rPr lang="en"/>
              <a:t>cathode</a:t>
            </a:r>
            <a:r>
              <a:rPr lang="en"/>
              <a:t> to seven segment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Switches</a:t>
            </a:r>
            <a:r>
              <a:rPr lang="en"/>
              <a:t> to 8 hardware </a:t>
            </a:r>
            <a:r>
              <a:rPr lang="en"/>
              <a:t>switches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clk to the internal 100MHz clock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 to a push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bitstream was generated containing two cores and supporting logic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266325"/>
            <a:ext cx="292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0th:  0x0001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1st:   0x0001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2nd: 0x0002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3rd:  0x0003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4th:  0x0005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10th:  0x0059(89)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18th:  0x1055 (4181)</a:t>
            </a:r>
            <a:endParaRPr/>
          </a:p>
        </p:txBody>
      </p:sp>
      <p:pic>
        <p:nvPicPr>
          <p:cNvPr id="271" name="Google Shape;271;p45" title="IMG_444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425" y="1203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MIPS Instruction 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only a small number of instruction in our instruction 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R-Type: Computes addition, </a:t>
            </a:r>
            <a:r>
              <a:rPr lang="en"/>
              <a:t>subtraction</a:t>
            </a:r>
            <a:r>
              <a:rPr lang="en"/>
              <a:t>, comparison, and bit shifts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ADDI: Computes </a:t>
            </a:r>
            <a:r>
              <a:rPr lang="en"/>
              <a:t>arithmetic</a:t>
            </a:r>
            <a:r>
              <a:rPr lang="en"/>
              <a:t> with immediate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BEQ: Branches to an immediate relative address if two registers are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SB: Stores a byte to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LB: Loads a byte from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J: Jumps to an absolute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RSPEC</a:t>
            </a:r>
            <a:r>
              <a:rPr lang="en"/>
              <a:t>: Stores from a general purpose register to a special purpose register, this is used for the virtual memory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7"/>
          <p:cNvGraphicFramePr/>
          <p:nvPr/>
        </p:nvGraphicFramePr>
        <p:xfrm>
          <a:off x="1361575" y="125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{55A4CBED-0180-4379-8752-A7846E58EE6F}</a:tableStyleId>
              </a:tblPr>
              <a:tblGrid>
                <a:gridCol w="1824325"/>
                <a:gridCol w="2314250"/>
                <a:gridCol w="731725"/>
                <a:gridCol w="1558500"/>
                <a:gridCol w="13536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dd a,b,c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 b+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sub</a:t>
                      </a:r>
                      <a:r>
                        <a:rPr lang="en"/>
                        <a:t> a,b,c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 = b -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nd a,b,c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 = b &amp;&amp;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or</a:t>
                      </a:r>
                      <a:r>
                        <a:rPr lang="en"/>
                        <a:t> a,b,c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 = b ||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slt</a:t>
                      </a:r>
                      <a:r>
                        <a:rPr lang="en"/>
                        <a:t> a,b,c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 = 1 if b &lt; c o.w: a=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addi a,b,#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 b + #[15:0]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beq</a:t>
                      </a:r>
                      <a:r>
                        <a:rPr lang="en"/>
                        <a:t> a,b,addr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a = b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 = PC + addr[15:0]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addr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 = addr[25:0]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 a, offset(b)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= mem[b+offset]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b a, offset(b)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Mem[b+offset] =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WRSPEC a, 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special_reg[#] =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052200" y="1750800"/>
            <a:ext cx="3039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Architecture Overview</a:t>
            </a:r>
            <a:endParaRPr sz="50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Core - System Diagram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77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controller uses a finite state machine to move between 15 different execution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</a:t>
            </a:r>
            <a:r>
              <a:rPr lang="en"/>
              <a:t>facilitate</a:t>
            </a:r>
            <a:r>
              <a:rPr lang="en"/>
              <a:t> bus access, the controller was made to stall on memory access states while bus_grant is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outputs are combinatorial </a:t>
            </a:r>
            <a:r>
              <a:rPr lang="en"/>
              <a:t>functions</a:t>
            </a:r>
            <a:r>
              <a:rPr lang="en"/>
              <a:t> a single state variable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45" y="0"/>
            <a:ext cx="66574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-10025" y="10025"/>
            <a:ext cx="2496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00750" y="380975"/>
            <a:ext cx="1764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Controller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State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Diagram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