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4F9"/>
    <a:srgbClr val="2C4ED2"/>
    <a:srgbClr val="32A8FF"/>
    <a:srgbClr val="FCFEFF"/>
    <a:srgbClr val="32A3FF"/>
    <a:srgbClr val="06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2281D-F585-4C52-9051-C0DBF6659C12}" v="27" dt="2025-05-29T23:01:2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932" y="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Clemente" userId="3954705702813ee1" providerId="LiveId" clId="{5F72281D-F585-4C52-9051-C0DBF6659C12}"/>
    <pc:docChg chg="undo custSel addSld delSld modSld sldOrd">
      <pc:chgData name="Alexandre Clemente" userId="3954705702813ee1" providerId="LiveId" clId="{5F72281D-F585-4C52-9051-C0DBF6659C12}" dt="2025-05-29T23:02:39.769" v="561" actId="1076"/>
      <pc:docMkLst>
        <pc:docMk/>
      </pc:docMkLst>
      <pc:sldChg chg="modSp mod">
        <pc:chgData name="Alexandre Clemente" userId="3954705702813ee1" providerId="LiveId" clId="{5F72281D-F585-4C52-9051-C0DBF6659C12}" dt="2025-05-29T22:20:22.010" v="75" actId="465"/>
        <pc:sldMkLst>
          <pc:docMk/>
          <pc:sldMk cId="3278882334" sldId="256"/>
        </pc:sldMkLst>
        <pc:spChg chg="mod">
          <ac:chgData name="Alexandre Clemente" userId="3954705702813ee1" providerId="LiveId" clId="{5F72281D-F585-4C52-9051-C0DBF6659C12}" dt="2025-05-29T22:20:14.892" v="74" actId="12788"/>
          <ac:spMkLst>
            <pc:docMk/>
            <pc:sldMk cId="3278882334" sldId="256"/>
            <ac:spMk id="19" creationId="{9549C054-B80B-4C4B-CB8A-F361BD07D0AE}"/>
          </ac:spMkLst>
        </pc:spChg>
        <pc:spChg chg="mod">
          <ac:chgData name="Alexandre Clemente" userId="3954705702813ee1" providerId="LiveId" clId="{5F72281D-F585-4C52-9051-C0DBF6659C12}" dt="2025-05-29T22:20:22.010" v="75" actId="465"/>
          <ac:spMkLst>
            <pc:docMk/>
            <pc:sldMk cId="3278882334" sldId="256"/>
            <ac:spMk id="21" creationId="{28E9D9D8-88CB-A489-A222-96BA6F114D08}"/>
          </ac:spMkLst>
        </pc:spChg>
        <pc:spChg chg="mod">
          <ac:chgData name="Alexandre Clemente" userId="3954705702813ee1" providerId="LiveId" clId="{5F72281D-F585-4C52-9051-C0DBF6659C12}" dt="2025-05-29T22:20:14.892" v="74" actId="12788"/>
          <ac:spMkLst>
            <pc:docMk/>
            <pc:sldMk cId="3278882334" sldId="256"/>
            <ac:spMk id="23" creationId="{1CEFF751-78F1-CF2D-86D5-29F45F9DC58D}"/>
          </ac:spMkLst>
        </pc:spChg>
        <pc:picChg chg="mod">
          <ac:chgData name="Alexandre Clemente" userId="3954705702813ee1" providerId="LiveId" clId="{5F72281D-F585-4C52-9051-C0DBF6659C12}" dt="2025-05-29T22:20:22.010" v="75" actId="465"/>
          <ac:picMkLst>
            <pc:docMk/>
            <pc:sldMk cId="3278882334" sldId="256"/>
            <ac:picMk id="17" creationId="{7AE959E8-57A9-B00E-539E-7C909E6A19F0}"/>
          </ac:picMkLst>
        </pc:picChg>
        <pc:picChg chg="mod">
          <ac:chgData name="Alexandre Clemente" userId="3954705702813ee1" providerId="LiveId" clId="{5F72281D-F585-4C52-9051-C0DBF6659C12}" dt="2025-05-29T22:20:22.010" v="75" actId="465"/>
          <ac:picMkLst>
            <pc:docMk/>
            <pc:sldMk cId="3278882334" sldId="256"/>
            <ac:picMk id="18" creationId="{5657B3AE-C2F5-85A5-CD00-D77C4303A303}"/>
          </ac:picMkLst>
        </pc:picChg>
      </pc:sldChg>
      <pc:sldChg chg="addSp delSp modSp mod">
        <pc:chgData name="Alexandre Clemente" userId="3954705702813ee1" providerId="LiveId" clId="{5F72281D-F585-4C52-9051-C0DBF6659C12}" dt="2025-05-29T22:58:13.477" v="526" actId="1076"/>
        <pc:sldMkLst>
          <pc:docMk/>
          <pc:sldMk cId="4277241740" sldId="257"/>
        </pc:sldMkLst>
        <pc:spChg chg="add del mod ord modVis">
          <ac:chgData name="Alexandre Clemente" userId="3954705702813ee1" providerId="LiveId" clId="{5F72281D-F585-4C52-9051-C0DBF6659C12}" dt="2025-05-29T22:26:57.799" v="111" actId="478"/>
          <ac:spMkLst>
            <pc:docMk/>
            <pc:sldMk cId="4277241740" sldId="257"/>
            <ac:spMk id="2" creationId="{22731885-4798-F0B7-919A-81251560F4AF}"/>
          </ac:spMkLst>
        </pc:spChg>
        <pc:spChg chg="add del mod ord">
          <ac:chgData name="Alexandre Clemente" userId="3954705702813ee1" providerId="LiveId" clId="{5F72281D-F585-4C52-9051-C0DBF6659C12}" dt="2025-05-29T22:27:01.525" v="112" actId="478"/>
          <ac:spMkLst>
            <pc:docMk/>
            <pc:sldMk cId="4277241740" sldId="257"/>
            <ac:spMk id="3" creationId="{89FBB6A6-8203-5862-C20A-96716A60F1FE}"/>
          </ac:spMkLst>
        </pc:spChg>
        <pc:spChg chg="add del mod ord modVis">
          <ac:chgData name="Alexandre Clemente" userId="3954705702813ee1" providerId="LiveId" clId="{5F72281D-F585-4C52-9051-C0DBF6659C12}" dt="2025-05-29T22:26:57.799" v="111" actId="478"/>
          <ac:spMkLst>
            <pc:docMk/>
            <pc:sldMk cId="4277241740" sldId="257"/>
            <ac:spMk id="4" creationId="{ADED89DB-DEC9-6726-ED2D-57A885488EE2}"/>
          </ac:spMkLst>
        </pc:spChg>
        <pc:spChg chg="add mod ord">
          <ac:chgData name="Alexandre Clemente" userId="3954705702813ee1" providerId="LiveId" clId="{5F72281D-F585-4C52-9051-C0DBF6659C12}" dt="2025-05-29T22:58:04.480" v="524" actId="1076"/>
          <ac:spMkLst>
            <pc:docMk/>
            <pc:sldMk cId="4277241740" sldId="257"/>
            <ac:spMk id="5" creationId="{1D21800E-6AD7-FCB2-8C16-BCC1D6B55BEB}"/>
          </ac:spMkLst>
        </pc:spChg>
        <pc:spChg chg="add mod">
          <ac:chgData name="Alexandre Clemente" userId="3954705702813ee1" providerId="LiveId" clId="{5F72281D-F585-4C52-9051-C0DBF6659C12}" dt="2025-05-29T22:57:28.206" v="519" actId="1035"/>
          <ac:spMkLst>
            <pc:docMk/>
            <pc:sldMk cId="4277241740" sldId="257"/>
            <ac:spMk id="6" creationId="{33E4507D-5AFF-C6A0-AEAC-0CABEAA908E0}"/>
          </ac:spMkLst>
        </pc:spChg>
        <pc:spChg chg="del">
          <ac:chgData name="Alexandre Clemente" userId="3954705702813ee1" providerId="LiveId" clId="{5F72281D-F585-4C52-9051-C0DBF6659C12}" dt="2025-05-29T22:10:11.294" v="1" actId="478"/>
          <ac:spMkLst>
            <pc:docMk/>
            <pc:sldMk cId="4277241740" sldId="257"/>
            <ac:spMk id="7" creationId="{194EAC36-4AAC-3FB0-F985-62D2248DDEBD}"/>
          </ac:spMkLst>
        </pc:spChg>
        <pc:spChg chg="add del mod">
          <ac:chgData name="Alexandre Clemente" userId="3954705702813ee1" providerId="LiveId" clId="{5F72281D-F585-4C52-9051-C0DBF6659C12}" dt="2025-05-29T22:27:34.502" v="117" actId="478"/>
          <ac:spMkLst>
            <pc:docMk/>
            <pc:sldMk cId="4277241740" sldId="257"/>
            <ac:spMk id="8" creationId="{6913CC0B-19A8-E6D5-A517-DD350E2204C5}"/>
          </ac:spMkLst>
        </pc:spChg>
        <pc:spChg chg="add mod">
          <ac:chgData name="Alexandre Clemente" userId="3954705702813ee1" providerId="LiveId" clId="{5F72281D-F585-4C52-9051-C0DBF6659C12}" dt="2025-05-29T22:57:15.149" v="475" actId="1035"/>
          <ac:spMkLst>
            <pc:docMk/>
            <pc:sldMk cId="4277241740" sldId="257"/>
            <ac:spMk id="9" creationId="{704FB8AA-1659-D531-900F-BDFB07BAACE6}"/>
          </ac:spMkLst>
        </pc:spChg>
        <pc:spChg chg="add mod">
          <ac:chgData name="Alexandre Clemente" userId="3954705702813ee1" providerId="LiveId" clId="{5F72281D-F585-4C52-9051-C0DBF6659C12}" dt="2025-05-29T22:57:28.206" v="519" actId="1035"/>
          <ac:spMkLst>
            <pc:docMk/>
            <pc:sldMk cId="4277241740" sldId="257"/>
            <ac:spMk id="10" creationId="{D350A7F8-9943-7185-44CD-6E6370C0576F}"/>
          </ac:spMkLst>
        </pc:spChg>
        <pc:spChg chg="add mod">
          <ac:chgData name="Alexandre Clemente" userId="3954705702813ee1" providerId="LiveId" clId="{5F72281D-F585-4C52-9051-C0DBF6659C12}" dt="2025-05-29T22:57:53.613" v="522" actId="113"/>
          <ac:spMkLst>
            <pc:docMk/>
            <pc:sldMk cId="4277241740" sldId="257"/>
            <ac:spMk id="11" creationId="{26672007-A2F1-DF2C-F0F0-5EDC6313A109}"/>
          </ac:spMkLst>
        </pc:spChg>
        <pc:spChg chg="add mod">
          <ac:chgData name="Alexandre Clemente" userId="3954705702813ee1" providerId="LiveId" clId="{5F72281D-F585-4C52-9051-C0DBF6659C12}" dt="2025-05-29T22:58:09.718" v="525" actId="1076"/>
          <ac:spMkLst>
            <pc:docMk/>
            <pc:sldMk cId="4277241740" sldId="257"/>
            <ac:spMk id="12" creationId="{971AB5FB-554E-61C0-49DC-B665E9CF3399}"/>
          </ac:spMkLst>
        </pc:spChg>
        <pc:spChg chg="add mod">
          <ac:chgData name="Alexandre Clemente" userId="3954705702813ee1" providerId="LiveId" clId="{5F72281D-F585-4C52-9051-C0DBF6659C12}" dt="2025-05-29T22:58:13.477" v="526" actId="1076"/>
          <ac:spMkLst>
            <pc:docMk/>
            <pc:sldMk cId="4277241740" sldId="257"/>
            <ac:spMk id="13" creationId="{080BF928-F868-C986-4F84-2AA2293021FA}"/>
          </ac:spMkLst>
        </pc:spChg>
        <pc:picChg chg="del">
          <ac:chgData name="Alexandre Clemente" userId="3954705702813ee1" providerId="LiveId" clId="{5F72281D-F585-4C52-9051-C0DBF6659C12}" dt="2025-05-29T22:10:09.957" v="0" actId="478"/>
          <ac:picMkLst>
            <pc:docMk/>
            <pc:sldMk cId="4277241740" sldId="257"/>
            <ac:picMk id="17" creationId="{F5FF3DF8-FCE4-A731-B9BA-ADADD1D62CEA}"/>
          </ac:picMkLst>
        </pc:picChg>
        <pc:picChg chg="del">
          <ac:chgData name="Alexandre Clemente" userId="3954705702813ee1" providerId="LiveId" clId="{5F72281D-F585-4C52-9051-C0DBF6659C12}" dt="2025-05-29T22:10:13.085" v="2" actId="478"/>
          <ac:picMkLst>
            <pc:docMk/>
            <pc:sldMk cId="4277241740" sldId="257"/>
            <ac:picMk id="18" creationId="{69BFD630-3145-2290-4C70-66C38185E81D}"/>
          </ac:picMkLst>
        </pc:picChg>
      </pc:sldChg>
      <pc:sldChg chg="modSp add mod ord">
        <pc:chgData name="Alexandre Clemente" userId="3954705702813ee1" providerId="LiveId" clId="{5F72281D-F585-4C52-9051-C0DBF6659C12}" dt="2025-05-29T22:24:42.167" v="87"/>
        <pc:sldMkLst>
          <pc:docMk/>
          <pc:sldMk cId="65593366" sldId="258"/>
        </pc:sldMkLst>
        <pc:spChg chg="mod">
          <ac:chgData name="Alexandre Clemente" userId="3954705702813ee1" providerId="LiveId" clId="{5F72281D-F585-4C52-9051-C0DBF6659C12}" dt="2025-05-29T22:22:59.068" v="78" actId="465"/>
          <ac:spMkLst>
            <pc:docMk/>
            <pc:sldMk cId="65593366" sldId="258"/>
            <ac:spMk id="4" creationId="{4C12CE1D-DDC2-6F30-7437-23A3068ED239}"/>
          </ac:spMkLst>
        </pc:spChg>
      </pc:sldChg>
      <pc:sldChg chg="addSp modSp add del mod">
        <pc:chgData name="Alexandre Clemente" userId="3954705702813ee1" providerId="LiveId" clId="{5F72281D-F585-4C52-9051-C0DBF6659C12}" dt="2025-05-29T22:57:45.217" v="521" actId="47"/>
        <pc:sldMkLst>
          <pc:docMk/>
          <pc:sldMk cId="1845068062" sldId="259"/>
        </pc:sldMkLst>
        <pc:spChg chg="mod">
          <ac:chgData name="Alexandre Clemente" userId="3954705702813ee1" providerId="LiveId" clId="{5F72281D-F585-4C52-9051-C0DBF6659C12}" dt="2025-05-29T22:51:07.101" v="420" actId="1076"/>
          <ac:spMkLst>
            <pc:docMk/>
            <pc:sldMk cId="1845068062" sldId="259"/>
            <ac:spMk id="2" creationId="{216CD5F8-FE1B-AE59-B158-2BC37EC25595}"/>
          </ac:spMkLst>
        </pc:spChg>
        <pc:spChg chg="mod">
          <ac:chgData name="Alexandre Clemente" userId="3954705702813ee1" providerId="LiveId" clId="{5F72281D-F585-4C52-9051-C0DBF6659C12}" dt="2025-05-29T22:48:04.003" v="396" actId="20577"/>
          <ac:spMkLst>
            <pc:docMk/>
            <pc:sldMk cId="1845068062" sldId="259"/>
            <ac:spMk id="3" creationId="{45F58884-5159-836F-EF6F-B5F9A4568478}"/>
          </ac:spMkLst>
        </pc:spChg>
        <pc:spChg chg="mod">
          <ac:chgData name="Alexandre Clemente" userId="3954705702813ee1" providerId="LiveId" clId="{5F72281D-F585-4C52-9051-C0DBF6659C12}" dt="2025-05-29T22:51:11.512" v="421" actId="1076"/>
          <ac:spMkLst>
            <pc:docMk/>
            <pc:sldMk cId="1845068062" sldId="259"/>
            <ac:spMk id="4" creationId="{BB01CF52-6BA0-D159-48DC-6D8B14901852}"/>
          </ac:spMkLst>
        </pc:spChg>
        <pc:spChg chg="add mod">
          <ac:chgData name="Alexandre Clemente" userId="3954705702813ee1" providerId="LiveId" clId="{5F72281D-F585-4C52-9051-C0DBF6659C12}" dt="2025-05-29T22:38:04.226" v="330" actId="2085"/>
          <ac:spMkLst>
            <pc:docMk/>
            <pc:sldMk cId="1845068062" sldId="259"/>
            <ac:spMk id="5" creationId="{C09ACEAA-491A-8B73-D7AB-665AF07D7224}"/>
          </ac:spMkLst>
        </pc:spChg>
        <pc:spChg chg="add mod">
          <ac:chgData name="Alexandre Clemente" userId="3954705702813ee1" providerId="LiveId" clId="{5F72281D-F585-4C52-9051-C0DBF6659C12}" dt="2025-05-29T22:51:14.764" v="422" actId="1076"/>
          <ac:spMkLst>
            <pc:docMk/>
            <pc:sldMk cId="1845068062" sldId="259"/>
            <ac:spMk id="6" creationId="{87ECBC8E-4126-A829-1845-BF78E4D9024C}"/>
          </ac:spMkLst>
        </pc:spChg>
        <pc:picChg chg="add mod">
          <ac:chgData name="Alexandre Clemente" userId="3954705702813ee1" providerId="LiveId" clId="{5F72281D-F585-4C52-9051-C0DBF6659C12}" dt="2025-05-29T22:51:28.394" v="423" actId="1076"/>
          <ac:picMkLst>
            <pc:docMk/>
            <pc:sldMk cId="1845068062" sldId="259"/>
            <ac:picMk id="7" creationId="{776F4C42-8C2D-D5B7-B372-0A5709C12C69}"/>
          </ac:picMkLst>
        </pc:picChg>
      </pc:sldChg>
      <pc:sldChg chg="add del">
        <pc:chgData name="Alexandre Clemente" userId="3954705702813ee1" providerId="LiveId" clId="{5F72281D-F585-4C52-9051-C0DBF6659C12}" dt="2025-05-29T22:23:41.885" v="80" actId="47"/>
        <pc:sldMkLst>
          <pc:docMk/>
          <pc:sldMk cId="3523309120" sldId="259"/>
        </pc:sldMkLst>
      </pc:sldChg>
      <pc:sldChg chg="add del">
        <pc:chgData name="Alexandre Clemente" userId="3954705702813ee1" providerId="LiveId" clId="{5F72281D-F585-4C52-9051-C0DBF6659C12}" dt="2025-05-29T22:51:44.791" v="424" actId="47"/>
        <pc:sldMkLst>
          <pc:docMk/>
          <pc:sldMk cId="1892249728" sldId="260"/>
        </pc:sldMkLst>
      </pc:sldChg>
      <pc:sldChg chg="addSp delSp modSp add mod">
        <pc:chgData name="Alexandre Clemente" userId="3954705702813ee1" providerId="LiveId" clId="{5F72281D-F585-4C52-9051-C0DBF6659C12}" dt="2025-05-29T22:59:02.657" v="530" actId="1076"/>
        <pc:sldMkLst>
          <pc:docMk/>
          <pc:sldMk cId="2402390425" sldId="260"/>
        </pc:sldMkLst>
        <pc:spChg chg="del">
          <ac:chgData name="Alexandre Clemente" userId="3954705702813ee1" providerId="LiveId" clId="{5F72281D-F585-4C52-9051-C0DBF6659C12}" dt="2025-05-29T22:52:22.920" v="426" actId="478"/>
          <ac:spMkLst>
            <pc:docMk/>
            <pc:sldMk cId="2402390425" sldId="260"/>
            <ac:spMk id="2" creationId="{CD7A04F5-887B-C771-BA24-8B10CDDE5D6C}"/>
          </ac:spMkLst>
        </pc:spChg>
        <pc:spChg chg="mod">
          <ac:chgData name="Alexandre Clemente" userId="3954705702813ee1" providerId="LiveId" clId="{5F72281D-F585-4C52-9051-C0DBF6659C12}" dt="2025-05-29T22:52:36.427" v="428"/>
          <ac:spMkLst>
            <pc:docMk/>
            <pc:sldMk cId="2402390425" sldId="260"/>
            <ac:spMk id="4" creationId="{E0A1B32E-5A83-6EBD-FFAB-18B428D70CE7}"/>
          </ac:spMkLst>
        </pc:spChg>
        <pc:spChg chg="mod">
          <ac:chgData name="Alexandre Clemente" userId="3954705702813ee1" providerId="LiveId" clId="{5F72281D-F585-4C52-9051-C0DBF6659C12}" dt="2025-05-29T22:53:08.381" v="432"/>
          <ac:spMkLst>
            <pc:docMk/>
            <pc:sldMk cId="2402390425" sldId="260"/>
            <ac:spMk id="6" creationId="{DAB3BDE3-C5EE-B4E0-2587-6DD043FA72B1}"/>
          </ac:spMkLst>
        </pc:spChg>
        <pc:spChg chg="add mod">
          <ac:chgData name="Alexandre Clemente" userId="3954705702813ee1" providerId="LiveId" clId="{5F72281D-F585-4C52-9051-C0DBF6659C12}" dt="2025-05-29T22:52:55.216" v="431" actId="1076"/>
          <ac:spMkLst>
            <pc:docMk/>
            <pc:sldMk cId="2402390425" sldId="260"/>
            <ac:spMk id="8" creationId="{EB94ECE7-CED0-A8E6-A05E-A41C9B32ED81}"/>
          </ac:spMkLst>
        </pc:spChg>
        <pc:picChg chg="mod">
          <ac:chgData name="Alexandre Clemente" userId="3954705702813ee1" providerId="LiveId" clId="{5F72281D-F585-4C52-9051-C0DBF6659C12}" dt="2025-05-29T22:58:58.992" v="529" actId="1076"/>
          <ac:picMkLst>
            <pc:docMk/>
            <pc:sldMk cId="2402390425" sldId="260"/>
            <ac:picMk id="7" creationId="{4C2192B0-9FE7-EAA4-0677-56D7DA629808}"/>
          </ac:picMkLst>
        </pc:picChg>
        <pc:picChg chg="add mod">
          <ac:chgData name="Alexandre Clemente" userId="3954705702813ee1" providerId="LiveId" clId="{5F72281D-F585-4C52-9051-C0DBF6659C12}" dt="2025-05-29T22:59:02.657" v="530" actId="1076"/>
          <ac:picMkLst>
            <pc:docMk/>
            <pc:sldMk cId="2402390425" sldId="260"/>
            <ac:picMk id="10" creationId="{ED288C75-D41B-4728-C6BC-C857B197B835}"/>
          </ac:picMkLst>
        </pc:picChg>
      </pc:sldChg>
      <pc:sldChg chg="addSp delSp modSp add mod">
        <pc:chgData name="Alexandre Clemente" userId="3954705702813ee1" providerId="LiveId" clId="{5F72281D-F585-4C52-9051-C0DBF6659C12}" dt="2025-05-29T22:59:46.907" v="543" actId="21"/>
        <pc:sldMkLst>
          <pc:docMk/>
          <pc:sldMk cId="900104704" sldId="261"/>
        </pc:sldMkLst>
        <pc:spChg chg="mod">
          <ac:chgData name="Alexandre Clemente" userId="3954705702813ee1" providerId="LiveId" clId="{5F72281D-F585-4C52-9051-C0DBF6659C12}" dt="2025-05-29T22:54:20.790" v="440"/>
          <ac:spMkLst>
            <pc:docMk/>
            <pc:sldMk cId="900104704" sldId="261"/>
            <ac:spMk id="4" creationId="{D63C4B47-0A25-F5D4-3328-1CE85C27F6BD}"/>
          </ac:spMkLst>
        </pc:spChg>
        <pc:spChg chg="mod">
          <ac:chgData name="Alexandre Clemente" userId="3954705702813ee1" providerId="LiveId" clId="{5F72281D-F585-4C52-9051-C0DBF6659C12}" dt="2025-05-29T22:54:30.537" v="441"/>
          <ac:spMkLst>
            <pc:docMk/>
            <pc:sldMk cId="900104704" sldId="261"/>
            <ac:spMk id="6" creationId="{FE27D2FD-C745-0769-FCEE-42BD1C660D1A}"/>
          </ac:spMkLst>
        </pc:spChg>
        <pc:picChg chg="del mod">
          <ac:chgData name="Alexandre Clemente" userId="3954705702813ee1" providerId="LiveId" clId="{5F72281D-F585-4C52-9051-C0DBF6659C12}" dt="2025-05-29T22:54:56.879" v="446" actId="478"/>
          <ac:picMkLst>
            <pc:docMk/>
            <pc:sldMk cId="900104704" sldId="261"/>
            <ac:picMk id="7" creationId="{C3609E54-CB84-F85C-C8F7-EEE222FF8359}"/>
          </ac:picMkLst>
        </pc:picChg>
        <pc:picChg chg="add del mod">
          <ac:chgData name="Alexandre Clemente" userId="3954705702813ee1" providerId="LiveId" clId="{5F72281D-F585-4C52-9051-C0DBF6659C12}" dt="2025-05-29T22:59:46.907" v="543" actId="21"/>
          <ac:picMkLst>
            <pc:docMk/>
            <pc:sldMk cId="900104704" sldId="261"/>
            <ac:picMk id="8" creationId="{74B7C260-E89B-7B01-F433-1F25DBFE54CB}"/>
          </ac:picMkLst>
        </pc:picChg>
        <pc:picChg chg="del mod">
          <ac:chgData name="Alexandre Clemente" userId="3954705702813ee1" providerId="LiveId" clId="{5F72281D-F585-4C52-9051-C0DBF6659C12}" dt="2025-05-29T22:54:54.103" v="444" actId="478"/>
          <ac:picMkLst>
            <pc:docMk/>
            <pc:sldMk cId="900104704" sldId="261"/>
            <ac:picMk id="10" creationId="{8E825575-13C7-3D29-91AC-389EB58190E9}"/>
          </ac:picMkLst>
        </pc:picChg>
      </pc:sldChg>
      <pc:sldChg chg="addSp delSp modSp add mod">
        <pc:chgData name="Alexandre Clemente" userId="3954705702813ee1" providerId="LiveId" clId="{5F72281D-F585-4C52-9051-C0DBF6659C12}" dt="2025-05-29T22:59:41.347" v="541"/>
        <pc:sldMkLst>
          <pc:docMk/>
          <pc:sldMk cId="2439787773" sldId="262"/>
        </pc:sldMkLst>
        <pc:spChg chg="mod">
          <ac:chgData name="Alexandre Clemente" userId="3954705702813ee1" providerId="LiveId" clId="{5F72281D-F585-4C52-9051-C0DBF6659C12}" dt="2025-05-29T22:55:20.327" v="449"/>
          <ac:spMkLst>
            <pc:docMk/>
            <pc:sldMk cId="2439787773" sldId="262"/>
            <ac:spMk id="4" creationId="{E5F01293-364D-84BD-D103-9959C68E13EA}"/>
          </ac:spMkLst>
        </pc:spChg>
        <pc:spChg chg="mod">
          <ac:chgData name="Alexandre Clemente" userId="3954705702813ee1" providerId="LiveId" clId="{5F72281D-F585-4C52-9051-C0DBF6659C12}" dt="2025-05-29T22:55:30.591" v="450"/>
          <ac:spMkLst>
            <pc:docMk/>
            <pc:sldMk cId="2439787773" sldId="262"/>
            <ac:spMk id="6" creationId="{4D6AE835-6097-DDAF-0D71-AD1061E3A8B6}"/>
          </ac:spMkLst>
        </pc:spChg>
        <pc:picChg chg="add del mod">
          <ac:chgData name="Alexandre Clemente" userId="3954705702813ee1" providerId="LiveId" clId="{5F72281D-F585-4C52-9051-C0DBF6659C12}" dt="2025-05-29T22:59:39.204" v="539" actId="21"/>
          <ac:picMkLst>
            <pc:docMk/>
            <pc:sldMk cId="2439787773" sldId="262"/>
            <ac:picMk id="7" creationId="{8D8BFF3F-B51E-FCA4-AE15-81787B23EAF1}"/>
          </ac:picMkLst>
        </pc:picChg>
        <pc:picChg chg="del">
          <ac:chgData name="Alexandre Clemente" userId="3954705702813ee1" providerId="LiveId" clId="{5F72281D-F585-4C52-9051-C0DBF6659C12}" dt="2025-05-29T22:59:40.639" v="540" actId="478"/>
          <ac:picMkLst>
            <pc:docMk/>
            <pc:sldMk cId="2439787773" sldId="262"/>
            <ac:picMk id="8" creationId="{EAC98D6A-0982-9B49-D062-E0B9A93083E6}"/>
          </ac:picMkLst>
        </pc:picChg>
        <pc:picChg chg="add mod">
          <ac:chgData name="Alexandre Clemente" userId="3954705702813ee1" providerId="LiveId" clId="{5F72281D-F585-4C52-9051-C0DBF6659C12}" dt="2025-05-29T22:59:41.347" v="541"/>
          <ac:picMkLst>
            <pc:docMk/>
            <pc:sldMk cId="2439787773" sldId="262"/>
            <ac:picMk id="9" creationId="{8D8BFF3F-B51E-FCA4-AE15-81787B23EAF1}"/>
          </ac:picMkLst>
        </pc:picChg>
      </pc:sldChg>
      <pc:sldChg chg="addSp delSp modSp add mod">
        <pc:chgData name="Alexandre Clemente" userId="3954705702813ee1" providerId="LiveId" clId="{5F72281D-F585-4C52-9051-C0DBF6659C12}" dt="2025-05-29T23:02:39.769" v="561" actId="1076"/>
        <pc:sldMkLst>
          <pc:docMk/>
          <pc:sldMk cId="937465066" sldId="263"/>
        </pc:sldMkLst>
        <pc:spChg chg="mod">
          <ac:chgData name="Alexandre Clemente" userId="3954705702813ee1" providerId="LiveId" clId="{5F72281D-F585-4C52-9051-C0DBF6659C12}" dt="2025-05-29T23:01:19.201" v="552" actId="1076"/>
          <ac:spMkLst>
            <pc:docMk/>
            <pc:sldMk cId="937465066" sldId="263"/>
            <ac:spMk id="4" creationId="{36D9DD43-DC53-FEE5-F14E-415DE5883939}"/>
          </ac:spMkLst>
        </pc:spChg>
        <pc:spChg chg="mod">
          <ac:chgData name="Alexandre Clemente" userId="3954705702813ee1" providerId="LiveId" clId="{5F72281D-F585-4C52-9051-C0DBF6659C12}" dt="2025-05-29T23:01:19.201" v="552" actId="1076"/>
          <ac:spMkLst>
            <pc:docMk/>
            <pc:sldMk cId="937465066" sldId="263"/>
            <ac:spMk id="6" creationId="{FFE85BC2-8379-1F3B-A73C-1182FE5E684F}"/>
          </ac:spMkLst>
        </pc:spChg>
        <pc:spChg chg="add mod">
          <ac:chgData name="Alexandre Clemente" userId="3954705702813ee1" providerId="LiveId" clId="{5F72281D-F585-4C52-9051-C0DBF6659C12}" dt="2025-05-29T23:01:13.262" v="549"/>
          <ac:spMkLst>
            <pc:docMk/>
            <pc:sldMk cId="937465066" sldId="263"/>
            <ac:spMk id="10" creationId="{8C2BEBBA-B13A-67FF-276F-BE9E924267F5}"/>
          </ac:spMkLst>
        </pc:spChg>
        <pc:spChg chg="add mod">
          <ac:chgData name="Alexandre Clemente" userId="3954705702813ee1" providerId="LiveId" clId="{5F72281D-F585-4C52-9051-C0DBF6659C12}" dt="2025-05-29T23:01:13.262" v="549"/>
          <ac:spMkLst>
            <pc:docMk/>
            <pc:sldMk cId="937465066" sldId="263"/>
            <ac:spMk id="11" creationId="{77D0479B-4E9D-79DF-A1BA-38611713B92E}"/>
          </ac:spMkLst>
        </pc:spChg>
        <pc:spChg chg="add mod">
          <ac:chgData name="Alexandre Clemente" userId="3954705702813ee1" providerId="LiveId" clId="{5F72281D-F585-4C52-9051-C0DBF6659C12}" dt="2025-05-29T23:02:08.166" v="557"/>
          <ac:spMkLst>
            <pc:docMk/>
            <pc:sldMk cId="937465066" sldId="263"/>
            <ac:spMk id="13" creationId="{17DDDD8A-0CED-1DF5-6E04-CD8328FF7030}"/>
          </ac:spMkLst>
        </pc:spChg>
        <pc:spChg chg="add mod">
          <ac:chgData name="Alexandre Clemente" userId="3954705702813ee1" providerId="LiveId" clId="{5F72281D-F585-4C52-9051-C0DBF6659C12}" dt="2025-05-29T23:02:20.148" v="558"/>
          <ac:spMkLst>
            <pc:docMk/>
            <pc:sldMk cId="937465066" sldId="263"/>
            <ac:spMk id="14" creationId="{CCED950D-29AA-2A5C-C504-D751F7D7F86D}"/>
          </ac:spMkLst>
        </pc:spChg>
        <pc:spChg chg="add mod">
          <ac:chgData name="Alexandre Clemente" userId="3954705702813ee1" providerId="LiveId" clId="{5F72281D-F585-4C52-9051-C0DBF6659C12}" dt="2025-05-29T23:01:28.597" v="555" actId="571"/>
          <ac:spMkLst>
            <pc:docMk/>
            <pc:sldMk cId="937465066" sldId="263"/>
            <ac:spMk id="16" creationId="{C547C040-939D-8B01-1C20-84514C5AC37B}"/>
          </ac:spMkLst>
        </pc:spChg>
        <pc:spChg chg="add mod">
          <ac:chgData name="Alexandre Clemente" userId="3954705702813ee1" providerId="LiveId" clId="{5F72281D-F585-4C52-9051-C0DBF6659C12}" dt="2025-05-29T23:01:28.597" v="555" actId="571"/>
          <ac:spMkLst>
            <pc:docMk/>
            <pc:sldMk cId="937465066" sldId="263"/>
            <ac:spMk id="17" creationId="{C1325ECD-A124-0115-8485-9D5DBC3731EE}"/>
          </ac:spMkLst>
        </pc:spChg>
        <pc:picChg chg="del mod">
          <ac:chgData name="Alexandre Clemente" userId="3954705702813ee1" providerId="LiveId" clId="{5F72281D-F585-4C52-9051-C0DBF6659C12}" dt="2025-05-29T23:01:04.591" v="547" actId="478"/>
          <ac:picMkLst>
            <pc:docMk/>
            <pc:sldMk cId="937465066" sldId="263"/>
            <ac:picMk id="7" creationId="{05B766F8-6DF6-95F0-CF8B-4B3F06B2516B}"/>
          </ac:picMkLst>
        </pc:picChg>
        <pc:picChg chg="del">
          <ac:chgData name="Alexandre Clemente" userId="3954705702813ee1" providerId="LiveId" clId="{5F72281D-F585-4C52-9051-C0DBF6659C12}" dt="2025-05-29T22:59:33.135" v="537" actId="478"/>
          <ac:picMkLst>
            <pc:docMk/>
            <pc:sldMk cId="937465066" sldId="263"/>
            <ac:picMk id="8" creationId="{7C555FF6-1E39-0C39-9E59-51F6DA63A621}"/>
          </ac:picMkLst>
        </pc:picChg>
        <pc:picChg chg="add mod">
          <ac:chgData name="Alexandre Clemente" userId="3954705702813ee1" providerId="LiveId" clId="{5F72281D-F585-4C52-9051-C0DBF6659C12}" dt="2025-05-29T23:01:19.201" v="552" actId="1076"/>
          <ac:picMkLst>
            <pc:docMk/>
            <pc:sldMk cId="937465066" sldId="263"/>
            <ac:picMk id="9" creationId="{5D3892AC-7CE0-DB64-1E7B-B2D7A03C35CE}"/>
          </ac:picMkLst>
        </pc:picChg>
        <pc:picChg chg="add mod">
          <ac:chgData name="Alexandre Clemente" userId="3954705702813ee1" providerId="LiveId" clId="{5F72281D-F585-4C52-9051-C0DBF6659C12}" dt="2025-05-29T23:01:13.262" v="549"/>
          <ac:picMkLst>
            <pc:docMk/>
            <pc:sldMk cId="937465066" sldId="263"/>
            <ac:picMk id="12" creationId="{78568A70-11E7-AAFB-6AD8-9F76366C797F}"/>
          </ac:picMkLst>
        </pc:picChg>
        <pc:picChg chg="add del mod">
          <ac:chgData name="Alexandre Clemente" userId="3954705702813ee1" providerId="LiveId" clId="{5F72281D-F585-4C52-9051-C0DBF6659C12}" dt="2025-05-29T23:02:36.496" v="560" actId="478"/>
          <ac:picMkLst>
            <pc:docMk/>
            <pc:sldMk cId="937465066" sldId="263"/>
            <ac:picMk id="15" creationId="{2B9F0DED-94B5-9D25-EAF3-13BFE016F505}"/>
          </ac:picMkLst>
        </pc:picChg>
        <pc:picChg chg="add mod">
          <ac:chgData name="Alexandre Clemente" userId="3954705702813ee1" providerId="LiveId" clId="{5F72281D-F585-4C52-9051-C0DBF6659C12}" dt="2025-05-29T23:01:28.597" v="555" actId="571"/>
          <ac:picMkLst>
            <pc:docMk/>
            <pc:sldMk cId="937465066" sldId="263"/>
            <ac:picMk id="18" creationId="{76C17239-D924-E3A4-D58A-1475A13A3D6C}"/>
          </ac:picMkLst>
        </pc:picChg>
        <pc:picChg chg="add mod">
          <ac:chgData name="Alexandre Clemente" userId="3954705702813ee1" providerId="LiveId" clId="{5F72281D-F585-4C52-9051-C0DBF6659C12}" dt="2025-05-29T23:02:39.769" v="561" actId="1076"/>
          <ac:picMkLst>
            <pc:docMk/>
            <pc:sldMk cId="937465066" sldId="263"/>
            <ac:picMk id="20" creationId="{F0850A38-5DF1-3B2B-C16D-EC671B9CDB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5E7A-66D5-4680-B076-5CFD08BF36C5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8010-DCA0-42E5-BC27-A05D15A25F9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278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5E7A-66D5-4680-B076-5CFD08BF36C5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8010-DCA0-42E5-BC27-A05D15A25F9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11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5E7A-66D5-4680-B076-5CFD08BF36C5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8010-DCA0-42E5-BC27-A05D15A25F9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336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5E7A-66D5-4680-B076-5CFD08BF36C5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8010-DCA0-42E5-BC27-A05D15A25F9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550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5E7A-66D5-4680-B076-5CFD08BF36C5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8010-DCA0-42E5-BC27-A05D15A25F9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954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5E7A-66D5-4680-B076-5CFD08BF36C5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8010-DCA0-42E5-BC27-A05D15A25F9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40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5E7A-66D5-4680-B076-5CFD08BF36C5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8010-DCA0-42E5-BC27-A05D15A25F9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02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5E7A-66D5-4680-B076-5CFD08BF36C5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8010-DCA0-42E5-BC27-A05D15A25F9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728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5E7A-66D5-4680-B076-5CFD08BF36C5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8010-DCA0-42E5-BC27-A05D15A25F9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156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5E7A-66D5-4680-B076-5CFD08BF36C5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8010-DCA0-42E5-BC27-A05D15A25F9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325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5E7A-66D5-4680-B076-5CFD08BF36C5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8010-DCA0-42E5-BC27-A05D15A25F9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792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4A5E7A-66D5-4680-B076-5CFD08BF36C5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58010-DCA0-42E5-BC27-A05D15A25F91}" type="slidenum">
              <a:rPr lang="LID4096" smtClean="0"/>
              <a:t>‹nº›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644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86A52-73BD-874C-9E4C-E73C33630B2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60A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657B3AE-C2F5-85A5-CD00-D77C4303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54"/>
          <a:stretch/>
        </p:blipFill>
        <p:spPr>
          <a:xfrm>
            <a:off x="902079" y="1968900"/>
            <a:ext cx="7888472" cy="800211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549C054-B80B-4C4B-CB8A-F361BD07D0AE}"/>
              </a:ext>
            </a:extLst>
          </p:cNvPr>
          <p:cNvSpPr txBox="1"/>
          <p:nvPr/>
        </p:nvSpPr>
        <p:spPr>
          <a:xfrm>
            <a:off x="2360810" y="-1"/>
            <a:ext cx="4971011" cy="1446550"/>
          </a:xfrm>
          <a:prstGeom prst="rect">
            <a:avLst/>
          </a:prstGeom>
          <a:noFill/>
          <a:ln>
            <a:solidFill>
              <a:srgbClr val="71D4F9"/>
            </a:solidFill>
          </a:ln>
          <a:effectLst>
            <a:outerShdw blurRad="63500" sx="36000" sy="36000" algn="ctr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CFEFF"/>
                </a:solidFill>
                <a:effectLst>
                  <a:glow rad="101600">
                    <a:srgbClr val="32A3FF"/>
                  </a:glow>
                  <a:innerShdw blurRad="114300">
                    <a:prstClr val="black"/>
                  </a:innerShdw>
                </a:effectLs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CSS</a:t>
            </a:r>
            <a:endParaRPr lang="LID4096" dirty="0">
              <a:solidFill>
                <a:srgbClr val="FCFEFF"/>
              </a:solidFill>
              <a:effectLst>
                <a:glow rad="101600">
                  <a:srgbClr val="32A3FF"/>
                </a:glow>
                <a:innerShdw blurRad="114300">
                  <a:prstClr val="black"/>
                </a:innerShdw>
              </a:effectLst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8E9D9D8-88CB-A489-A222-96BA6F114D08}"/>
              </a:ext>
            </a:extLst>
          </p:cNvPr>
          <p:cNvSpPr txBox="1"/>
          <p:nvPr/>
        </p:nvSpPr>
        <p:spPr>
          <a:xfrm>
            <a:off x="-2279340" y="1415337"/>
            <a:ext cx="14251310" cy="584775"/>
          </a:xfrm>
          <a:prstGeom prst="rect">
            <a:avLst/>
          </a:prstGeom>
          <a:noFill/>
          <a:ln>
            <a:solidFill>
              <a:srgbClr val="71D4F9"/>
            </a:solidFill>
          </a:ln>
          <a:effectLst>
            <a:outerShdw blurRad="63500" sx="36000" sy="36000" algn="ctr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800">
                <a:solidFill>
                  <a:srgbClr val="FCFEFF"/>
                </a:solidFill>
                <a:effectLst>
                  <a:glow rad="127000">
                    <a:srgbClr val="32A3FF"/>
                  </a:glow>
                  <a:innerShdw blurRad="114300">
                    <a:prstClr val="black"/>
                  </a:innerShdw>
                </a:effectLs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1pPr>
          </a:lstStyle>
          <a:p>
            <a:r>
              <a:rPr lang="pt-BR" sz="3200" dirty="0">
                <a:effectLst>
                  <a:glow rad="101600">
                    <a:srgbClr val="32A3FF"/>
                  </a:glow>
                  <a:innerShdw blurRad="114300">
                    <a:prstClr val="black"/>
                  </a:innerShdw>
                </a:effectLst>
              </a:rPr>
              <a:t>O Despertar do Jedi da Estilização</a:t>
            </a:r>
            <a:endParaRPr lang="LID4096" sz="3200" dirty="0">
              <a:effectLst>
                <a:glow rad="101600">
                  <a:srgbClr val="32A3FF"/>
                </a:glow>
                <a:innerShdw blurRad="114300">
                  <a:prstClr val="black"/>
                </a:innerShdw>
              </a:effectLst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CEFF751-78F1-CF2D-86D5-29F45F9DC58D}"/>
              </a:ext>
            </a:extLst>
          </p:cNvPr>
          <p:cNvSpPr txBox="1"/>
          <p:nvPr/>
        </p:nvSpPr>
        <p:spPr>
          <a:xfrm>
            <a:off x="-2279340" y="12119792"/>
            <a:ext cx="14251310" cy="584775"/>
          </a:xfrm>
          <a:prstGeom prst="rect">
            <a:avLst/>
          </a:prstGeom>
          <a:noFill/>
          <a:ln>
            <a:solidFill>
              <a:srgbClr val="71D4F9"/>
            </a:solidFill>
          </a:ln>
          <a:effectLst>
            <a:outerShdw blurRad="63500" sx="36000" sy="36000" algn="ctr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800">
                <a:solidFill>
                  <a:srgbClr val="FCFEFF"/>
                </a:solidFill>
                <a:effectLst>
                  <a:glow rad="127000">
                    <a:srgbClr val="32A3FF"/>
                  </a:glow>
                  <a:innerShdw blurRad="114300">
                    <a:prstClr val="black"/>
                  </a:innerShdw>
                </a:effectLs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1pPr>
          </a:lstStyle>
          <a:p>
            <a:r>
              <a:rPr lang="pt-BR" sz="3200" dirty="0">
                <a:effectLst>
                  <a:glow rad="101600">
                    <a:srgbClr val="32A3FF"/>
                  </a:glow>
                  <a:innerShdw blurRad="114300">
                    <a:prstClr val="black"/>
                  </a:innerShdw>
                </a:effectLst>
              </a:rPr>
              <a:t>Alexandre Clemente</a:t>
            </a:r>
            <a:endParaRPr lang="LID4096" sz="3200" dirty="0">
              <a:effectLst>
                <a:glow rad="101600">
                  <a:srgbClr val="32A3FF"/>
                </a:glow>
                <a:innerShdw blurRad="114300">
                  <a:prstClr val="black"/>
                </a:innerShdw>
              </a:effectLst>
            </a:endParaRPr>
          </a:p>
        </p:txBody>
      </p:sp>
      <p:pic>
        <p:nvPicPr>
          <p:cNvPr id="17" name="Imagem 16" descr="Logotipo, Ícone&#10;&#10;O conteúdo gerado por IA pode estar incorreto.">
            <a:extLst>
              <a:ext uri="{FF2B5EF4-FFF2-40B4-BE49-F238E27FC236}">
                <a16:creationId xmlns:a16="http://schemas.microsoft.com/office/drawing/2014/main" id="{7AE959E8-57A9-B00E-539E-7C909E6A1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15" y="9939805"/>
            <a:ext cx="2211200" cy="22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8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7C22-0B6C-407B-EDF9-4B02672CE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F93EC950-D901-12B7-1CB2-3F2372F41314}"/>
              </a:ext>
            </a:extLst>
          </p:cNvPr>
          <p:cNvSpPr txBox="1"/>
          <p:nvPr/>
        </p:nvSpPr>
        <p:spPr>
          <a:xfrm>
            <a:off x="500841" y="1945177"/>
            <a:ext cx="872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Texto</a:t>
            </a:r>
          </a:p>
        </p:txBody>
      </p:sp>
      <p:sp>
        <p:nvSpPr>
          <p:cNvPr id="3" name="Título">
            <a:extLst>
              <a:ext uri="{FF2B5EF4-FFF2-40B4-BE49-F238E27FC236}">
                <a16:creationId xmlns:a16="http://schemas.microsoft.com/office/drawing/2014/main" id="{12D822A5-0239-E525-EB70-974983B93CD6}"/>
              </a:ext>
            </a:extLst>
          </p:cNvPr>
          <p:cNvSpPr txBox="1"/>
          <p:nvPr/>
        </p:nvSpPr>
        <p:spPr>
          <a:xfrm>
            <a:off x="500841" y="525145"/>
            <a:ext cx="8728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Título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4C12CE1D-DDC2-6F30-7437-23A3068ED239}"/>
              </a:ext>
            </a:extLst>
          </p:cNvPr>
          <p:cNvSpPr txBox="1"/>
          <p:nvPr/>
        </p:nvSpPr>
        <p:spPr>
          <a:xfrm>
            <a:off x="500841" y="1296717"/>
            <a:ext cx="872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6559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041D3-A3FD-4B8E-AC4B-A883DD7CB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D21800E-6AD7-FCB2-8C16-BCC1D6B55BE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60A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6" name="Título">
            <a:extLst>
              <a:ext uri="{FF2B5EF4-FFF2-40B4-BE49-F238E27FC236}">
                <a16:creationId xmlns:a16="http://schemas.microsoft.com/office/drawing/2014/main" id="{33E4507D-5AFF-C6A0-AEAC-0CABEAA908E0}"/>
              </a:ext>
            </a:extLst>
          </p:cNvPr>
          <p:cNvSpPr txBox="1"/>
          <p:nvPr/>
        </p:nvSpPr>
        <p:spPr>
          <a:xfrm>
            <a:off x="0" y="5552834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CFEFF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innerShdw blurRad="114300">
                    <a:prstClr val="black"/>
                  </a:innerShdw>
                </a:effectLs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Dominando os Seletores CSS</a:t>
            </a:r>
          </a:p>
        </p:txBody>
      </p:sp>
      <p:sp>
        <p:nvSpPr>
          <p:cNvPr id="9" name="Título">
            <a:extLst>
              <a:ext uri="{FF2B5EF4-FFF2-40B4-BE49-F238E27FC236}">
                <a16:creationId xmlns:a16="http://schemas.microsoft.com/office/drawing/2014/main" id="{704FB8AA-1659-D531-900F-BDFB07BAACE6}"/>
              </a:ext>
            </a:extLst>
          </p:cNvPr>
          <p:cNvSpPr txBox="1"/>
          <p:nvPr/>
        </p:nvSpPr>
        <p:spPr>
          <a:xfrm>
            <a:off x="2127019" y="33255"/>
            <a:ext cx="5347162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0" b="1" dirty="0">
                <a:ln w="0">
                  <a:solidFill>
                    <a:srgbClr val="71D4F9"/>
                  </a:solidFill>
                </a:ln>
                <a:noFill/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350A7F8-9943-7185-44CD-6E6370C0576F}"/>
              </a:ext>
            </a:extLst>
          </p:cNvPr>
          <p:cNvSpPr/>
          <p:nvPr/>
        </p:nvSpPr>
        <p:spPr>
          <a:xfrm>
            <a:off x="1200600" y="6700134"/>
            <a:ext cx="7200000" cy="149561"/>
          </a:xfrm>
          <a:prstGeom prst="rect">
            <a:avLst/>
          </a:prstGeom>
          <a:gradFill flip="none" rotWithShape="1">
            <a:gsLst>
              <a:gs pos="47800">
                <a:srgbClr val="71D4F9"/>
              </a:gs>
              <a:gs pos="0">
                <a:srgbClr val="FCFEFF"/>
              </a:gs>
              <a:gs pos="100000">
                <a:srgbClr val="2C4ED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o">
            <a:extLst>
              <a:ext uri="{FF2B5EF4-FFF2-40B4-BE49-F238E27FC236}">
                <a16:creationId xmlns:a16="http://schemas.microsoft.com/office/drawing/2014/main" id="{26672007-A2F1-DF2C-F0F0-5EDC6313A109}"/>
              </a:ext>
            </a:extLst>
          </p:cNvPr>
          <p:cNvSpPr txBox="1"/>
          <p:nvPr/>
        </p:nvSpPr>
        <p:spPr>
          <a:xfrm>
            <a:off x="446841" y="7191882"/>
            <a:ext cx="8728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Bem-vindo ao seu guia rápido sobre os seletores CSS, as ferramentas essenciais para estilizar suas páginas web! Pense nos seletores como o seu "mapa" para encontrar e aplicar estilos a elementos HTML específicos. Dominá-los é o primeiro passo para criar designs incríveis e responsivos.</a:t>
            </a:r>
          </a:p>
        </p:txBody>
      </p:sp>
      <p:sp>
        <p:nvSpPr>
          <p:cNvPr id="12" name="Subtítulo 1">
            <a:extLst>
              <a:ext uri="{FF2B5EF4-FFF2-40B4-BE49-F238E27FC236}">
                <a16:creationId xmlns:a16="http://schemas.microsoft.com/office/drawing/2014/main" id="{971AB5FB-554E-61C0-49DC-B665E9CF3399}"/>
              </a:ext>
            </a:extLst>
          </p:cNvPr>
          <p:cNvSpPr txBox="1"/>
          <p:nvPr/>
        </p:nvSpPr>
        <p:spPr>
          <a:xfrm>
            <a:off x="500841" y="9163927"/>
            <a:ext cx="872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Que São Seletores CSS?</a:t>
            </a:r>
          </a:p>
        </p:txBody>
      </p:sp>
      <p:sp>
        <p:nvSpPr>
          <p:cNvPr id="13" name="Texto">
            <a:extLst>
              <a:ext uri="{FF2B5EF4-FFF2-40B4-BE49-F238E27FC236}">
                <a16:creationId xmlns:a16="http://schemas.microsoft.com/office/drawing/2014/main" id="{080BF928-F868-C986-4F84-2AA2293021FA}"/>
              </a:ext>
            </a:extLst>
          </p:cNvPr>
          <p:cNvSpPr txBox="1"/>
          <p:nvPr/>
        </p:nvSpPr>
        <p:spPr>
          <a:xfrm>
            <a:off x="500841" y="9479247"/>
            <a:ext cx="8728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termos simples, seletores CSS são padrões que você usa para selecionar os elementos HTML que deseja estilizar. Sem eles, o CSS seria apenas uma lista de propriedades sem destino. Com os seletores, você pode ser super específico, aplicando estilos a um único elemento, a um grupo deles, ou até mesmo a elementos que se encaixam em certas condições.</a:t>
            </a:r>
          </a:p>
        </p:txBody>
      </p:sp>
    </p:spTree>
    <p:extLst>
      <p:ext uri="{BB962C8B-B14F-4D97-AF65-F5344CB8AC3E}">
        <p14:creationId xmlns:p14="http://schemas.microsoft.com/office/powerpoint/2010/main" val="427724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F90E7-AD65-FFB8-7E3C-B74F4B1FD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">
            <a:extLst>
              <a:ext uri="{FF2B5EF4-FFF2-40B4-BE49-F238E27FC236}">
                <a16:creationId xmlns:a16="http://schemas.microsoft.com/office/drawing/2014/main" id="{7150A058-2180-A661-09EC-11B7BD1404CC}"/>
              </a:ext>
            </a:extLst>
          </p:cNvPr>
          <p:cNvSpPr txBox="1"/>
          <p:nvPr/>
        </p:nvSpPr>
        <p:spPr>
          <a:xfrm>
            <a:off x="500841" y="384259"/>
            <a:ext cx="8728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Dominando os Seletores CSS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E0A1B32E-5A83-6EBD-FFAB-18B428D70CE7}"/>
              </a:ext>
            </a:extLst>
          </p:cNvPr>
          <p:cNvSpPr txBox="1"/>
          <p:nvPr/>
        </p:nvSpPr>
        <p:spPr>
          <a:xfrm>
            <a:off x="554841" y="1464260"/>
            <a:ext cx="872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Seletor de Tipo (ou Elemento)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087D9B-3709-0F51-0274-C947858DFDD1}"/>
              </a:ext>
            </a:extLst>
          </p:cNvPr>
          <p:cNvSpPr/>
          <p:nvPr/>
        </p:nvSpPr>
        <p:spPr>
          <a:xfrm rot="5400000">
            <a:off x="-39159" y="498145"/>
            <a:ext cx="1080000" cy="108000"/>
          </a:xfrm>
          <a:prstGeom prst="rect">
            <a:avLst/>
          </a:prstGeom>
          <a:gradFill flip="none" rotWithShape="1">
            <a:gsLst>
              <a:gs pos="47800">
                <a:srgbClr val="71D4F9"/>
              </a:gs>
              <a:gs pos="0">
                <a:srgbClr val="FCFEFF"/>
              </a:gs>
              <a:gs pos="100000">
                <a:srgbClr val="2C4ED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o">
            <a:extLst>
              <a:ext uri="{FF2B5EF4-FFF2-40B4-BE49-F238E27FC236}">
                <a16:creationId xmlns:a16="http://schemas.microsoft.com/office/drawing/2014/main" id="{DAB3BDE3-C5EE-B4E0-2587-6DD043FA72B1}"/>
              </a:ext>
            </a:extLst>
          </p:cNvPr>
          <p:cNvSpPr txBox="1"/>
          <p:nvPr/>
        </p:nvSpPr>
        <p:spPr>
          <a:xfrm>
            <a:off x="500841" y="1846885"/>
            <a:ext cx="8728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é o mais básico. Ele seleciona todos os elementos de um tipo específico no seu HTML.</a:t>
            </a:r>
          </a:p>
        </p:txBody>
      </p:sp>
      <p:pic>
        <p:nvPicPr>
          <p:cNvPr id="7" name="Imagem 6" descr="Logotipo, Ícone&#10;&#10;O conteúdo gerado por IA pode estar incorreto.">
            <a:extLst>
              <a:ext uri="{FF2B5EF4-FFF2-40B4-BE49-F238E27FC236}">
                <a16:creationId xmlns:a16="http://schemas.microsoft.com/office/drawing/2014/main" id="{4C2192B0-9FE7-EAA4-0677-56D7DA62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12" y="8909784"/>
            <a:ext cx="4089862" cy="408986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288C75-D41B-4728-C6BC-C857B197B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66" y="3166477"/>
            <a:ext cx="9272714" cy="53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9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4F73-1392-5A6B-060F-8DD214657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">
            <a:extLst>
              <a:ext uri="{FF2B5EF4-FFF2-40B4-BE49-F238E27FC236}">
                <a16:creationId xmlns:a16="http://schemas.microsoft.com/office/drawing/2014/main" id="{D1B17AF5-B80C-DCEE-B551-CEA568278CC4}"/>
              </a:ext>
            </a:extLst>
          </p:cNvPr>
          <p:cNvSpPr txBox="1"/>
          <p:nvPr/>
        </p:nvSpPr>
        <p:spPr>
          <a:xfrm>
            <a:off x="500841" y="384259"/>
            <a:ext cx="8728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Dominando os Seletores CSS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D63C4B47-0A25-F5D4-3328-1CE85C27F6BD}"/>
              </a:ext>
            </a:extLst>
          </p:cNvPr>
          <p:cNvSpPr txBox="1"/>
          <p:nvPr/>
        </p:nvSpPr>
        <p:spPr>
          <a:xfrm>
            <a:off x="554841" y="1464260"/>
            <a:ext cx="872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Seletor de Classe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4F0F693-5045-CE74-8FD9-B10443465D93}"/>
              </a:ext>
            </a:extLst>
          </p:cNvPr>
          <p:cNvSpPr/>
          <p:nvPr/>
        </p:nvSpPr>
        <p:spPr>
          <a:xfrm rot="5400000">
            <a:off x="-39159" y="498145"/>
            <a:ext cx="1080000" cy="108000"/>
          </a:xfrm>
          <a:prstGeom prst="rect">
            <a:avLst/>
          </a:prstGeom>
          <a:gradFill flip="none" rotWithShape="1">
            <a:gsLst>
              <a:gs pos="47800">
                <a:srgbClr val="71D4F9"/>
              </a:gs>
              <a:gs pos="0">
                <a:srgbClr val="FCFEFF"/>
              </a:gs>
              <a:gs pos="100000">
                <a:srgbClr val="2C4ED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o">
            <a:extLst>
              <a:ext uri="{FF2B5EF4-FFF2-40B4-BE49-F238E27FC236}">
                <a16:creationId xmlns:a16="http://schemas.microsoft.com/office/drawing/2014/main" id="{FE27D2FD-C745-0769-FCEE-42BD1C660D1A}"/>
              </a:ext>
            </a:extLst>
          </p:cNvPr>
          <p:cNvSpPr txBox="1"/>
          <p:nvPr/>
        </p:nvSpPr>
        <p:spPr>
          <a:xfrm>
            <a:off x="500841" y="1846885"/>
            <a:ext cx="8728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Perfeito para aplicar o mesmo estilo a múltiplos elementos, mesmo que sejam de tipos diferentes. Para usá-lo, adicione o atributo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ao seu HTML e use um ponto (.) seguido do nome da classe no seu CSS.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B7C260-E89B-7B01-F433-1F25DBFE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8" y="4168502"/>
            <a:ext cx="9126444" cy="66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0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B1F9B-DD2F-4A07-29D7-27B2DA06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">
            <a:extLst>
              <a:ext uri="{FF2B5EF4-FFF2-40B4-BE49-F238E27FC236}">
                <a16:creationId xmlns:a16="http://schemas.microsoft.com/office/drawing/2014/main" id="{95B801BF-D4BB-7753-5D8D-F3DFB3FC626E}"/>
              </a:ext>
            </a:extLst>
          </p:cNvPr>
          <p:cNvSpPr txBox="1"/>
          <p:nvPr/>
        </p:nvSpPr>
        <p:spPr>
          <a:xfrm>
            <a:off x="500841" y="384259"/>
            <a:ext cx="8728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Dominando os Seletores CSS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E5F01293-364D-84BD-D103-9959C68E13EA}"/>
              </a:ext>
            </a:extLst>
          </p:cNvPr>
          <p:cNvSpPr txBox="1"/>
          <p:nvPr/>
        </p:nvSpPr>
        <p:spPr>
          <a:xfrm>
            <a:off x="554841" y="1464260"/>
            <a:ext cx="872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3. Seletor de ID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01B842-6CA4-ADC1-EC1E-C6ED11D482A0}"/>
              </a:ext>
            </a:extLst>
          </p:cNvPr>
          <p:cNvSpPr/>
          <p:nvPr/>
        </p:nvSpPr>
        <p:spPr>
          <a:xfrm rot="5400000">
            <a:off x="-39159" y="498145"/>
            <a:ext cx="1080000" cy="108000"/>
          </a:xfrm>
          <a:prstGeom prst="rect">
            <a:avLst/>
          </a:prstGeom>
          <a:gradFill flip="none" rotWithShape="1">
            <a:gsLst>
              <a:gs pos="47800">
                <a:srgbClr val="71D4F9"/>
              </a:gs>
              <a:gs pos="0">
                <a:srgbClr val="FCFEFF"/>
              </a:gs>
              <a:gs pos="100000">
                <a:srgbClr val="2C4ED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o">
            <a:extLst>
              <a:ext uri="{FF2B5EF4-FFF2-40B4-BE49-F238E27FC236}">
                <a16:creationId xmlns:a16="http://schemas.microsoft.com/office/drawing/2014/main" id="{4D6AE835-6097-DDAF-0D71-AD1061E3A8B6}"/>
              </a:ext>
            </a:extLst>
          </p:cNvPr>
          <p:cNvSpPr txBox="1"/>
          <p:nvPr/>
        </p:nvSpPr>
        <p:spPr>
          <a:xfrm>
            <a:off x="500841" y="1846885"/>
            <a:ext cx="8728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este seletor quando quiser aplicar um estilo a um único elemento específico na sua página.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devem ser únicos, ou seja, você só pode ter um elemento com um determinado ID em todo o seu HTML. Use o sinal de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(#) seguido do nome do ID.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D8BFF3F-B51E-FCA4-AE15-81787B23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1" y="4168502"/>
            <a:ext cx="9273798" cy="76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8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39D1D-3E97-983B-30E8-24A9D1374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">
            <a:extLst>
              <a:ext uri="{FF2B5EF4-FFF2-40B4-BE49-F238E27FC236}">
                <a16:creationId xmlns:a16="http://schemas.microsoft.com/office/drawing/2014/main" id="{39EF2526-3BF5-6B18-5310-BF9AEA626ECD}"/>
              </a:ext>
            </a:extLst>
          </p:cNvPr>
          <p:cNvSpPr txBox="1"/>
          <p:nvPr/>
        </p:nvSpPr>
        <p:spPr>
          <a:xfrm>
            <a:off x="500841" y="384259"/>
            <a:ext cx="8728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Dominando os Seletores CSS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36D9DD43-DC53-FEE5-F14E-415DE5883939}"/>
              </a:ext>
            </a:extLst>
          </p:cNvPr>
          <p:cNvSpPr txBox="1"/>
          <p:nvPr/>
        </p:nvSpPr>
        <p:spPr>
          <a:xfrm>
            <a:off x="554841" y="1464260"/>
            <a:ext cx="872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4. Seletor Universal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DAE4997-91B9-D8D8-8411-02AB2F620CBA}"/>
              </a:ext>
            </a:extLst>
          </p:cNvPr>
          <p:cNvSpPr/>
          <p:nvPr/>
        </p:nvSpPr>
        <p:spPr>
          <a:xfrm rot="5400000">
            <a:off x="-39159" y="498145"/>
            <a:ext cx="1080000" cy="108000"/>
          </a:xfrm>
          <a:prstGeom prst="rect">
            <a:avLst/>
          </a:prstGeom>
          <a:gradFill flip="none" rotWithShape="1">
            <a:gsLst>
              <a:gs pos="47800">
                <a:srgbClr val="71D4F9"/>
              </a:gs>
              <a:gs pos="0">
                <a:srgbClr val="FCFEFF"/>
              </a:gs>
              <a:gs pos="100000">
                <a:srgbClr val="2C4ED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o">
            <a:extLst>
              <a:ext uri="{FF2B5EF4-FFF2-40B4-BE49-F238E27FC236}">
                <a16:creationId xmlns:a16="http://schemas.microsoft.com/office/drawing/2014/main" id="{FFE85BC2-8379-1F3B-A73C-1182FE5E684F}"/>
              </a:ext>
            </a:extLst>
          </p:cNvPr>
          <p:cNvSpPr txBox="1"/>
          <p:nvPr/>
        </p:nvSpPr>
        <p:spPr>
          <a:xfrm>
            <a:off x="500841" y="1846885"/>
            <a:ext cx="8728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asterisco (*) seleciona todos os elementos HTML na sua página. É útil para aplicar estilos globais, como resetar margens e preenchimentos.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D3892AC-7CE0-DB64-1E7B-B2D7A03C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05" y="3416545"/>
            <a:ext cx="6906589" cy="2324424"/>
          </a:xfrm>
          <a:prstGeom prst="rect">
            <a:avLst/>
          </a:prstGeom>
          <a:noFill/>
          <a:ln>
            <a:solidFill>
              <a:srgbClr val="71D4F9"/>
            </a:solidFill>
          </a:ln>
          <a:effectLst>
            <a:outerShdw blurRad="63500" sx="36000" sy="36000" algn="ctr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13" name="Subtítulo 1">
            <a:extLst>
              <a:ext uri="{FF2B5EF4-FFF2-40B4-BE49-F238E27FC236}">
                <a16:creationId xmlns:a16="http://schemas.microsoft.com/office/drawing/2014/main" id="{17DDDD8A-0CED-1DF5-6E04-CD8328FF7030}"/>
              </a:ext>
            </a:extLst>
          </p:cNvPr>
          <p:cNvSpPr txBox="1"/>
          <p:nvPr/>
        </p:nvSpPr>
        <p:spPr>
          <a:xfrm>
            <a:off x="554841" y="5888174"/>
            <a:ext cx="872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 Seletores Combinadores</a:t>
            </a:r>
          </a:p>
        </p:txBody>
      </p:sp>
      <p:sp>
        <p:nvSpPr>
          <p:cNvPr id="14" name="Texto">
            <a:extLst>
              <a:ext uri="{FF2B5EF4-FFF2-40B4-BE49-F238E27FC236}">
                <a16:creationId xmlns:a16="http://schemas.microsoft.com/office/drawing/2014/main" id="{CCED950D-29AA-2A5C-C504-D751F7D7F86D}"/>
              </a:ext>
            </a:extLst>
          </p:cNvPr>
          <p:cNvSpPr txBox="1"/>
          <p:nvPr/>
        </p:nvSpPr>
        <p:spPr>
          <a:xfrm>
            <a:off x="500841" y="6270799"/>
            <a:ext cx="8728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Estes seletores permitem que você selecione elementos com base em seu relacionamento com outros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elementos.Descendente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(Espaço): Seleciona elementos que são descendentes (filhos, netos, etc.) de outro elemento.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0850A38-5DF1-3B2B-C16D-EC671B9CD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016" y="8326024"/>
            <a:ext cx="6573167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65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358</Words>
  <Application>Microsoft Office PowerPoint</Application>
  <PresentationFormat>Papel A3 (297 x 420 mm)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Calibri Light</vt:lpstr>
      <vt:lpstr>Cascadia Mono SemiBold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Clemente</dc:creator>
  <cp:lastModifiedBy>Alexandre Clemente</cp:lastModifiedBy>
  <cp:revision>1</cp:revision>
  <dcterms:created xsi:type="dcterms:W3CDTF">2025-05-29T21:32:13Z</dcterms:created>
  <dcterms:modified xsi:type="dcterms:W3CDTF">2025-05-29T23:02:43Z</dcterms:modified>
</cp:coreProperties>
</file>