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0834e37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0834e37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7341bd5d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7341bd5d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7341bd5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7341bd5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009ab5a7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009ab5a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7341bd5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7341bd5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009ab5a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009ab5a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8427e0db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8427e0d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9f19c44c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9f19c44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9f19c44c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09f19c44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hyperlink" Target="https://github.com/alecmills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hyperlink" Target="https://www.linkedin.com/in/alec-horlick-mills/" TargetMode="External"/><Relationship Id="rId7" Type="http://schemas.openxmlformats.org/officeDocument/2006/relationships/image" Target="../media/image6.png"/><Relationship Id="rId8" Type="http://schemas.openxmlformats.org/officeDocument/2006/relationships/hyperlink" Target="mailto:alecmills34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Drone Detection </a:t>
            </a:r>
            <a:r>
              <a:rPr lang="en" sz="3040"/>
              <a:t>for Zero Eyes</a:t>
            </a:r>
            <a:endParaRPr sz="30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941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Alec Mills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-1" y="0"/>
            <a:ext cx="9144000" cy="1190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71" y="1310046"/>
            <a:ext cx="1914474" cy="287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776" y="4566375"/>
            <a:ext cx="570399" cy="32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1112" y="4432949"/>
            <a:ext cx="881843" cy="58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2950" y="4566399"/>
            <a:ext cx="320826" cy="32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4067350" y="4182500"/>
            <a:ext cx="114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Alec Mills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0"/>
            <a:ext cx="9144000" cy="1314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Outline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8350" y="1313875"/>
            <a:ext cx="8525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Business Problem</a:t>
            </a:r>
            <a:endParaRPr sz="3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Data Generation</a:t>
            </a:r>
            <a:endParaRPr sz="3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Network</a:t>
            </a:r>
            <a:endParaRPr sz="3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3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Summary</a:t>
            </a:r>
            <a:endParaRPr sz="3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endParaRPr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900" y="1524463"/>
            <a:ext cx="2287825" cy="2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Problem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neural network that will be able to detect a drone class on top of a background class.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12925" y="14515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Steps</a:t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18975" y="1598263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Drone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137289" y="14515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428663" y="15982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Mask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109777" y="14515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6415508" y="15982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Background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2324" t="0"/>
          <a:stretch/>
        </p:blipFill>
        <p:spPr>
          <a:xfrm>
            <a:off x="3137300" y="2571750"/>
            <a:ext cx="2575100" cy="19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00" y="2498738"/>
            <a:ext cx="2113350" cy="21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837" y="2719410"/>
            <a:ext cx="2972474" cy="16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 Overview</a:t>
            </a:r>
            <a:endParaRPr sz="3400"/>
          </a:p>
        </p:txBody>
      </p:sp>
      <p:grpSp>
        <p:nvGrpSpPr>
          <p:cNvPr id="98" name="Google Shape;98;p17"/>
          <p:cNvGrpSpPr/>
          <p:nvPr/>
        </p:nvGrpSpPr>
        <p:grpSpPr>
          <a:xfrm>
            <a:off x="311725" y="1520750"/>
            <a:ext cx="3221748" cy="3436557"/>
            <a:chOff x="431925" y="1304875"/>
            <a:chExt cx="2628925" cy="3416400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02525" y="15207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Breakdown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25" y="21110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20 Drone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880 Background Images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90,000 generated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~ 90,000 Labels</a:t>
            </a:r>
            <a:endParaRPr sz="16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72" y="1891688"/>
            <a:ext cx="4790554" cy="269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9869" l="8914" r="2290" t="5778"/>
          <a:stretch/>
        </p:blipFill>
        <p:spPr>
          <a:xfrm>
            <a:off x="1530588" y="853550"/>
            <a:ext cx="6082825" cy="3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18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v5 Neural Network </a:t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745650" y="1515875"/>
            <a:ext cx="3281400" cy="89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IOU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5057275" y="1515875"/>
            <a:ext cx="3281400" cy="89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&amp; Recall scores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675" y="2571750"/>
            <a:ext cx="3184662" cy="24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12925" y="19126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418975" y="2059363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IOU Score:               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137289" y="19126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3389000" y="20593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Accuracy Score: 100%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109777" y="19126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6415508" y="20593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Recall Score:    100%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problem</a:t>
            </a:r>
            <a:endParaRPr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431925" y="1304798"/>
            <a:ext cx="2628925" cy="3416400"/>
            <a:chOff x="431925" y="1304875"/>
            <a:chExt cx="2628925" cy="3416400"/>
          </a:xfrm>
        </p:grpSpPr>
        <p:sp>
          <p:nvSpPr>
            <p:cNvPr id="134" name="Google Shape;134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Generation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508325" y="1850300"/>
            <a:ext cx="24786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Generate all the images, Created mask for drone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Randomly placed drones on background image.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~90,000 images</a:t>
            </a:r>
            <a:endParaRPr sz="1600"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9" name="Google Shape;139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Drone Detection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3332700" y="182222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detection was able to classify and locate  with 100% accuracy.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Has an average IOU score of 1.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43" name="Google Shape;143;p2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4" name="Google Shape;144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6212550" y="12782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Next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Handle Over Fitting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 Stream Lit to host the model.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0" y="0"/>
            <a:ext cx="9009300" cy="1167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 / Next Steps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